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0" r:id="rId6"/>
    <p:sldId id="282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297" r:id="rId16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2021/2/26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YHOUYANG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歐陽以恆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 smtClean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4864"/>
            <a:ext cx="4644752" cy="3483564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14400" y="1431068"/>
            <a:ext cx="689796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300" dirty="0" smtClean="0">
                <a:latin typeface="+mj-ea"/>
                <a:ea typeface="+mj-ea"/>
              </a:rPr>
              <a:t>開啟回水進水後，待約</a:t>
            </a:r>
            <a:r>
              <a:rPr lang="en-US" altLang="zh-TW" sz="2300" dirty="0" smtClean="0">
                <a:latin typeface="+mj-ea"/>
                <a:ea typeface="+mj-ea"/>
              </a:rPr>
              <a:t>1</a:t>
            </a:r>
            <a:r>
              <a:rPr lang="zh-TW" altLang="en-US" sz="2300" dirty="0" smtClean="0">
                <a:latin typeface="+mj-ea"/>
                <a:ea typeface="+mj-ea"/>
              </a:rPr>
              <a:t>小時檢查有無滲水情形。</a:t>
            </a:r>
            <a:endParaRPr lang="zh-TW" altLang="en-US" sz="2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286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547460"/>
            <a:ext cx="3995936" cy="2996952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6981" y="2922079"/>
            <a:ext cx="2996952" cy="224771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71600" y="1519562"/>
            <a:ext cx="80922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300" dirty="0" smtClean="0">
                <a:latin typeface="+mj-ea"/>
                <a:ea typeface="+mj-ea"/>
              </a:rPr>
              <a:t>確認無滲水後，開啟</a:t>
            </a:r>
            <a:r>
              <a:rPr lang="en-US" altLang="zh-TW" sz="2300" dirty="0" smtClean="0">
                <a:latin typeface="+mj-ea"/>
                <a:ea typeface="+mj-ea"/>
              </a:rPr>
              <a:t>POWER</a:t>
            </a:r>
            <a:r>
              <a:rPr lang="zh-TW" altLang="en-US" sz="2300" dirty="0" smtClean="0">
                <a:latin typeface="+mj-ea"/>
                <a:ea typeface="+mj-ea"/>
              </a:rPr>
              <a:t>依序開啟</a:t>
            </a:r>
            <a:r>
              <a:rPr lang="en-US" altLang="zh-TW" sz="2300" dirty="0" smtClean="0">
                <a:latin typeface="+mj-ea"/>
                <a:ea typeface="+mj-ea"/>
              </a:rPr>
              <a:t>Pump</a:t>
            </a:r>
            <a:r>
              <a:rPr lang="zh-TW" altLang="en-US" sz="2300" dirty="0" smtClean="0">
                <a:latin typeface="+mj-ea"/>
                <a:ea typeface="+mj-ea"/>
              </a:rPr>
              <a:t> </a:t>
            </a:r>
            <a:r>
              <a:rPr lang="en-US" altLang="zh-TW" sz="2300" dirty="0" smtClean="0">
                <a:latin typeface="+mj-ea"/>
                <a:ea typeface="+mj-ea"/>
              </a:rPr>
              <a:t>RUN</a:t>
            </a:r>
            <a:r>
              <a:rPr lang="zh-TW" altLang="en-US" sz="2300" dirty="0" smtClean="0">
                <a:latin typeface="+mj-ea"/>
                <a:ea typeface="+mj-ea"/>
              </a:rPr>
              <a:t>待穩定後，</a:t>
            </a:r>
            <a:endParaRPr lang="en-US" altLang="zh-TW" sz="2300" dirty="0" smtClean="0">
              <a:latin typeface="+mj-ea"/>
              <a:ea typeface="+mj-ea"/>
            </a:endParaRPr>
          </a:p>
          <a:p>
            <a:r>
              <a:rPr lang="zh-TW" altLang="en-US" sz="2300" dirty="0" smtClean="0">
                <a:latin typeface="+mj-ea"/>
                <a:ea typeface="+mj-ea"/>
              </a:rPr>
              <a:t>手動</a:t>
            </a:r>
            <a:r>
              <a:rPr lang="en-US" altLang="zh-TW" sz="2300" dirty="0" smtClean="0">
                <a:latin typeface="+mj-ea"/>
                <a:ea typeface="+mj-ea"/>
              </a:rPr>
              <a:t>PURGE</a:t>
            </a:r>
            <a:r>
              <a:rPr lang="zh-TW" altLang="en-US" sz="2300" dirty="0" smtClean="0">
                <a:latin typeface="+mj-ea"/>
                <a:ea typeface="+mj-ea"/>
              </a:rPr>
              <a:t>測底壓及漏率</a:t>
            </a:r>
            <a:r>
              <a:rPr lang="en-US" altLang="zh-TW" sz="2300" dirty="0" smtClean="0">
                <a:latin typeface="+mj-ea"/>
                <a:ea typeface="+mj-ea"/>
              </a:rPr>
              <a:t>OK</a:t>
            </a:r>
            <a:r>
              <a:rPr lang="zh-TW" altLang="en-US" sz="2300" dirty="0" smtClean="0">
                <a:latin typeface="+mj-ea"/>
                <a:ea typeface="+mj-ea"/>
              </a:rPr>
              <a:t>後交產線</a:t>
            </a:r>
            <a:r>
              <a:rPr lang="en-US" altLang="zh-TW" sz="2300" dirty="0" smtClean="0">
                <a:latin typeface="+mj-ea"/>
                <a:ea typeface="+mj-ea"/>
              </a:rPr>
              <a:t>TEST</a:t>
            </a:r>
            <a:r>
              <a:rPr lang="zh-TW" altLang="en-US" sz="2300" dirty="0" smtClean="0">
                <a:latin typeface="+mj-ea"/>
                <a:ea typeface="+mj-ea"/>
              </a:rPr>
              <a:t> </a:t>
            </a:r>
            <a:r>
              <a:rPr lang="en-US" altLang="zh-TW" sz="2300" dirty="0" smtClean="0">
                <a:latin typeface="+mj-ea"/>
                <a:ea typeface="+mj-ea"/>
              </a:rPr>
              <a:t>RUN</a:t>
            </a:r>
            <a:r>
              <a:rPr lang="zh-TW" altLang="en-US" sz="2300" dirty="0" smtClean="0">
                <a:latin typeface="+mj-ea"/>
                <a:ea typeface="+mj-ea"/>
              </a:rPr>
              <a:t>。</a:t>
            </a:r>
            <a:endParaRPr lang="zh-TW" altLang="en-US" sz="2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323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三、感言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>
              <a:buFont typeface="Wingdings 2" panose="05020102010507070707" pitchFamily="18" charset="2"/>
              <a:buNone/>
              <a:defRPr/>
            </a:pPr>
            <a:r>
              <a:rPr lang="zh-TW" altLang="en-US" sz="2500" dirty="0" smtClean="0">
                <a:latin typeface="+mj-ea"/>
                <a:ea typeface="+mj-ea"/>
              </a:rPr>
              <a:t>最近雖然比較少學到新東西，主要都是換排線及爐管</a:t>
            </a:r>
            <a:r>
              <a:rPr lang="en-US" altLang="zh-TW" sz="2500" dirty="0" smtClean="0">
                <a:latin typeface="+mj-ea"/>
                <a:ea typeface="+mj-ea"/>
              </a:rPr>
              <a:t>BPM</a:t>
            </a:r>
            <a:r>
              <a:rPr lang="zh-TW" altLang="en-US" sz="2500" dirty="0" smtClean="0">
                <a:latin typeface="+mj-ea"/>
                <a:ea typeface="+mj-ea"/>
              </a:rPr>
              <a:t>後段的</a:t>
            </a:r>
            <a:r>
              <a:rPr lang="zh-TW" altLang="en-US" sz="2500" smtClean="0">
                <a:latin typeface="+mj-ea"/>
                <a:ea typeface="+mj-ea"/>
              </a:rPr>
              <a:t>部分有稍微練習</a:t>
            </a:r>
            <a:r>
              <a:rPr lang="zh-TW" altLang="en-US" sz="2500" dirty="0" smtClean="0">
                <a:latin typeface="+mj-ea"/>
                <a:ea typeface="+mj-ea"/>
              </a:rPr>
              <a:t>到，只是動作還是很慢，所以有機會還是需要充分練習後段的部分，最後還是希望不要拖慢大家的下班時間，感謝各位前輩的協助。</a:t>
            </a:r>
            <a:endParaRPr lang="zh-TW" altLang="en-US" sz="2500" dirty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11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solidFill>
                  <a:schemeClr val="tx1"/>
                </a:solidFill>
              </a:rPr>
              <a:t>報告內容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、兩周實作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二、學習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三、感言</a:t>
            </a: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74688" y="132557"/>
            <a:ext cx="7772400" cy="1143000"/>
          </a:xfrm>
        </p:spPr>
        <p:txBody>
          <a:bodyPr/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一、兩周實作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zh-TW" alt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87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5799999-915C-4F75-938E-8DA290B30DEA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5576" y="1916832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4400" y="1772816"/>
            <a:ext cx="6105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latin typeface="+mj-ea"/>
                <a:ea typeface="+mj-ea"/>
              </a:rPr>
              <a:t>2/4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LP-N7 4PM 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2/5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LP-T8 3PM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2/8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Replace LP-N3 cooler 1 2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2/9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F25 POCL3 BMP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2/10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RTP-1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15PM</a:t>
            </a:r>
          </a:p>
          <a:p>
            <a:endParaRPr lang="en-US" altLang="zh-TW" sz="2200" dirty="0">
              <a:latin typeface="+mj-ea"/>
              <a:ea typeface="+mj-ea"/>
            </a:endParaRPr>
          </a:p>
          <a:p>
            <a:endParaRPr lang="zh-TW" altLang="en-US" sz="22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二、學習心得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更換</a:t>
            </a:r>
            <a:r>
              <a:rPr lang="en-US" altLang="zh-TW" sz="2400" dirty="0" smtClean="0">
                <a:latin typeface="+mj-ea"/>
                <a:ea typeface="+mj-ea"/>
              </a:rPr>
              <a:t>LP-N3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COOLER</a:t>
            </a: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先將</a:t>
            </a:r>
            <a:r>
              <a:rPr lang="en-US" altLang="zh-TW" sz="2400" dirty="0" smtClean="0">
                <a:latin typeface="+mj-ea"/>
                <a:ea typeface="+mj-ea"/>
              </a:rPr>
              <a:t>APC</a:t>
            </a:r>
            <a:r>
              <a:rPr lang="zh-TW" altLang="en-US" sz="2400" dirty="0" smtClean="0">
                <a:latin typeface="+mj-ea"/>
                <a:ea typeface="+mj-ea"/>
              </a:rPr>
              <a:t>手動關閉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或者設定角度為</a:t>
            </a:r>
            <a:r>
              <a:rPr lang="en-US" altLang="zh-TW" sz="2400" dirty="0" smtClean="0">
                <a:latin typeface="+mj-ea"/>
                <a:ea typeface="+mj-ea"/>
              </a:rPr>
              <a:t>0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至</a:t>
            </a:r>
            <a:r>
              <a:rPr lang="en-US" altLang="zh-TW" sz="2400" dirty="0" smtClean="0">
                <a:latin typeface="+mj-ea"/>
                <a:ea typeface="+mj-ea"/>
              </a:rPr>
              <a:t>1F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Pump</a:t>
            </a:r>
            <a:r>
              <a:rPr lang="zh-TW" altLang="en-US" sz="2400" dirty="0" smtClean="0">
                <a:latin typeface="+mj-ea"/>
                <a:ea typeface="+mj-ea"/>
              </a:rPr>
              <a:t>區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關閉</a:t>
            </a:r>
            <a:r>
              <a:rPr lang="en-US" altLang="zh-TW" sz="2400" dirty="0" smtClean="0">
                <a:latin typeface="+mj-ea"/>
                <a:ea typeface="+mj-ea"/>
              </a:rPr>
              <a:t>Boost &amp; Dry pump,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變頻器按</a:t>
            </a:r>
            <a:r>
              <a:rPr lang="en-US" altLang="zh-TW" sz="2400" dirty="0" smtClean="0">
                <a:latin typeface="+mj-ea"/>
                <a:ea typeface="+mj-ea"/>
              </a:rPr>
              <a:t>Stop)</a:t>
            </a: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確認頻率</a:t>
            </a:r>
            <a:r>
              <a:rPr lang="en-US" altLang="zh-TW" sz="2400" dirty="0" smtClean="0">
                <a:latin typeface="+mj-ea"/>
                <a:ea typeface="+mj-ea"/>
              </a:rPr>
              <a:t>0</a:t>
            </a:r>
          </a:p>
          <a:p>
            <a:pPr marL="0" indent="0">
              <a:buNone/>
              <a:defRPr/>
            </a:pP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4"/>
          <a:stretch/>
        </p:blipFill>
        <p:spPr>
          <a:xfrm rot="16200000">
            <a:off x="4334270" y="1910351"/>
            <a:ext cx="4404504" cy="341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5"/>
          <a:stretch/>
        </p:blipFill>
        <p:spPr>
          <a:xfrm rot="5400000">
            <a:off x="1416089" y="2262322"/>
            <a:ext cx="3263821" cy="365760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0" t="13601" r="13250" b="16401"/>
          <a:stretch/>
        </p:blipFill>
        <p:spPr>
          <a:xfrm rot="5400000">
            <a:off x="4778957" y="2684302"/>
            <a:ext cx="3263821" cy="28136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89828" y="1196752"/>
            <a:ext cx="521488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300" dirty="0" smtClean="0">
                <a:latin typeface="+mj-ea"/>
                <a:ea typeface="+mj-ea"/>
              </a:rPr>
              <a:t>於</a:t>
            </a:r>
            <a:r>
              <a:rPr lang="en-US" altLang="zh-TW" sz="2300" dirty="0" smtClean="0">
                <a:latin typeface="+mj-ea"/>
                <a:ea typeface="+mj-ea"/>
              </a:rPr>
              <a:t>1F</a:t>
            </a:r>
            <a:r>
              <a:rPr lang="zh-TW" altLang="en-US" sz="2300" dirty="0" smtClean="0">
                <a:latin typeface="+mj-ea"/>
                <a:ea typeface="+mj-ea"/>
              </a:rPr>
              <a:t>打酸機房間</a:t>
            </a:r>
            <a:r>
              <a:rPr lang="zh-TW" altLang="en-US" sz="2300" dirty="0">
                <a:latin typeface="+mj-ea"/>
                <a:ea typeface="+mj-ea"/>
              </a:rPr>
              <a:t> </a:t>
            </a:r>
            <a:r>
              <a:rPr lang="en-US" altLang="zh-TW" sz="2300" dirty="0" smtClean="0">
                <a:latin typeface="+mj-ea"/>
                <a:ea typeface="+mj-ea"/>
              </a:rPr>
              <a:t>LP-T3</a:t>
            </a:r>
            <a:r>
              <a:rPr lang="zh-TW" altLang="en-US" sz="2300" dirty="0" smtClean="0">
                <a:latin typeface="+mj-ea"/>
                <a:ea typeface="+mj-ea"/>
              </a:rPr>
              <a:t> </a:t>
            </a:r>
            <a:r>
              <a:rPr lang="en-US" altLang="zh-TW" sz="2300" dirty="0" smtClean="0">
                <a:latin typeface="+mj-ea"/>
                <a:ea typeface="+mj-ea"/>
              </a:rPr>
              <a:t>Pump</a:t>
            </a:r>
            <a:r>
              <a:rPr lang="zh-TW" altLang="en-US" sz="2300" dirty="0" smtClean="0">
                <a:latin typeface="+mj-ea"/>
                <a:ea typeface="+mj-ea"/>
              </a:rPr>
              <a:t>正前方，</a:t>
            </a:r>
            <a:endParaRPr lang="en-US" altLang="zh-TW" sz="2300" dirty="0" smtClean="0">
              <a:latin typeface="+mj-ea"/>
              <a:ea typeface="+mj-ea"/>
            </a:endParaRPr>
          </a:p>
          <a:p>
            <a:r>
              <a:rPr lang="zh-TW" altLang="en-US" sz="2300" dirty="0" smtClean="0">
                <a:latin typeface="+mj-ea"/>
                <a:ea typeface="+mj-ea"/>
              </a:rPr>
              <a:t>拿取需更換的</a:t>
            </a:r>
            <a:r>
              <a:rPr lang="en-US" altLang="zh-TW" sz="2300" dirty="0" smtClean="0">
                <a:latin typeface="+mj-ea"/>
                <a:ea typeface="+mj-ea"/>
              </a:rPr>
              <a:t>COOLER</a:t>
            </a:r>
            <a:r>
              <a:rPr lang="zh-TW" altLang="en-US" sz="2300" dirty="0" smtClean="0">
                <a:latin typeface="+mj-ea"/>
                <a:ea typeface="+mj-ea"/>
              </a:rPr>
              <a:t>及管路</a:t>
            </a:r>
            <a:endParaRPr lang="zh-TW" altLang="en-US" sz="2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4600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3909" y="2263307"/>
            <a:ext cx="3923928" cy="2942946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7453" y="2263307"/>
            <a:ext cx="3923928" cy="294294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14400" y="1165756"/>
            <a:ext cx="63218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300" dirty="0" smtClean="0">
                <a:latin typeface="+mj-ea"/>
                <a:ea typeface="+mj-ea"/>
              </a:rPr>
              <a:t>拆除水管</a:t>
            </a:r>
            <a:r>
              <a:rPr lang="en-US" altLang="zh-TW" sz="2300" dirty="0" smtClean="0">
                <a:latin typeface="+mj-ea"/>
                <a:ea typeface="+mj-ea"/>
              </a:rPr>
              <a:t>,</a:t>
            </a:r>
            <a:r>
              <a:rPr lang="zh-TW" altLang="en-US" sz="2300" dirty="0" smtClean="0">
                <a:latin typeface="+mj-ea"/>
                <a:ea typeface="+mj-ea"/>
              </a:rPr>
              <a:t>卸除時用夾鏈袋裝溢出水</a:t>
            </a:r>
            <a:endParaRPr lang="zh-TW" altLang="en-US" sz="23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34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844824"/>
            <a:ext cx="4800533" cy="3600400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14400" y="1171962"/>
            <a:ext cx="626710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300" dirty="0" smtClean="0">
                <a:latin typeface="+mj-ea"/>
                <a:ea typeface="+mj-ea"/>
              </a:rPr>
              <a:t>卸除沒有</a:t>
            </a:r>
            <a:r>
              <a:rPr lang="en-US" altLang="zh-TW" sz="2300" dirty="0" smtClean="0">
                <a:latin typeface="+mj-ea"/>
                <a:ea typeface="+mj-ea"/>
              </a:rPr>
              <a:t>T/C</a:t>
            </a:r>
            <a:r>
              <a:rPr lang="zh-TW" altLang="en-US" sz="2300" dirty="0" smtClean="0">
                <a:latin typeface="+mj-ea"/>
                <a:ea typeface="+mj-ea"/>
              </a:rPr>
              <a:t>的管路，移除固定架抽出</a:t>
            </a:r>
            <a:r>
              <a:rPr lang="en-US" altLang="zh-TW" sz="2300" dirty="0" smtClean="0">
                <a:latin typeface="+mj-ea"/>
                <a:ea typeface="+mj-ea"/>
              </a:rPr>
              <a:t>COOLER</a:t>
            </a:r>
            <a:endParaRPr lang="zh-TW" altLang="en-US" sz="2300" dirty="0">
              <a:latin typeface="+mj-ea"/>
              <a:ea typeface="+mj-ea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1259632" y="2060848"/>
            <a:ext cx="1152128" cy="648072"/>
          </a:xfrm>
          <a:prstGeom prst="ellipse">
            <a:avLst/>
          </a:prstGeom>
          <a:noFill/>
          <a:ln w="57150">
            <a:solidFill>
              <a:srgbClr val="FC2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47664" y="2750840"/>
            <a:ext cx="1612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+mj-ea"/>
                <a:ea typeface="+mj-ea"/>
              </a:rPr>
              <a:t>T/C</a:t>
            </a:r>
            <a:endParaRPr lang="zh-TW" altLang="en-US" sz="20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871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81969"/>
            <a:ext cx="4763244" cy="3572433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14400" y="1189945"/>
            <a:ext cx="549381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3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卸除接頭時可使用板手槓桿原理避免滾動</a:t>
            </a:r>
            <a:endParaRPr lang="zh-TW" altLang="en-US" sz="23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56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2377989"/>
            <a:ext cx="4089647" cy="3067235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914400" y="1105213"/>
            <a:ext cx="689796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300" dirty="0" smtClean="0">
                <a:latin typeface="+mj-ea"/>
                <a:ea typeface="+mj-ea"/>
              </a:rPr>
              <a:t>確認接頭方向鎖緊後裝上</a:t>
            </a:r>
            <a:r>
              <a:rPr lang="en-US" altLang="zh-TW" sz="2300" dirty="0" smtClean="0">
                <a:latin typeface="+mj-ea"/>
                <a:ea typeface="+mj-ea"/>
              </a:rPr>
              <a:t>COOLER</a:t>
            </a:r>
            <a:r>
              <a:rPr lang="zh-TW" altLang="en-US" sz="2300" dirty="0" smtClean="0">
                <a:latin typeface="+mj-ea"/>
                <a:ea typeface="+mj-ea"/>
              </a:rPr>
              <a:t>，</a:t>
            </a:r>
            <a:endParaRPr lang="en-US" altLang="zh-TW" sz="2300" dirty="0" smtClean="0">
              <a:latin typeface="+mj-ea"/>
              <a:ea typeface="+mj-ea"/>
            </a:endParaRPr>
          </a:p>
          <a:p>
            <a:r>
              <a:rPr lang="en-US" altLang="zh-TW" sz="2300" dirty="0" smtClean="0">
                <a:latin typeface="+mj-ea"/>
                <a:ea typeface="+mj-ea"/>
              </a:rPr>
              <a:t>CENTER</a:t>
            </a:r>
            <a:r>
              <a:rPr lang="zh-TW" altLang="en-US" sz="2300" dirty="0" smtClean="0">
                <a:latin typeface="+mj-ea"/>
                <a:ea typeface="+mj-ea"/>
              </a:rPr>
              <a:t> </a:t>
            </a:r>
            <a:r>
              <a:rPr lang="en-US" altLang="zh-TW" sz="2300" dirty="0" smtClean="0">
                <a:latin typeface="+mj-ea"/>
                <a:ea typeface="+mj-ea"/>
              </a:rPr>
              <a:t>RING</a:t>
            </a:r>
            <a:r>
              <a:rPr lang="zh-TW" altLang="en-US" sz="2300" dirty="0" smtClean="0">
                <a:latin typeface="+mj-ea"/>
                <a:ea typeface="+mj-ea"/>
              </a:rPr>
              <a:t>均清潔過後</a:t>
            </a:r>
            <a:r>
              <a:rPr lang="en-US" altLang="zh-TW" sz="2300" dirty="0" smtClean="0">
                <a:latin typeface="+mj-ea"/>
                <a:ea typeface="+mj-ea"/>
              </a:rPr>
              <a:t>,</a:t>
            </a:r>
            <a:r>
              <a:rPr lang="zh-TW" altLang="en-US" sz="2300" dirty="0" smtClean="0">
                <a:latin typeface="+mj-ea"/>
                <a:ea typeface="+mj-ea"/>
              </a:rPr>
              <a:t>裝回</a:t>
            </a:r>
            <a:r>
              <a:rPr lang="en-US" altLang="zh-TW" sz="2300" dirty="0" smtClean="0">
                <a:latin typeface="+mj-ea"/>
                <a:ea typeface="+mj-ea"/>
              </a:rPr>
              <a:t>CLAMP</a:t>
            </a:r>
            <a:r>
              <a:rPr lang="zh-TW" altLang="en-US" sz="2300" dirty="0" smtClean="0">
                <a:latin typeface="+mj-ea"/>
                <a:ea typeface="+mj-ea"/>
              </a:rPr>
              <a:t>先不鎖到最緊，待該</a:t>
            </a:r>
            <a:r>
              <a:rPr lang="en-US" altLang="zh-TW" sz="2300" dirty="0" smtClean="0">
                <a:latin typeface="+mj-ea"/>
                <a:ea typeface="+mj-ea"/>
              </a:rPr>
              <a:t>COOLER</a:t>
            </a:r>
            <a:r>
              <a:rPr lang="zh-TW" altLang="en-US" sz="2300" dirty="0" smtClean="0">
                <a:latin typeface="+mj-ea"/>
                <a:ea typeface="+mj-ea"/>
              </a:rPr>
              <a:t>管路位置均至定位後再鎖緊</a:t>
            </a:r>
            <a:r>
              <a:rPr lang="zh-TW" altLang="en-US" sz="2300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30180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9B0FBD7-649E-4C8C-8183-9E898424CBD8}"/>
</file>

<file path=customXml/itemProps2.xml><?xml version="1.0" encoding="utf-8"?>
<ds:datastoreItem xmlns:ds="http://schemas.openxmlformats.org/officeDocument/2006/customXml" ds:itemID="{A6E2AC4C-FE06-4EB5-A213-DB7E597777DE}"/>
</file>

<file path=customXml/itemProps3.xml><?xml version="1.0" encoding="utf-8"?>
<ds:datastoreItem xmlns:ds="http://schemas.openxmlformats.org/officeDocument/2006/customXml" ds:itemID="{88FB37D9-6FDA-4FE5-9C59-BBAA7A32FCAF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21883</TotalTime>
  <Words>312</Words>
  <Application>Microsoft Office PowerPoint</Application>
  <PresentationFormat>如螢幕大小 (4:3)</PresentationFormat>
  <Paragraphs>57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Franklin Gothic Book</vt:lpstr>
      <vt:lpstr>Perpetua</vt:lpstr>
      <vt:lpstr>微軟正黑體</vt:lpstr>
      <vt:lpstr>新細明體</vt:lpstr>
      <vt:lpstr>Arial</vt:lpstr>
      <vt:lpstr>Calibri</vt:lpstr>
      <vt:lpstr>Wingdings 2</vt:lpstr>
      <vt:lpstr>Nuvoton佈景主題</vt:lpstr>
      <vt:lpstr>爐管新人學習進度報告</vt:lpstr>
      <vt:lpstr>報告內容</vt:lpstr>
      <vt:lpstr>一、兩周實作PM經歷</vt:lpstr>
      <vt:lpstr>二、學習心得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三、感言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509</cp:revision>
  <dcterms:created xsi:type="dcterms:W3CDTF">2012-03-21T02:57:47Z</dcterms:created>
  <dcterms:modified xsi:type="dcterms:W3CDTF">2021-02-26T09:49:43Z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34000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