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0" r:id="rId6"/>
    <p:sldId id="282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297" r:id="rId1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FB220B2-B0C1-441C-A486-7770AA129D37}">
          <p14:sldIdLst>
            <p14:sldId id="256"/>
            <p14:sldId id="280"/>
            <p14:sldId id="282"/>
            <p14:sldId id="296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未命名的章節" id="{DC9E6026-3E11-4CD4-9189-705B419D79A6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10"/>
    <a:srgbClr val="E61C0E"/>
    <a:srgbClr val="01B051"/>
    <a:srgbClr val="E1EEDA"/>
    <a:srgbClr val="CCFFCC"/>
    <a:srgbClr val="F9FBA7"/>
    <a:srgbClr val="FFFFFF"/>
    <a:srgbClr val="D0060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4" autoAdjust="0"/>
    <p:restoredTop sz="95332" autoAdjust="0"/>
  </p:normalViewPr>
  <p:slideViewPr>
    <p:cSldViewPr>
      <p:cViewPr varScale="1">
        <p:scale>
          <a:sx n="110" d="100"/>
          <a:sy n="110" d="100"/>
        </p:scale>
        <p:origin x="16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2021/3/8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2021/3/8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2021/3/8</a:t>
            </a:fld>
            <a:endParaRPr lang="zh-TW" alt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 smtClean="0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mtClean="0"/>
              <a:t>Confidential</a:t>
            </a:r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2021/3/8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2021/3/8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2021/3/8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06463"/>
            <a:ext cx="7813675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2844-C0B4-43D9-BE03-5266A70CD348}" type="datetime1">
              <a:rPr lang="zh-TW" altLang="en-US"/>
              <a:pPr>
                <a:defRPr/>
              </a:pPr>
              <a:t>2021/3/8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AA3A2-F9D1-4B2D-8EE1-0496E22331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007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2021/3/8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2021/3/8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2021/3/8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2021/3/8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2021/3/8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2021/3/8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2021/3/8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2021/3/8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2021/3/8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  <p:sldLayoutId id="214748534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43750" y="6072188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YHOUYANG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歐陽以恆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406650" y="3594100"/>
            <a:ext cx="432276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500" dirty="0" smtClean="0">
                <a:solidFill>
                  <a:schemeClr val="bg2"/>
                </a:solidFill>
                <a:latin typeface="+mj-ea"/>
                <a:ea typeface="+mj-ea"/>
                <a:cs typeface="Arial" panose="020B0604020202020204" pitchFamily="34" charset="0"/>
              </a:rPr>
              <a:t>06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APC</a:t>
            </a:r>
            <a:r>
              <a:rPr lang="zh-TW" altLang="en-US" sz="2200" dirty="0" smtClean="0">
                <a:latin typeface="+mj-ea"/>
                <a:ea typeface="+mj-ea"/>
              </a:rPr>
              <a:t>調整完後，需多次測試</a:t>
            </a:r>
            <a:r>
              <a:rPr lang="en-US" altLang="zh-TW" sz="2200" dirty="0" smtClean="0">
                <a:latin typeface="+mj-ea"/>
                <a:ea typeface="+mj-ea"/>
              </a:rPr>
              <a:t>Open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Close</a:t>
            </a:r>
            <a:r>
              <a:rPr lang="zh-TW" altLang="en-US" sz="2200" dirty="0" smtClean="0">
                <a:latin typeface="+mj-ea"/>
                <a:ea typeface="+mj-ea"/>
              </a:rPr>
              <a:t>，確認</a:t>
            </a:r>
            <a:r>
              <a:rPr lang="en-US" altLang="zh-TW" sz="2200" dirty="0" smtClean="0">
                <a:latin typeface="+mj-ea"/>
                <a:ea typeface="+mj-ea"/>
              </a:rPr>
              <a:t>M3200</a:t>
            </a:r>
            <a:r>
              <a:rPr lang="zh-TW" altLang="en-US" sz="2200" dirty="0" smtClean="0">
                <a:latin typeface="+mj-ea"/>
                <a:ea typeface="+mj-ea"/>
              </a:rPr>
              <a:t>顯示正常以及角度沒有跑掉打滑。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200" dirty="0">
              <a:latin typeface="+mj-ea"/>
              <a:ea typeface="+mj-ea"/>
            </a:endParaRPr>
          </a:p>
          <a:p>
            <a:pPr marL="0" indent="0">
              <a:buNone/>
            </a:pPr>
            <a:endParaRPr lang="zh-TW" altLang="en-US" sz="2200" dirty="0">
              <a:latin typeface="+mj-ea"/>
              <a:ea typeface="+mj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76872"/>
            <a:ext cx="432048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1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三、感言</a:t>
            </a:r>
            <a:endParaRPr lang="zh-TW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23555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457200">
              <a:buFont typeface="Wingdings 2" panose="05020102010507070707" pitchFamily="18" charset="2"/>
              <a:buNone/>
              <a:defRPr/>
            </a:pPr>
            <a:r>
              <a:rPr lang="zh-TW" altLang="en-US" sz="2500" dirty="0" smtClean="0">
                <a:latin typeface="+mj-ea"/>
                <a:ea typeface="+mj-ea"/>
              </a:rPr>
              <a:t>近幾周開始接觸</a:t>
            </a:r>
            <a:r>
              <a:rPr lang="en-US" altLang="zh-TW" sz="2500" dirty="0" smtClean="0">
                <a:latin typeface="+mj-ea"/>
                <a:ea typeface="+mj-ea"/>
              </a:rPr>
              <a:t>AP</a:t>
            </a:r>
            <a:r>
              <a:rPr lang="zh-TW" altLang="en-US" sz="2500" dirty="0" smtClean="0">
                <a:latin typeface="+mj-ea"/>
                <a:ea typeface="+mj-ea"/>
              </a:rPr>
              <a:t>管的</a:t>
            </a:r>
            <a:r>
              <a:rPr lang="en-US" altLang="zh-TW" sz="2500" dirty="0" smtClean="0">
                <a:latin typeface="+mj-ea"/>
                <a:ea typeface="+mj-ea"/>
              </a:rPr>
              <a:t>PM</a:t>
            </a:r>
            <a:r>
              <a:rPr lang="zh-TW" altLang="en-US" sz="2500" dirty="0" smtClean="0">
                <a:latin typeface="+mj-ea"/>
                <a:ea typeface="+mj-ea"/>
              </a:rPr>
              <a:t>，還相當不熟悉，近來稍微有比較熟悉是</a:t>
            </a:r>
            <a:r>
              <a:rPr lang="en-US" altLang="zh-TW" sz="2500" dirty="0" smtClean="0">
                <a:latin typeface="+mj-ea"/>
                <a:ea typeface="+mj-ea"/>
              </a:rPr>
              <a:t>WSIX</a:t>
            </a:r>
            <a:r>
              <a:rPr lang="zh-TW" altLang="en-US" sz="2500" dirty="0" smtClean="0">
                <a:latin typeface="+mj-ea"/>
                <a:ea typeface="+mj-ea"/>
              </a:rPr>
              <a:t> </a:t>
            </a:r>
            <a:r>
              <a:rPr lang="en-US" altLang="zh-TW" sz="2500" dirty="0" smtClean="0">
                <a:latin typeface="+mj-ea"/>
                <a:ea typeface="+mj-ea"/>
              </a:rPr>
              <a:t>Chamber lid </a:t>
            </a:r>
            <a:r>
              <a:rPr lang="zh-TW" altLang="en-US" sz="2500" dirty="0" smtClean="0">
                <a:latin typeface="+mj-ea"/>
                <a:ea typeface="+mj-ea"/>
              </a:rPr>
              <a:t>的</a:t>
            </a:r>
            <a:r>
              <a:rPr lang="en-US" altLang="zh-TW" sz="2500" dirty="0" smtClean="0">
                <a:latin typeface="+mj-ea"/>
                <a:ea typeface="+mj-ea"/>
              </a:rPr>
              <a:t>PM</a:t>
            </a:r>
            <a:r>
              <a:rPr lang="zh-TW" altLang="en-US" sz="2500" dirty="0" smtClean="0">
                <a:latin typeface="+mj-ea"/>
                <a:ea typeface="+mj-ea"/>
              </a:rPr>
              <a:t>實作有比較熟，</a:t>
            </a:r>
            <a:r>
              <a:rPr lang="en-US" altLang="zh-TW" sz="2500" dirty="0" smtClean="0">
                <a:latin typeface="+mj-ea"/>
                <a:ea typeface="+mj-ea"/>
              </a:rPr>
              <a:t>LAMP</a:t>
            </a:r>
            <a:r>
              <a:rPr lang="zh-TW" altLang="en-US" sz="2500" dirty="0" smtClean="0">
                <a:latin typeface="+mj-ea"/>
                <a:ea typeface="+mj-ea"/>
              </a:rPr>
              <a:t>部分仍須</a:t>
            </a:r>
            <a:r>
              <a:rPr lang="zh-TW" altLang="en-US" sz="2500" smtClean="0">
                <a:latin typeface="+mj-ea"/>
                <a:ea typeface="+mj-ea"/>
              </a:rPr>
              <a:t>練習，有</a:t>
            </a:r>
            <a:r>
              <a:rPr lang="zh-TW" altLang="en-US" sz="2500" dirty="0" smtClean="0">
                <a:latin typeface="+mj-ea"/>
                <a:ea typeface="+mj-ea"/>
              </a:rPr>
              <a:t>獨立</a:t>
            </a:r>
            <a:r>
              <a:rPr lang="en-US" altLang="zh-TW" sz="2500" dirty="0" smtClean="0">
                <a:latin typeface="+mj-ea"/>
                <a:ea typeface="+mj-ea"/>
              </a:rPr>
              <a:t>MPM</a:t>
            </a:r>
            <a:r>
              <a:rPr lang="zh-TW" altLang="en-US" sz="2500" dirty="0" smtClean="0">
                <a:latin typeface="+mj-ea"/>
                <a:ea typeface="+mj-ea"/>
              </a:rPr>
              <a:t> </a:t>
            </a:r>
            <a:r>
              <a:rPr lang="en-US" altLang="zh-TW" sz="2500" dirty="0" smtClean="0">
                <a:latin typeface="+mj-ea"/>
                <a:ea typeface="+mj-ea"/>
              </a:rPr>
              <a:t>GRD</a:t>
            </a:r>
            <a:r>
              <a:rPr lang="zh-TW" altLang="en-US" sz="2500" dirty="0" smtClean="0">
                <a:latin typeface="+mj-ea"/>
                <a:ea typeface="+mj-ea"/>
              </a:rPr>
              <a:t>機台，並於時間內完成，感謝前輩指導。</a:t>
            </a:r>
            <a:endParaRPr lang="zh-TW" altLang="en-US" sz="2500" dirty="0">
              <a:latin typeface="+mj-ea"/>
              <a:ea typeface="+mj-ea"/>
            </a:endParaRPr>
          </a:p>
        </p:txBody>
      </p:sp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10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94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smtClean="0">
                <a:solidFill>
                  <a:schemeClr val="tx1"/>
                </a:solidFill>
              </a:rPr>
              <a:t>報告內容</a:t>
            </a:r>
            <a:endParaRPr lang="zh-TW" altLang="en-US" smtClean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、兩周實作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經歷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二、學習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心得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三、感言</a:t>
            </a: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674688" y="132557"/>
            <a:ext cx="7772400" cy="1143000"/>
          </a:xfrm>
        </p:spPr>
        <p:txBody>
          <a:bodyPr/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一、兩周實作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經歷</a:t>
            </a:r>
            <a:endParaRPr lang="zh-TW" altLang="en-U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87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6388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55799999-915C-4F75-938E-8DA290B30DEA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2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55576" y="1916832"/>
            <a:ext cx="184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000" dirty="0">
              <a:latin typeface="+mj-ea"/>
              <a:ea typeface="+mj-ea"/>
            </a:endParaRPr>
          </a:p>
          <a:p>
            <a:endParaRPr lang="en-US" altLang="zh-TW" sz="2000" dirty="0" smtClean="0">
              <a:latin typeface="+mj-ea"/>
              <a:ea typeface="+mj-ea"/>
            </a:endParaRPr>
          </a:p>
          <a:p>
            <a:endParaRPr lang="en-US" altLang="zh-TW" sz="2000" dirty="0">
              <a:latin typeface="+mj-ea"/>
              <a:ea typeface="+mj-ea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14400" y="1772816"/>
            <a:ext cx="61058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latin typeface="+mj-ea"/>
                <a:ea typeface="+mj-ea"/>
              </a:rPr>
              <a:t>2/17 GRD-2 MPM</a:t>
            </a:r>
          </a:p>
          <a:p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2/18 F36 YPM</a:t>
            </a:r>
            <a:endParaRPr lang="en-US" altLang="zh-TW" sz="2200" dirty="0">
              <a:latin typeface="+mj-ea"/>
              <a:ea typeface="+mj-ea"/>
            </a:endParaRPr>
          </a:p>
          <a:p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2/19 LP-N5 Clean &amp; Check APC</a:t>
            </a:r>
          </a:p>
          <a:p>
            <a:endParaRPr lang="en-US" altLang="zh-TW" sz="2200" dirty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2/22 WSIX 1-D BPM</a:t>
            </a:r>
          </a:p>
          <a:p>
            <a:endParaRPr lang="en-US" altLang="zh-TW" sz="2200" dirty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2/25 GRD-3 MPM</a:t>
            </a:r>
          </a:p>
          <a:p>
            <a:endParaRPr lang="en-US" altLang="zh-TW" sz="2200" dirty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2/26 LP-P2 </a:t>
            </a:r>
            <a:r>
              <a:rPr lang="zh-TW" altLang="en-US" sz="2200" dirty="0" smtClean="0">
                <a:latin typeface="+mj-ea"/>
                <a:ea typeface="+mj-ea"/>
              </a:rPr>
              <a:t>後段</a:t>
            </a:r>
            <a:r>
              <a:rPr lang="en-US" altLang="zh-TW" sz="2200" dirty="0" smtClean="0">
                <a:latin typeface="+mj-ea"/>
                <a:ea typeface="+mj-ea"/>
              </a:rPr>
              <a:t>APC MV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Clean &amp; Check</a:t>
            </a:r>
            <a:endParaRPr lang="zh-TW" altLang="en-US" sz="22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二、學習心得</a:t>
            </a:r>
            <a:endParaRPr lang="zh-TW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23555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TW" sz="2400" dirty="0" smtClean="0">
                <a:latin typeface="+mj-ea"/>
                <a:ea typeface="+mj-ea"/>
              </a:rPr>
              <a:t>1.APC Clean &amp; Check</a:t>
            </a:r>
          </a:p>
          <a:p>
            <a:pPr marL="0" indent="0">
              <a:buNone/>
              <a:defRPr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TW" sz="2400" dirty="0" smtClean="0">
                <a:latin typeface="+mj-ea"/>
                <a:ea typeface="+mj-ea"/>
              </a:rPr>
              <a:t>LP-N5</a:t>
            </a:r>
            <a:r>
              <a:rPr lang="zh-TW" altLang="en-US" sz="2400" dirty="0" smtClean="0">
                <a:latin typeface="+mj-ea"/>
                <a:ea typeface="+mj-ea"/>
              </a:rPr>
              <a:t> 先將</a:t>
            </a:r>
            <a:r>
              <a:rPr lang="en-US" altLang="zh-TW" sz="2400" dirty="0" smtClean="0">
                <a:latin typeface="+mj-ea"/>
                <a:ea typeface="+mj-ea"/>
              </a:rPr>
              <a:t>APC</a:t>
            </a:r>
            <a:r>
              <a:rPr lang="zh-TW" altLang="en-US" sz="2400" dirty="0" smtClean="0">
                <a:latin typeface="+mj-ea"/>
                <a:ea typeface="+mj-ea"/>
              </a:rPr>
              <a:t>手動關閉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或者設定角度為</a:t>
            </a:r>
            <a:r>
              <a:rPr lang="en-US" altLang="zh-TW" sz="2400" dirty="0" smtClean="0">
                <a:latin typeface="+mj-ea"/>
                <a:ea typeface="+mj-ea"/>
              </a:rPr>
              <a:t>0</a:t>
            </a:r>
            <a:r>
              <a:rPr lang="zh-TW" altLang="en-US" sz="2400" dirty="0" smtClean="0">
                <a:latin typeface="+mj-ea"/>
                <a:ea typeface="+mj-ea"/>
              </a:rPr>
              <a:t>，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至</a:t>
            </a:r>
            <a:r>
              <a:rPr lang="en-US" altLang="zh-TW" sz="2400" dirty="0" smtClean="0">
                <a:latin typeface="+mj-ea"/>
                <a:ea typeface="+mj-ea"/>
              </a:rPr>
              <a:t>1F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Pump</a:t>
            </a:r>
            <a:r>
              <a:rPr lang="zh-TW" altLang="en-US" sz="2400" dirty="0" smtClean="0">
                <a:latin typeface="+mj-ea"/>
                <a:ea typeface="+mj-ea"/>
              </a:rPr>
              <a:t>區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關閉</a:t>
            </a:r>
            <a:r>
              <a:rPr lang="en-US" altLang="zh-TW" sz="2400" dirty="0" smtClean="0">
                <a:latin typeface="+mj-ea"/>
                <a:ea typeface="+mj-ea"/>
              </a:rPr>
              <a:t>Boost &amp; Dry pump,</a:t>
            </a:r>
          </a:p>
          <a:p>
            <a:pPr marL="0" indent="0">
              <a:buNone/>
              <a:defRPr/>
            </a:pPr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變頻器按</a:t>
            </a:r>
            <a:r>
              <a:rPr lang="en-US" altLang="zh-TW" sz="2400" dirty="0" smtClean="0">
                <a:latin typeface="+mj-ea"/>
                <a:ea typeface="+mj-ea"/>
              </a:rPr>
              <a:t>Stop)</a:t>
            </a:r>
          </a:p>
          <a:p>
            <a:pPr marL="0" indent="0">
              <a:buNone/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確認頻率</a:t>
            </a:r>
            <a:r>
              <a:rPr lang="en-US" altLang="zh-TW" sz="2400" dirty="0" smtClean="0">
                <a:latin typeface="+mj-ea"/>
                <a:ea typeface="+mj-ea"/>
              </a:rPr>
              <a:t>0</a:t>
            </a:r>
          </a:p>
          <a:p>
            <a:pPr marL="0" indent="0">
              <a:buNone/>
              <a:defRPr/>
            </a:pPr>
            <a:endParaRPr lang="en-US" altLang="zh-TW" sz="2400" dirty="0" smtClean="0">
              <a:latin typeface="+mj-ea"/>
              <a:ea typeface="+mj-ea"/>
            </a:endParaRPr>
          </a:p>
        </p:txBody>
      </p:sp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3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87424" y="2189440"/>
            <a:ext cx="3332989" cy="249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48927" y="1868641"/>
            <a:ext cx="4222981" cy="3167236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41191" y="1340768"/>
            <a:ext cx="41088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+mj-ea"/>
                <a:ea typeface="+mj-ea"/>
              </a:rPr>
              <a:t>PUMP</a:t>
            </a:r>
            <a:r>
              <a:rPr lang="zh-TW" altLang="en-US" sz="2200" dirty="0" smtClean="0">
                <a:latin typeface="+mj-ea"/>
                <a:ea typeface="+mj-ea"/>
              </a:rPr>
              <a:t>快靜止後即關閉冷卻水，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避免降溫過快導致</a:t>
            </a:r>
            <a:r>
              <a:rPr lang="en-US" altLang="zh-TW" sz="2200" dirty="0" err="1" smtClean="0">
                <a:latin typeface="+mj-ea"/>
                <a:ea typeface="+mj-ea"/>
              </a:rPr>
              <a:t>Nitri</a:t>
            </a:r>
            <a:r>
              <a:rPr lang="zh-TW" altLang="en-US" sz="2200" dirty="0" smtClean="0">
                <a:latin typeface="+mj-ea"/>
                <a:ea typeface="+mj-ea"/>
              </a:rPr>
              <a:t>合成物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冷卻在</a:t>
            </a:r>
            <a:r>
              <a:rPr lang="en-US" altLang="zh-TW" sz="2200" dirty="0" smtClean="0">
                <a:latin typeface="+mj-ea"/>
                <a:ea typeface="+mj-ea"/>
              </a:rPr>
              <a:t>PUMP</a:t>
            </a:r>
            <a:r>
              <a:rPr lang="zh-TW" altLang="en-US" sz="2200" dirty="0" smtClean="0">
                <a:latin typeface="+mj-ea"/>
                <a:ea typeface="+mj-ea"/>
              </a:rPr>
              <a:t>裡卡住。</a:t>
            </a:r>
            <a:endParaRPr lang="zh-TW" altLang="en-US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76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7550" y="2704931"/>
            <a:ext cx="3552395" cy="2664296"/>
          </a:xfrm>
        </p:spPr>
      </p:pic>
      <p:sp>
        <p:nvSpPr>
          <p:cNvPr id="10" name="文字方塊 9"/>
          <p:cNvSpPr txBox="1"/>
          <p:nvPr/>
        </p:nvSpPr>
        <p:spPr>
          <a:xfrm>
            <a:off x="3707904" y="1513840"/>
            <a:ext cx="41248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卸除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Connect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拆下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與大砲管對鎖的螺絲，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並拆下葉片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標註上下位置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拆下來小白布沾水擦拭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Clean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3139852"/>
            <a:ext cx="3564565" cy="26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1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420888"/>
            <a:ext cx="3585592" cy="2689194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67463" y="1484784"/>
            <a:ext cx="3879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+mj-ea"/>
                <a:ea typeface="+mj-ea"/>
              </a:rPr>
              <a:t>NITRIDE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APC</a:t>
            </a:r>
            <a:r>
              <a:rPr lang="zh-TW" altLang="en-US" sz="2200" dirty="0" smtClean="0">
                <a:latin typeface="+mj-ea"/>
                <a:ea typeface="+mj-ea"/>
              </a:rPr>
              <a:t>葉片可用水溶解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Clean</a:t>
            </a:r>
            <a:endParaRPr lang="zh-TW" altLang="en-US" sz="2200" dirty="0">
              <a:latin typeface="+mj-ea"/>
              <a:ea typeface="+mj-ea"/>
            </a:endParaRPr>
          </a:p>
        </p:txBody>
      </p:sp>
      <p:pic>
        <p:nvPicPr>
          <p:cNvPr id="8" name="內容版面配置區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8708" y="1580240"/>
            <a:ext cx="3597357" cy="269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4618708" y="4365104"/>
            <a:ext cx="3664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>
                <a:latin typeface="+mj-ea"/>
                <a:ea typeface="+mj-ea"/>
              </a:rPr>
              <a:t>APC</a:t>
            </a:r>
            <a:r>
              <a:rPr lang="zh-TW" altLang="en-US" sz="2200" dirty="0">
                <a:latin typeface="+mj-ea"/>
                <a:ea typeface="+mj-ea"/>
              </a:rPr>
              <a:t>使用</a:t>
            </a:r>
            <a:r>
              <a:rPr lang="en-US" altLang="zh-TW" sz="2200" dirty="0">
                <a:latin typeface="+mj-ea"/>
                <a:ea typeface="+mj-ea"/>
              </a:rPr>
              <a:t>V100</a:t>
            </a:r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en-US" altLang="zh-TW" sz="2200" dirty="0">
                <a:latin typeface="+mj-ea"/>
                <a:ea typeface="+mj-ea"/>
              </a:rPr>
              <a:t>O-RING</a:t>
            </a:r>
            <a:r>
              <a:rPr lang="zh-TW" altLang="en-US" sz="2200" dirty="0">
                <a:latin typeface="+mj-ea"/>
                <a:ea typeface="+mj-ea"/>
              </a:rPr>
              <a:t>兩條</a:t>
            </a:r>
          </a:p>
          <a:p>
            <a:endParaRPr lang="zh-TW" altLang="en-US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155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14400" y="1196752"/>
            <a:ext cx="5654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 smtClean="0">
                <a:latin typeface="+mj-ea"/>
                <a:ea typeface="+mj-ea"/>
              </a:rPr>
              <a:t>左右內六角螺絲調整</a:t>
            </a:r>
            <a:r>
              <a:rPr lang="en-US" altLang="zh-TW" sz="2200" dirty="0" smtClean="0">
                <a:latin typeface="+mj-ea"/>
                <a:ea typeface="+mj-ea"/>
              </a:rPr>
              <a:t>OPEN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CLOSE</a:t>
            </a:r>
            <a:r>
              <a:rPr lang="zh-TW" altLang="en-US" sz="2200" dirty="0" smtClean="0">
                <a:latin typeface="+mj-ea"/>
                <a:ea typeface="+mj-ea"/>
              </a:rPr>
              <a:t> 的</a:t>
            </a:r>
            <a:r>
              <a:rPr lang="en-US" altLang="zh-TW" sz="2200" dirty="0" smtClean="0">
                <a:latin typeface="+mj-ea"/>
                <a:ea typeface="+mj-ea"/>
              </a:rPr>
              <a:t>Switch</a:t>
            </a:r>
          </a:p>
          <a:p>
            <a:r>
              <a:rPr lang="en-US" altLang="zh-TW" sz="2200" dirty="0" smtClean="0">
                <a:latin typeface="+mj-ea"/>
                <a:ea typeface="+mj-ea"/>
              </a:rPr>
              <a:t>Open 500±10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, Close 25</a:t>
            </a:r>
            <a:r>
              <a:rPr lang="en-US" altLang="zh-TW" sz="2200" dirty="0" smtClean="0">
                <a:latin typeface="+mj-ea"/>
              </a:rPr>
              <a:t>±5</a:t>
            </a:r>
            <a:endParaRPr lang="zh-TW" altLang="en-US" sz="2200" dirty="0">
              <a:latin typeface="+mj-ea"/>
              <a:ea typeface="+mj-ea"/>
            </a:endParaRP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4864"/>
            <a:ext cx="3657600" cy="2743200"/>
          </a:xfrm>
        </p:spPr>
      </p:pic>
    </p:spTree>
    <p:extLst>
      <p:ext uri="{BB962C8B-B14F-4D97-AF65-F5344CB8AC3E}">
        <p14:creationId xmlns:p14="http://schemas.microsoft.com/office/powerpoint/2010/main" val="92276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76872"/>
            <a:ext cx="4414507" cy="3310880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25840" y="1124744"/>
            <a:ext cx="408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如</a:t>
            </a:r>
            <a:r>
              <a:rPr lang="en-US" altLang="zh-TW" dirty="0" smtClean="0"/>
              <a:t>APC</a:t>
            </a:r>
            <a:r>
              <a:rPr lang="zh-TW" altLang="en-US" dirty="0" smtClean="0"/>
              <a:t> </a:t>
            </a:r>
            <a:r>
              <a:rPr lang="en-US" altLang="zh-TW" dirty="0" smtClean="0"/>
              <a:t>ANGLE</a:t>
            </a:r>
            <a:r>
              <a:rPr lang="zh-TW" altLang="en-US" dirty="0" smtClean="0"/>
              <a:t>不足</a:t>
            </a:r>
            <a:r>
              <a:rPr lang="zh-TW" altLang="en-US" dirty="0"/>
              <a:t> </a:t>
            </a:r>
            <a:r>
              <a:rPr lang="en-US" altLang="zh-TW" dirty="0" smtClean="0"/>
              <a:t>Close 20 Open 450</a:t>
            </a:r>
          </a:p>
          <a:p>
            <a:r>
              <a:rPr lang="zh-TW" altLang="en-US" dirty="0" smtClean="0"/>
              <a:t>則調整</a:t>
            </a:r>
            <a:r>
              <a:rPr lang="en-US" altLang="zh-TW" dirty="0" smtClean="0"/>
              <a:t>APC controller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Gain</a:t>
            </a:r>
            <a:r>
              <a:rPr lang="zh-TW" altLang="en-US" dirty="0" smtClean="0"/>
              <a:t> 加大</a:t>
            </a:r>
            <a:r>
              <a:rPr lang="en-US" altLang="zh-TW" dirty="0" smtClean="0"/>
              <a:t>Range</a:t>
            </a:r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等比例放大，所以</a:t>
            </a:r>
            <a:r>
              <a:rPr lang="en-US" altLang="zh-TW" dirty="0" smtClean="0"/>
              <a:t>Open</a:t>
            </a:r>
            <a:r>
              <a:rPr lang="zh-TW" altLang="en-US" dirty="0" smtClean="0"/>
              <a:t>增加較多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19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1E6164-EAB4-49DD-B766-09918A5B5462}"/>
</file>

<file path=customXml/itemProps2.xml><?xml version="1.0" encoding="utf-8"?>
<ds:datastoreItem xmlns:ds="http://schemas.openxmlformats.org/officeDocument/2006/customXml" ds:itemID="{88FB37D9-6FDA-4FE5-9C59-BBAA7A32FCAF}"/>
</file>

<file path=customXml/itemProps3.xml><?xml version="1.0" encoding="utf-8"?>
<ds:datastoreItem xmlns:ds="http://schemas.openxmlformats.org/officeDocument/2006/customXml" ds:itemID="{A6E2AC4C-FE06-4EB5-A213-DB7E597777DE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25981</TotalTime>
  <Words>307</Words>
  <Application>Microsoft Office PowerPoint</Application>
  <PresentationFormat>如螢幕大小 (4:3)</PresentationFormat>
  <Paragraphs>63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Franklin Gothic Book</vt:lpstr>
      <vt:lpstr>Perpetua</vt:lpstr>
      <vt:lpstr>微軟正黑體</vt:lpstr>
      <vt:lpstr>新細明體</vt:lpstr>
      <vt:lpstr>Arial</vt:lpstr>
      <vt:lpstr>Calibri</vt:lpstr>
      <vt:lpstr>Wingdings 2</vt:lpstr>
      <vt:lpstr>Nuvoton佈景主題</vt:lpstr>
      <vt:lpstr>爐管新人學習進度報告</vt:lpstr>
      <vt:lpstr>報告內容</vt:lpstr>
      <vt:lpstr>一、兩周實作PM經歷</vt:lpstr>
      <vt:lpstr>二、學習心得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三、感言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523</cp:revision>
  <dcterms:created xsi:type="dcterms:W3CDTF">2012-03-21T02:57:47Z</dcterms:created>
  <dcterms:modified xsi:type="dcterms:W3CDTF">2021-03-08T02:49:25Z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35700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