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0" r:id="rId6"/>
    <p:sldId id="281" r:id="rId7"/>
    <p:sldId id="289" r:id="rId8"/>
    <p:sldId id="290" r:id="rId9"/>
    <p:sldId id="294" r:id="rId10"/>
    <p:sldId id="288" r:id="rId11"/>
    <p:sldId id="282" r:id="rId12"/>
    <p:sldId id="283" r:id="rId13"/>
    <p:sldId id="284" r:id="rId14"/>
    <p:sldId id="293" r:id="rId1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C0E"/>
    <a:srgbClr val="CCFFCC"/>
    <a:srgbClr val="F9FBA7"/>
    <a:srgbClr val="FFFFFF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5332" autoAdjust="0"/>
  </p:normalViewPr>
  <p:slideViewPr>
    <p:cSldViewPr>
      <p:cViewPr varScale="1">
        <p:scale>
          <a:sx n="106" d="100"/>
          <a:sy n="106" d="100"/>
        </p:scale>
        <p:origin x="7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A81EE-CC40-452F-90E6-6B02648F854F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144B252-DF56-4B00-AA1B-7EC8DBA5A5FE}">
      <dgm:prSet phldrT="[文字]"/>
      <dgm:spPr/>
      <dgm:t>
        <a:bodyPr/>
        <a:lstStyle/>
        <a:p>
          <a:r>
            <a:rPr lang="en-US" altLang="zh-TW" dirty="0" smtClean="0"/>
            <a:t>AP</a:t>
          </a:r>
          <a:r>
            <a:rPr lang="zh-TW" altLang="en-US" dirty="0" smtClean="0"/>
            <a:t>管</a:t>
          </a:r>
          <a:endParaRPr lang="zh-TW" altLang="en-US" dirty="0"/>
        </a:p>
      </dgm:t>
    </dgm:pt>
    <dgm:pt modelId="{62AB9F6E-66F1-4BBE-BED7-2C259BB21BF1}" type="parTrans" cxnId="{DBD47476-6087-40EE-81A6-613E939906EA}">
      <dgm:prSet/>
      <dgm:spPr/>
      <dgm:t>
        <a:bodyPr/>
        <a:lstStyle/>
        <a:p>
          <a:endParaRPr lang="zh-TW" altLang="en-US"/>
        </a:p>
      </dgm:t>
    </dgm:pt>
    <dgm:pt modelId="{7BD90A8F-7D9D-41C3-B79B-C953CE57D605}" type="sibTrans" cxnId="{DBD47476-6087-40EE-81A6-613E939906EA}">
      <dgm:prSet/>
      <dgm:spPr/>
      <dgm:t>
        <a:bodyPr/>
        <a:lstStyle/>
        <a:p>
          <a:endParaRPr lang="zh-TW" altLang="en-US"/>
        </a:p>
      </dgm:t>
    </dgm:pt>
    <dgm:pt modelId="{4D00E875-5083-4D00-975F-DC61E8FD8F6D}">
      <dgm:prSet phldrT="[文字]" custT="1"/>
      <dgm:spPr/>
      <dgm:t>
        <a:bodyPr/>
        <a:lstStyle/>
        <a:p>
          <a:r>
            <a:rPr lang="zh-TW" altLang="en-US" sz="2800" dirty="0" smtClean="0"/>
            <a:t>氧化管 </a:t>
          </a:r>
          <a:r>
            <a:rPr lang="en-US" altLang="zh-TW" sz="2800" dirty="0" smtClean="0"/>
            <a:t>x40</a:t>
          </a:r>
          <a:endParaRPr lang="zh-TW" altLang="en-US" sz="2800" dirty="0"/>
        </a:p>
      </dgm:t>
    </dgm:pt>
    <dgm:pt modelId="{85D14666-EC5D-4005-8C24-BC5C67C2475F}" type="parTrans" cxnId="{889708D8-D525-4CCC-BF67-C6647D105957}">
      <dgm:prSet/>
      <dgm:spPr/>
      <dgm:t>
        <a:bodyPr/>
        <a:lstStyle/>
        <a:p>
          <a:endParaRPr lang="zh-TW" altLang="en-US"/>
        </a:p>
      </dgm:t>
    </dgm:pt>
    <dgm:pt modelId="{71722B21-3BFE-4107-A070-E0F16B0B1336}" type="sibTrans" cxnId="{889708D8-D525-4CCC-BF67-C6647D105957}">
      <dgm:prSet/>
      <dgm:spPr/>
      <dgm:t>
        <a:bodyPr/>
        <a:lstStyle/>
        <a:p>
          <a:endParaRPr lang="zh-TW" altLang="en-US"/>
        </a:p>
      </dgm:t>
    </dgm:pt>
    <dgm:pt modelId="{2B690D7F-3FFD-45E1-AAD8-DD46FCEE0E1B}">
      <dgm:prSet phldrT="[文字]" custT="1"/>
      <dgm:spPr/>
      <dgm:t>
        <a:bodyPr/>
        <a:lstStyle/>
        <a:p>
          <a:r>
            <a:rPr lang="en-US" altLang="zh-TW" sz="2800" dirty="0" smtClean="0"/>
            <a:t>POCL3 x3</a:t>
          </a:r>
          <a:endParaRPr lang="zh-TW" altLang="en-US" sz="2800" dirty="0"/>
        </a:p>
      </dgm:t>
    </dgm:pt>
    <dgm:pt modelId="{D3A0F136-BEAD-4C64-9665-027AEBE0379E}" type="parTrans" cxnId="{6B1E532C-32FB-4A54-8066-5CBF91EC81BB}">
      <dgm:prSet/>
      <dgm:spPr/>
      <dgm:t>
        <a:bodyPr/>
        <a:lstStyle/>
        <a:p>
          <a:endParaRPr lang="zh-TW" altLang="en-US"/>
        </a:p>
      </dgm:t>
    </dgm:pt>
    <dgm:pt modelId="{0031584C-185A-43DC-AC98-483553EC2086}" type="sibTrans" cxnId="{6B1E532C-32FB-4A54-8066-5CBF91EC81BB}">
      <dgm:prSet/>
      <dgm:spPr/>
      <dgm:t>
        <a:bodyPr/>
        <a:lstStyle/>
        <a:p>
          <a:endParaRPr lang="zh-TW" altLang="en-US"/>
        </a:p>
      </dgm:t>
    </dgm:pt>
    <dgm:pt modelId="{6A794242-967C-499A-94E7-B36B04E5081C}">
      <dgm:prSet phldrT="[文字]"/>
      <dgm:spPr/>
      <dgm:t>
        <a:bodyPr/>
        <a:lstStyle/>
        <a:p>
          <a:r>
            <a:rPr lang="en-US" altLang="zh-TW" dirty="0" smtClean="0"/>
            <a:t>LP</a:t>
          </a:r>
          <a:r>
            <a:rPr lang="zh-TW" altLang="en-US" dirty="0" smtClean="0"/>
            <a:t>管</a:t>
          </a:r>
          <a:endParaRPr lang="zh-TW" altLang="en-US" dirty="0"/>
        </a:p>
      </dgm:t>
    </dgm:pt>
    <dgm:pt modelId="{467D47CF-DCB8-4614-A420-9D9C12F3CB71}" type="parTrans" cxnId="{4A0078FC-2D81-4952-B0D5-5D06891FACF5}">
      <dgm:prSet/>
      <dgm:spPr/>
      <dgm:t>
        <a:bodyPr/>
        <a:lstStyle/>
        <a:p>
          <a:endParaRPr lang="zh-TW" altLang="en-US"/>
        </a:p>
      </dgm:t>
    </dgm:pt>
    <dgm:pt modelId="{2B7B1753-A187-4B55-9BC3-A3A55F32D83E}" type="sibTrans" cxnId="{4A0078FC-2D81-4952-B0D5-5D06891FACF5}">
      <dgm:prSet/>
      <dgm:spPr/>
      <dgm:t>
        <a:bodyPr/>
        <a:lstStyle/>
        <a:p>
          <a:endParaRPr lang="zh-TW" altLang="en-US"/>
        </a:p>
      </dgm:t>
    </dgm:pt>
    <dgm:pt modelId="{378A2C22-2908-4627-95FD-E0FC049B0B1A}">
      <dgm:prSet phldrT="[文字]" custT="1"/>
      <dgm:spPr/>
      <dgm:t>
        <a:bodyPr/>
        <a:lstStyle/>
        <a:p>
          <a:r>
            <a:rPr lang="en-US" altLang="zh-TW" sz="2800" dirty="0" smtClean="0"/>
            <a:t>POLY     x6</a:t>
          </a:r>
          <a:endParaRPr lang="zh-TW" altLang="en-US" sz="2800" dirty="0"/>
        </a:p>
      </dgm:t>
    </dgm:pt>
    <dgm:pt modelId="{7F797C70-96DC-47F8-888B-02844A1D463C}" type="parTrans" cxnId="{D29BBF3B-0CF0-4DAD-A00F-21AD711C2153}">
      <dgm:prSet/>
      <dgm:spPr/>
      <dgm:t>
        <a:bodyPr/>
        <a:lstStyle/>
        <a:p>
          <a:endParaRPr lang="zh-TW" altLang="en-US"/>
        </a:p>
      </dgm:t>
    </dgm:pt>
    <dgm:pt modelId="{73035195-4C87-4517-B627-F813640156A3}" type="sibTrans" cxnId="{D29BBF3B-0CF0-4DAD-A00F-21AD711C2153}">
      <dgm:prSet/>
      <dgm:spPr/>
      <dgm:t>
        <a:bodyPr/>
        <a:lstStyle/>
        <a:p>
          <a:endParaRPr lang="zh-TW" altLang="en-US"/>
        </a:p>
      </dgm:t>
    </dgm:pt>
    <dgm:pt modelId="{9BC14940-D0FE-45C3-8448-D331BE8FEC1D}">
      <dgm:prSet phldrT="[文字]" custT="1"/>
      <dgm:spPr/>
      <dgm:t>
        <a:bodyPr/>
        <a:lstStyle/>
        <a:p>
          <a:r>
            <a:rPr lang="en-US" altLang="zh-TW" sz="2400" dirty="0" smtClean="0"/>
            <a:t>NITRIDE</a:t>
          </a:r>
          <a:r>
            <a:rPr lang="en-US" altLang="zh-TW" sz="2800" dirty="0" smtClean="0"/>
            <a:t>  x7</a:t>
          </a:r>
          <a:endParaRPr lang="zh-TW" altLang="en-US" sz="2800" dirty="0"/>
        </a:p>
      </dgm:t>
    </dgm:pt>
    <dgm:pt modelId="{3078DB63-717A-4185-A00C-0FA40F8F7B48}" type="parTrans" cxnId="{E17C6E13-731F-4141-B6FA-B45BF42A2BAB}">
      <dgm:prSet/>
      <dgm:spPr/>
      <dgm:t>
        <a:bodyPr/>
        <a:lstStyle/>
        <a:p>
          <a:endParaRPr lang="zh-TW" altLang="en-US"/>
        </a:p>
      </dgm:t>
    </dgm:pt>
    <dgm:pt modelId="{3117DC9A-3103-4841-84A8-EF880F1A7A67}" type="sibTrans" cxnId="{E17C6E13-731F-4141-B6FA-B45BF42A2BAB}">
      <dgm:prSet/>
      <dgm:spPr/>
      <dgm:t>
        <a:bodyPr/>
        <a:lstStyle/>
        <a:p>
          <a:endParaRPr lang="zh-TW" altLang="en-US"/>
        </a:p>
      </dgm:t>
    </dgm:pt>
    <dgm:pt modelId="{CBDEF6A3-90C9-4CDF-94FE-C22DA44AF4B0}">
      <dgm:prSet phldrT="[文字]"/>
      <dgm:spPr/>
      <dgm:t>
        <a:bodyPr/>
        <a:lstStyle/>
        <a:p>
          <a:r>
            <a:rPr lang="en-US" altLang="zh-TW" dirty="0" smtClean="0"/>
            <a:t>WAT</a:t>
          </a:r>
          <a:endParaRPr lang="zh-TW" altLang="en-US" dirty="0"/>
        </a:p>
      </dgm:t>
    </dgm:pt>
    <dgm:pt modelId="{DAE556F1-8187-41EB-962E-BB7A5E1A2B35}" type="parTrans" cxnId="{128FD6F1-36E6-4D09-B530-F63159D084BC}">
      <dgm:prSet/>
      <dgm:spPr/>
      <dgm:t>
        <a:bodyPr/>
        <a:lstStyle/>
        <a:p>
          <a:endParaRPr lang="zh-TW" altLang="en-US"/>
        </a:p>
      </dgm:t>
    </dgm:pt>
    <dgm:pt modelId="{535924CA-85BF-47C2-9CB8-E70C0AD61CCB}" type="sibTrans" cxnId="{128FD6F1-36E6-4D09-B530-F63159D084BC}">
      <dgm:prSet/>
      <dgm:spPr/>
      <dgm:t>
        <a:bodyPr/>
        <a:lstStyle/>
        <a:p>
          <a:endParaRPr lang="zh-TW" altLang="en-US"/>
        </a:p>
      </dgm:t>
    </dgm:pt>
    <dgm:pt modelId="{2F309C7E-0D53-4BDF-A47A-5288AE928D01}">
      <dgm:prSet phldrT="[文字]" custT="1"/>
      <dgm:spPr/>
      <dgm:t>
        <a:bodyPr/>
        <a:lstStyle/>
        <a:p>
          <a:r>
            <a:rPr lang="en-US" altLang="zh-TW" sz="2800" dirty="0" smtClean="0"/>
            <a:t>GRD     x2</a:t>
          </a:r>
          <a:endParaRPr lang="zh-TW" altLang="en-US" sz="2800" dirty="0"/>
        </a:p>
      </dgm:t>
    </dgm:pt>
    <dgm:pt modelId="{638C36C7-B67F-4DB5-935D-DCFFB19700D1}" type="parTrans" cxnId="{13219663-9E98-4883-B598-08145C382DEE}">
      <dgm:prSet/>
      <dgm:spPr/>
      <dgm:t>
        <a:bodyPr/>
        <a:lstStyle/>
        <a:p>
          <a:endParaRPr lang="zh-TW" altLang="en-US"/>
        </a:p>
      </dgm:t>
    </dgm:pt>
    <dgm:pt modelId="{3755EFA7-3799-43F1-84A8-21F711826AB0}" type="sibTrans" cxnId="{13219663-9E98-4883-B598-08145C382DEE}">
      <dgm:prSet/>
      <dgm:spPr/>
      <dgm:t>
        <a:bodyPr/>
        <a:lstStyle/>
        <a:p>
          <a:endParaRPr lang="zh-TW" altLang="en-US"/>
        </a:p>
      </dgm:t>
    </dgm:pt>
    <dgm:pt modelId="{678D6DF0-E2BB-4550-ADFA-64B3CC887898}">
      <dgm:prSet phldrT="[文字]" custT="1"/>
      <dgm:spPr/>
      <dgm:t>
        <a:bodyPr/>
        <a:lstStyle/>
        <a:p>
          <a:r>
            <a:rPr lang="en-US" altLang="zh-TW" sz="2800" dirty="0" smtClean="0"/>
            <a:t>PASTE  x2</a:t>
          </a:r>
          <a:endParaRPr lang="zh-TW" altLang="en-US" sz="2800" dirty="0"/>
        </a:p>
      </dgm:t>
    </dgm:pt>
    <dgm:pt modelId="{B85A565A-74B3-42F0-9522-81AB6B388004}" type="parTrans" cxnId="{0F15ACC8-060A-4FF4-AD3F-CA8F60914A18}">
      <dgm:prSet/>
      <dgm:spPr/>
      <dgm:t>
        <a:bodyPr/>
        <a:lstStyle/>
        <a:p>
          <a:endParaRPr lang="zh-TW" altLang="en-US"/>
        </a:p>
      </dgm:t>
    </dgm:pt>
    <dgm:pt modelId="{3C492006-BD0B-4A5A-B23E-1BD2AD5DD880}" type="sibTrans" cxnId="{0F15ACC8-060A-4FF4-AD3F-CA8F60914A18}">
      <dgm:prSet/>
      <dgm:spPr/>
      <dgm:t>
        <a:bodyPr/>
        <a:lstStyle/>
        <a:p>
          <a:endParaRPr lang="zh-TW" altLang="en-US"/>
        </a:p>
      </dgm:t>
    </dgm:pt>
    <dgm:pt modelId="{177B60AB-6F65-44C1-80E8-61B38F87AA24}">
      <dgm:prSet phldrT="[文字]" custT="1"/>
      <dgm:spPr/>
      <dgm:t>
        <a:bodyPr/>
        <a:lstStyle/>
        <a:p>
          <a:r>
            <a:rPr lang="en-US" altLang="zh-TW" sz="2800" dirty="0" smtClean="0"/>
            <a:t>HTO       x1</a:t>
          </a:r>
          <a:endParaRPr lang="zh-TW" altLang="en-US" sz="2800" dirty="0"/>
        </a:p>
      </dgm:t>
    </dgm:pt>
    <dgm:pt modelId="{8AC4FFEF-99F2-4580-A9D1-AF2C77FA0B14}" type="parTrans" cxnId="{E017FF96-8EFD-440A-A43A-AC7CB27A3004}">
      <dgm:prSet/>
      <dgm:spPr/>
      <dgm:t>
        <a:bodyPr/>
        <a:lstStyle/>
        <a:p>
          <a:endParaRPr lang="zh-TW" altLang="en-US"/>
        </a:p>
      </dgm:t>
    </dgm:pt>
    <dgm:pt modelId="{E4EA9DFF-321D-4279-8147-2098BE815DF0}" type="sibTrans" cxnId="{E017FF96-8EFD-440A-A43A-AC7CB27A3004}">
      <dgm:prSet/>
      <dgm:spPr/>
      <dgm:t>
        <a:bodyPr/>
        <a:lstStyle/>
        <a:p>
          <a:endParaRPr lang="zh-TW" altLang="en-US"/>
        </a:p>
      </dgm:t>
    </dgm:pt>
    <dgm:pt modelId="{257E924E-B32B-488F-8CD0-60D689930C05}">
      <dgm:prSet phldrT="[文字]" custT="1"/>
      <dgm:spPr/>
      <dgm:t>
        <a:bodyPr/>
        <a:lstStyle/>
        <a:p>
          <a:r>
            <a:rPr lang="en-US" altLang="zh-TW" sz="2800" dirty="0" smtClean="0"/>
            <a:t>TEOS     x8</a:t>
          </a:r>
          <a:endParaRPr lang="zh-TW" altLang="en-US" sz="2800" dirty="0"/>
        </a:p>
      </dgm:t>
    </dgm:pt>
    <dgm:pt modelId="{7F6F2FBC-6663-4331-91E9-AF6297F8935A}" type="parTrans" cxnId="{9C12440D-C45F-48D6-B33E-70B593BE949A}">
      <dgm:prSet/>
      <dgm:spPr/>
      <dgm:t>
        <a:bodyPr/>
        <a:lstStyle/>
        <a:p>
          <a:endParaRPr lang="zh-TW" altLang="en-US"/>
        </a:p>
      </dgm:t>
    </dgm:pt>
    <dgm:pt modelId="{41BE4C6B-EC2D-4A26-88CB-4539FE3BAED8}" type="sibTrans" cxnId="{9C12440D-C45F-48D6-B33E-70B593BE949A}">
      <dgm:prSet/>
      <dgm:spPr/>
      <dgm:t>
        <a:bodyPr/>
        <a:lstStyle/>
        <a:p>
          <a:endParaRPr lang="zh-TW" altLang="en-US"/>
        </a:p>
      </dgm:t>
    </dgm:pt>
    <dgm:pt modelId="{8E16B2EA-A27C-4F82-9517-19BD6F71559A}">
      <dgm:prSet phldrT="[文字]" custT="1"/>
      <dgm:spPr/>
      <dgm:t>
        <a:bodyPr/>
        <a:lstStyle/>
        <a:p>
          <a:r>
            <a:rPr lang="en-US" altLang="zh-TW" sz="2800" dirty="0" smtClean="0"/>
            <a:t>RIP       x1</a:t>
          </a:r>
          <a:endParaRPr lang="zh-TW" altLang="en-US" sz="2800" dirty="0"/>
        </a:p>
      </dgm:t>
    </dgm:pt>
    <dgm:pt modelId="{77708C1F-42ED-4066-86D6-A142F14A5AA1}" type="parTrans" cxnId="{1994D69F-FAF6-4DB7-A24B-A6682C3CB44F}">
      <dgm:prSet/>
      <dgm:spPr/>
      <dgm:t>
        <a:bodyPr/>
        <a:lstStyle/>
        <a:p>
          <a:endParaRPr lang="zh-TW" altLang="en-US"/>
        </a:p>
      </dgm:t>
    </dgm:pt>
    <dgm:pt modelId="{4636608A-EF27-4824-A235-EB712D0FA9BB}" type="sibTrans" cxnId="{1994D69F-FAF6-4DB7-A24B-A6682C3CB44F}">
      <dgm:prSet/>
      <dgm:spPr/>
      <dgm:t>
        <a:bodyPr/>
        <a:lstStyle/>
        <a:p>
          <a:endParaRPr lang="zh-TW" altLang="en-US"/>
        </a:p>
      </dgm:t>
    </dgm:pt>
    <dgm:pt modelId="{10038DDD-E906-415C-9AC7-8E949A94B3ED}">
      <dgm:prSet phldrT="[文字]" custT="1"/>
      <dgm:spPr/>
      <dgm:t>
        <a:bodyPr/>
        <a:lstStyle/>
        <a:p>
          <a:r>
            <a:rPr lang="en-US" altLang="zh-TW" sz="2800" dirty="0" smtClean="0"/>
            <a:t>ADE     x1</a:t>
          </a:r>
          <a:endParaRPr lang="zh-TW" altLang="en-US" sz="2800" dirty="0"/>
        </a:p>
      </dgm:t>
    </dgm:pt>
    <dgm:pt modelId="{BE131FD5-A14A-4DC4-BE12-7B150BBB6EF7}" type="parTrans" cxnId="{9C0724F4-9BC0-4DB0-931F-3C9CB066D99F}">
      <dgm:prSet/>
      <dgm:spPr/>
      <dgm:t>
        <a:bodyPr/>
        <a:lstStyle/>
        <a:p>
          <a:endParaRPr lang="zh-TW" altLang="en-US"/>
        </a:p>
      </dgm:t>
    </dgm:pt>
    <dgm:pt modelId="{5E26D305-23F9-474E-BD80-DA7587FEF210}" type="sibTrans" cxnId="{9C0724F4-9BC0-4DB0-931F-3C9CB066D99F}">
      <dgm:prSet/>
      <dgm:spPr/>
      <dgm:t>
        <a:bodyPr/>
        <a:lstStyle/>
        <a:p>
          <a:endParaRPr lang="zh-TW" altLang="en-US"/>
        </a:p>
      </dgm:t>
    </dgm:pt>
    <dgm:pt modelId="{06D05AD7-D544-42FE-863C-B31B072628C3}">
      <dgm:prSet phldrT="[文字]"/>
      <dgm:spPr/>
      <dgm:t>
        <a:bodyPr/>
        <a:lstStyle/>
        <a:p>
          <a:endParaRPr lang="zh-TW" altLang="en-US" sz="3800" dirty="0"/>
        </a:p>
      </dgm:t>
    </dgm:pt>
    <dgm:pt modelId="{E5B7D650-95DC-4E4A-84FB-8CCB5C7B4324}" type="parTrans" cxnId="{DEF5922F-4A32-4D30-AD98-4B1EEDAA5F8D}">
      <dgm:prSet/>
      <dgm:spPr/>
      <dgm:t>
        <a:bodyPr/>
        <a:lstStyle/>
        <a:p>
          <a:endParaRPr lang="zh-TW" altLang="en-US"/>
        </a:p>
      </dgm:t>
    </dgm:pt>
    <dgm:pt modelId="{76025FD8-954C-4451-BBC0-B8690410BFDB}" type="sibTrans" cxnId="{DEF5922F-4A32-4D30-AD98-4B1EEDAA5F8D}">
      <dgm:prSet/>
      <dgm:spPr/>
      <dgm:t>
        <a:bodyPr/>
        <a:lstStyle/>
        <a:p>
          <a:endParaRPr lang="zh-TW" altLang="en-US"/>
        </a:p>
      </dgm:t>
    </dgm:pt>
    <dgm:pt modelId="{64F7C929-1C7F-4944-B519-A635C59B019E}">
      <dgm:prSet phldrT="[文字]"/>
      <dgm:spPr/>
      <dgm:t>
        <a:bodyPr/>
        <a:lstStyle/>
        <a:p>
          <a:endParaRPr lang="zh-TW" altLang="en-US" dirty="0"/>
        </a:p>
      </dgm:t>
    </dgm:pt>
    <dgm:pt modelId="{7FB13BE2-6B97-4B99-BED9-6B95EAA85A90}" type="parTrans" cxnId="{E3CEC7A2-944B-4D82-98A0-B37416C66828}">
      <dgm:prSet/>
      <dgm:spPr/>
      <dgm:t>
        <a:bodyPr/>
        <a:lstStyle/>
        <a:p>
          <a:endParaRPr lang="zh-TW" altLang="en-US"/>
        </a:p>
      </dgm:t>
    </dgm:pt>
    <dgm:pt modelId="{EEF9E3E1-4475-4D7E-BFEC-7BD841FD30B6}" type="sibTrans" cxnId="{E3CEC7A2-944B-4D82-98A0-B37416C66828}">
      <dgm:prSet/>
      <dgm:spPr/>
      <dgm:t>
        <a:bodyPr/>
        <a:lstStyle/>
        <a:p>
          <a:endParaRPr lang="zh-TW" altLang="en-US"/>
        </a:p>
      </dgm:t>
    </dgm:pt>
    <dgm:pt modelId="{DA405B8A-4B5F-476A-9233-C1BE0E261387}">
      <dgm:prSet phldrT="[文字]" custT="1"/>
      <dgm:spPr/>
      <dgm:t>
        <a:bodyPr/>
        <a:lstStyle/>
        <a:p>
          <a:r>
            <a:rPr lang="en-US" altLang="zh-TW" sz="2800" dirty="0" smtClean="0"/>
            <a:t>KOYO   x2</a:t>
          </a:r>
          <a:endParaRPr lang="zh-TW" altLang="en-US" sz="2800" dirty="0"/>
        </a:p>
      </dgm:t>
    </dgm:pt>
    <dgm:pt modelId="{6578F595-494C-4965-B6C1-2E88CE30C3B4}" type="parTrans" cxnId="{B21EBF25-29A0-4344-949A-F6484A5400F9}">
      <dgm:prSet/>
      <dgm:spPr/>
      <dgm:t>
        <a:bodyPr/>
        <a:lstStyle/>
        <a:p>
          <a:endParaRPr lang="zh-TW" altLang="en-US"/>
        </a:p>
      </dgm:t>
    </dgm:pt>
    <dgm:pt modelId="{D37BA44B-9E9D-4E6E-94E4-064C97DA0077}" type="sibTrans" cxnId="{B21EBF25-29A0-4344-949A-F6484A5400F9}">
      <dgm:prSet/>
      <dgm:spPr/>
      <dgm:t>
        <a:bodyPr/>
        <a:lstStyle/>
        <a:p>
          <a:endParaRPr lang="zh-TW" altLang="en-US"/>
        </a:p>
      </dgm:t>
    </dgm:pt>
    <dgm:pt modelId="{32C2371C-369E-4B1E-9DBE-2FDEAD1A9A69}">
      <dgm:prSet phldrT="[文字]" custT="1"/>
      <dgm:spPr/>
      <dgm:t>
        <a:bodyPr/>
        <a:lstStyle/>
        <a:p>
          <a:r>
            <a:rPr lang="en-US" altLang="zh-TW" sz="2800" dirty="0" smtClean="0"/>
            <a:t>WSIX    x2</a:t>
          </a:r>
          <a:endParaRPr lang="zh-TW" altLang="en-US" sz="2800" dirty="0"/>
        </a:p>
      </dgm:t>
    </dgm:pt>
    <dgm:pt modelId="{510D726E-60CD-4DC2-8EDD-3ADCAB16AF41}" type="parTrans" cxnId="{534A346A-4A3E-4648-8181-2012520A0CE7}">
      <dgm:prSet/>
      <dgm:spPr/>
      <dgm:t>
        <a:bodyPr/>
        <a:lstStyle/>
        <a:p>
          <a:endParaRPr lang="zh-TW" altLang="en-US"/>
        </a:p>
      </dgm:t>
    </dgm:pt>
    <dgm:pt modelId="{78223ABF-7FE1-4D0D-84A3-D0C8973F2AED}" type="sibTrans" cxnId="{534A346A-4A3E-4648-8181-2012520A0CE7}">
      <dgm:prSet/>
      <dgm:spPr/>
      <dgm:t>
        <a:bodyPr/>
        <a:lstStyle/>
        <a:p>
          <a:endParaRPr lang="zh-TW" altLang="en-US"/>
        </a:p>
      </dgm:t>
    </dgm:pt>
    <dgm:pt modelId="{0711D76B-D5DE-4D86-8E23-FF241F54BEBB}">
      <dgm:prSet phldrT="[文字]" custT="1"/>
      <dgm:spPr/>
      <dgm:t>
        <a:bodyPr/>
        <a:lstStyle/>
        <a:p>
          <a:r>
            <a:rPr lang="en-US" altLang="zh-TW" sz="2800" dirty="0" smtClean="0"/>
            <a:t>RTP      x2</a:t>
          </a:r>
          <a:endParaRPr lang="zh-TW" altLang="en-US" sz="2800" dirty="0"/>
        </a:p>
      </dgm:t>
    </dgm:pt>
    <dgm:pt modelId="{479401B6-7AD7-44BF-A18B-BF963FBC6004}" type="parTrans" cxnId="{6EB7DEE1-7912-44DD-8D8F-6E256CDBE534}">
      <dgm:prSet/>
      <dgm:spPr/>
      <dgm:t>
        <a:bodyPr/>
        <a:lstStyle/>
        <a:p>
          <a:endParaRPr lang="zh-TW" altLang="en-US"/>
        </a:p>
      </dgm:t>
    </dgm:pt>
    <dgm:pt modelId="{0C419407-A74C-41B7-A779-230618918500}" type="sibTrans" cxnId="{6EB7DEE1-7912-44DD-8D8F-6E256CDBE534}">
      <dgm:prSet/>
      <dgm:spPr/>
      <dgm:t>
        <a:bodyPr/>
        <a:lstStyle/>
        <a:p>
          <a:endParaRPr lang="zh-TW" altLang="en-US"/>
        </a:p>
      </dgm:t>
    </dgm:pt>
    <dgm:pt modelId="{CC447224-40F9-4BB4-A6FE-A1A1874F3C49}">
      <dgm:prSet phldrT="[文字]" custT="1"/>
      <dgm:spPr/>
      <dgm:t>
        <a:bodyPr/>
        <a:lstStyle/>
        <a:p>
          <a:r>
            <a:rPr lang="en-US" altLang="zh-TW" sz="2800" dirty="0" smtClean="0"/>
            <a:t>EM       x2</a:t>
          </a:r>
          <a:endParaRPr lang="zh-TW" altLang="en-US" sz="2800" dirty="0"/>
        </a:p>
      </dgm:t>
    </dgm:pt>
    <dgm:pt modelId="{531C1BF6-6999-4CC6-838E-0DD4C70893F4}" type="parTrans" cxnId="{6623DBC1-92E7-42CF-94AC-312E40B58C01}">
      <dgm:prSet/>
      <dgm:spPr/>
      <dgm:t>
        <a:bodyPr/>
        <a:lstStyle/>
        <a:p>
          <a:endParaRPr lang="zh-TW" altLang="en-US"/>
        </a:p>
      </dgm:t>
    </dgm:pt>
    <dgm:pt modelId="{554D71D5-F317-49DF-90DD-79ACCF770AB0}" type="sibTrans" cxnId="{6623DBC1-92E7-42CF-94AC-312E40B58C01}">
      <dgm:prSet/>
      <dgm:spPr/>
      <dgm:t>
        <a:bodyPr/>
        <a:lstStyle/>
        <a:p>
          <a:endParaRPr lang="zh-TW" altLang="en-US"/>
        </a:p>
      </dgm:t>
    </dgm:pt>
    <dgm:pt modelId="{7D3BFCCE-E2EB-4999-9737-7F061E2B7158}" type="pres">
      <dgm:prSet presAssocID="{0ECA81EE-CC40-452F-90E6-6B02648F85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097D94D-0CE1-4A47-AE4C-93984CCF809A}" type="pres">
      <dgm:prSet presAssocID="{2144B252-DF56-4B00-AA1B-7EC8DBA5A5FE}" presName="composite" presStyleCnt="0"/>
      <dgm:spPr/>
    </dgm:pt>
    <dgm:pt modelId="{F461EB7F-EE65-49F2-A07E-E5DEDDF70123}" type="pres">
      <dgm:prSet presAssocID="{2144B252-DF56-4B00-AA1B-7EC8DBA5A5F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5FE2DC3-9EBE-4025-9CC9-9CCBBD86EAD9}" type="pres">
      <dgm:prSet presAssocID="{2144B252-DF56-4B00-AA1B-7EC8DBA5A5F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29A487-5F64-4888-ACBD-F79FEAB55475}" type="pres">
      <dgm:prSet presAssocID="{7BD90A8F-7D9D-41C3-B79B-C953CE57D605}" presName="space" presStyleCnt="0"/>
      <dgm:spPr/>
    </dgm:pt>
    <dgm:pt modelId="{D66BEE63-F9FC-4CAF-B926-1D673DEE9324}" type="pres">
      <dgm:prSet presAssocID="{6A794242-967C-499A-94E7-B36B04E5081C}" presName="composite" presStyleCnt="0"/>
      <dgm:spPr/>
    </dgm:pt>
    <dgm:pt modelId="{026432EF-3CD2-4369-8EE7-56E73CD214AE}" type="pres">
      <dgm:prSet presAssocID="{6A794242-967C-499A-94E7-B36B04E508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472D5F-2B54-42E6-AB26-D209F8E4B0EE}" type="pres">
      <dgm:prSet presAssocID="{6A794242-967C-499A-94E7-B36B04E5081C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E59B4B-4271-45B8-B0B0-865525047146}" type="pres">
      <dgm:prSet presAssocID="{2B7B1753-A187-4B55-9BC3-A3A55F32D83E}" presName="space" presStyleCnt="0"/>
      <dgm:spPr/>
    </dgm:pt>
    <dgm:pt modelId="{2B7D1DB6-C0DA-4A35-9AD1-A3835FF265BF}" type="pres">
      <dgm:prSet presAssocID="{CBDEF6A3-90C9-4CDF-94FE-C22DA44AF4B0}" presName="composite" presStyleCnt="0"/>
      <dgm:spPr/>
    </dgm:pt>
    <dgm:pt modelId="{7B88DD7A-72D2-42CC-99DC-A87620494C60}" type="pres">
      <dgm:prSet presAssocID="{CBDEF6A3-90C9-4CDF-94FE-C22DA44AF4B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2FB9A31-D6B3-42C5-A91B-9DEA89CC0379}" type="pres">
      <dgm:prSet presAssocID="{CBDEF6A3-90C9-4CDF-94FE-C22DA44AF4B0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5DBC154-E974-4BC4-A0AE-A219A1C2505E}" type="pres">
      <dgm:prSet presAssocID="{535924CA-85BF-47C2-9CB8-E70C0AD61CCB}" presName="space" presStyleCnt="0"/>
      <dgm:spPr/>
    </dgm:pt>
    <dgm:pt modelId="{5A23EB1F-8467-4EDB-A7A4-3ED37409DD80}" type="pres">
      <dgm:prSet presAssocID="{64F7C929-1C7F-4944-B519-A635C59B019E}" presName="composite" presStyleCnt="0"/>
      <dgm:spPr/>
    </dgm:pt>
    <dgm:pt modelId="{1D498319-B9A6-490B-8D85-097526B794E2}" type="pres">
      <dgm:prSet presAssocID="{64F7C929-1C7F-4944-B519-A635C59B019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97F1FC-79A4-4BCD-BBF5-24E59BABEB38}" type="pres">
      <dgm:prSet presAssocID="{64F7C929-1C7F-4944-B519-A635C59B019E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3CEC7A2-944B-4D82-98A0-B37416C66828}" srcId="{0ECA81EE-CC40-452F-90E6-6B02648F854F}" destId="{64F7C929-1C7F-4944-B519-A635C59B019E}" srcOrd="3" destOrd="0" parTransId="{7FB13BE2-6B97-4B99-BED9-6B95EAA85A90}" sibTransId="{EEF9E3E1-4475-4D7E-BFEC-7BD841FD30B6}"/>
    <dgm:cxn modelId="{C16D1A97-D757-47CB-AF6C-CA50800C0F91}" type="presOf" srcId="{678D6DF0-E2BB-4550-ADFA-64B3CC887898}" destId="{72FB9A31-D6B3-42C5-A91B-9DEA89CC0379}" srcOrd="0" destOrd="1" presId="urn:microsoft.com/office/officeart/2005/8/layout/hList1"/>
    <dgm:cxn modelId="{CB51937A-84DB-4709-9042-A431BA325BE8}" type="presOf" srcId="{0ECA81EE-CC40-452F-90E6-6B02648F854F}" destId="{7D3BFCCE-E2EB-4999-9737-7F061E2B7158}" srcOrd="0" destOrd="0" presId="urn:microsoft.com/office/officeart/2005/8/layout/hList1"/>
    <dgm:cxn modelId="{58782C8A-8906-4A23-A862-B897F71E6916}" type="presOf" srcId="{06D05AD7-D544-42FE-863C-B31B072628C3}" destId="{F897F1FC-79A4-4BCD-BBF5-24E59BABEB38}" srcOrd="0" destOrd="4" presId="urn:microsoft.com/office/officeart/2005/8/layout/hList1"/>
    <dgm:cxn modelId="{9C0724F4-9BC0-4DB0-931F-3C9CB066D99F}" srcId="{CBDEF6A3-90C9-4CDF-94FE-C22DA44AF4B0}" destId="{10038DDD-E906-415C-9AC7-8E949A94B3ED}" srcOrd="3" destOrd="0" parTransId="{BE131FD5-A14A-4DC4-BE12-7B150BBB6EF7}" sibTransId="{5E26D305-23F9-474E-BD80-DA7587FEF210}"/>
    <dgm:cxn modelId="{9C12440D-C45F-48D6-B33E-70B593BE949A}" srcId="{6A794242-967C-499A-94E7-B36B04E5081C}" destId="{257E924E-B32B-488F-8CD0-60D689930C05}" srcOrd="2" destOrd="0" parTransId="{7F6F2FBC-6663-4331-91E9-AF6297F8935A}" sibTransId="{41BE4C6B-EC2D-4A26-88CB-4539FE3BAED8}"/>
    <dgm:cxn modelId="{6701A5A9-320B-4AE1-80D4-4F8C8CA7C42A}" type="presOf" srcId="{8E16B2EA-A27C-4F82-9517-19BD6F71559A}" destId="{72FB9A31-D6B3-42C5-A91B-9DEA89CC0379}" srcOrd="0" destOrd="2" presId="urn:microsoft.com/office/officeart/2005/8/layout/hList1"/>
    <dgm:cxn modelId="{0F15ACC8-060A-4FF4-AD3F-CA8F60914A18}" srcId="{CBDEF6A3-90C9-4CDF-94FE-C22DA44AF4B0}" destId="{678D6DF0-E2BB-4550-ADFA-64B3CC887898}" srcOrd="1" destOrd="0" parTransId="{B85A565A-74B3-42F0-9522-81AB6B388004}" sibTransId="{3C492006-BD0B-4A5A-B23E-1BD2AD5DD880}"/>
    <dgm:cxn modelId="{13E7C444-31ED-495F-AEB4-D8C9ABCDB3B1}" type="presOf" srcId="{10038DDD-E906-415C-9AC7-8E949A94B3ED}" destId="{72FB9A31-D6B3-42C5-A91B-9DEA89CC0379}" srcOrd="0" destOrd="3" presId="urn:microsoft.com/office/officeart/2005/8/layout/hList1"/>
    <dgm:cxn modelId="{EFE54D84-B9D0-4434-87CB-7AE08EB677C1}" type="presOf" srcId="{2F309C7E-0D53-4BDF-A47A-5288AE928D01}" destId="{72FB9A31-D6B3-42C5-A91B-9DEA89CC0379}" srcOrd="0" destOrd="0" presId="urn:microsoft.com/office/officeart/2005/8/layout/hList1"/>
    <dgm:cxn modelId="{9EF9024C-9BC4-40C4-8F24-7542C8F294CA}" type="presOf" srcId="{9BC14940-D0FE-45C3-8448-D331BE8FEC1D}" destId="{2A472D5F-2B54-42E6-AB26-D209F8E4B0EE}" srcOrd="0" destOrd="1" presId="urn:microsoft.com/office/officeart/2005/8/layout/hList1"/>
    <dgm:cxn modelId="{534A346A-4A3E-4648-8181-2012520A0CE7}" srcId="{64F7C929-1C7F-4944-B519-A635C59B019E}" destId="{32C2371C-369E-4B1E-9DBE-2FDEAD1A9A69}" srcOrd="1" destOrd="0" parTransId="{510D726E-60CD-4DC2-8EDD-3ADCAB16AF41}" sibTransId="{78223ABF-7FE1-4D0D-84A3-D0C8973F2AED}"/>
    <dgm:cxn modelId="{2D7BCDE7-4C3E-4F01-A5D4-261E68F5793F}" type="presOf" srcId="{2144B252-DF56-4B00-AA1B-7EC8DBA5A5FE}" destId="{F461EB7F-EE65-49F2-A07E-E5DEDDF70123}" srcOrd="0" destOrd="0" presId="urn:microsoft.com/office/officeart/2005/8/layout/hList1"/>
    <dgm:cxn modelId="{97885CC6-F3B9-4841-8AA0-CA00E4E615FE}" type="presOf" srcId="{0711D76B-D5DE-4D86-8E23-FF241F54BEBB}" destId="{F897F1FC-79A4-4BCD-BBF5-24E59BABEB38}" srcOrd="0" destOrd="2" presId="urn:microsoft.com/office/officeart/2005/8/layout/hList1"/>
    <dgm:cxn modelId="{DBD47476-6087-40EE-81A6-613E939906EA}" srcId="{0ECA81EE-CC40-452F-90E6-6B02648F854F}" destId="{2144B252-DF56-4B00-AA1B-7EC8DBA5A5FE}" srcOrd="0" destOrd="0" parTransId="{62AB9F6E-66F1-4BBE-BED7-2C259BB21BF1}" sibTransId="{7BD90A8F-7D9D-41C3-B79B-C953CE57D605}"/>
    <dgm:cxn modelId="{1994D69F-FAF6-4DB7-A24B-A6682C3CB44F}" srcId="{CBDEF6A3-90C9-4CDF-94FE-C22DA44AF4B0}" destId="{8E16B2EA-A27C-4F82-9517-19BD6F71559A}" srcOrd="2" destOrd="0" parTransId="{77708C1F-42ED-4066-86D6-A142F14A5AA1}" sibTransId="{4636608A-EF27-4824-A235-EB712D0FA9BB}"/>
    <dgm:cxn modelId="{3860C650-2164-459F-A8D5-6E463DC8EA14}" type="presOf" srcId="{177B60AB-6F65-44C1-80E8-61B38F87AA24}" destId="{2A472D5F-2B54-42E6-AB26-D209F8E4B0EE}" srcOrd="0" destOrd="3" presId="urn:microsoft.com/office/officeart/2005/8/layout/hList1"/>
    <dgm:cxn modelId="{7CE0C258-C786-45C6-9794-0A88FF25D3BF}" type="presOf" srcId="{32C2371C-369E-4B1E-9DBE-2FDEAD1A9A69}" destId="{F897F1FC-79A4-4BCD-BBF5-24E59BABEB38}" srcOrd="0" destOrd="1" presId="urn:microsoft.com/office/officeart/2005/8/layout/hList1"/>
    <dgm:cxn modelId="{DE4C4AD3-B665-48A2-BC43-7FE9E8CE1D34}" type="presOf" srcId="{6A794242-967C-499A-94E7-B36B04E5081C}" destId="{026432EF-3CD2-4369-8EE7-56E73CD214AE}" srcOrd="0" destOrd="0" presId="urn:microsoft.com/office/officeart/2005/8/layout/hList1"/>
    <dgm:cxn modelId="{E17C6E13-731F-4141-B6FA-B45BF42A2BAB}" srcId="{6A794242-967C-499A-94E7-B36B04E5081C}" destId="{9BC14940-D0FE-45C3-8448-D331BE8FEC1D}" srcOrd="1" destOrd="0" parTransId="{3078DB63-717A-4185-A00C-0FA40F8F7B48}" sibTransId="{3117DC9A-3103-4841-84A8-EF880F1A7A67}"/>
    <dgm:cxn modelId="{10CC0ED8-8827-4B75-B67D-F812A7A17708}" type="presOf" srcId="{257E924E-B32B-488F-8CD0-60D689930C05}" destId="{2A472D5F-2B54-42E6-AB26-D209F8E4B0EE}" srcOrd="0" destOrd="2" presId="urn:microsoft.com/office/officeart/2005/8/layout/hList1"/>
    <dgm:cxn modelId="{E8DC3088-1F5E-46FA-B1F5-254129E33330}" type="presOf" srcId="{CC447224-40F9-4BB4-A6FE-A1A1874F3C49}" destId="{F897F1FC-79A4-4BCD-BBF5-24E59BABEB38}" srcOrd="0" destOrd="3" presId="urn:microsoft.com/office/officeart/2005/8/layout/hList1"/>
    <dgm:cxn modelId="{889708D8-D525-4CCC-BF67-C6647D105957}" srcId="{2144B252-DF56-4B00-AA1B-7EC8DBA5A5FE}" destId="{4D00E875-5083-4D00-975F-DC61E8FD8F6D}" srcOrd="0" destOrd="0" parTransId="{85D14666-EC5D-4005-8C24-BC5C67C2475F}" sibTransId="{71722B21-3BFE-4107-A070-E0F16B0B1336}"/>
    <dgm:cxn modelId="{E017FF96-8EFD-440A-A43A-AC7CB27A3004}" srcId="{6A794242-967C-499A-94E7-B36B04E5081C}" destId="{177B60AB-6F65-44C1-80E8-61B38F87AA24}" srcOrd="3" destOrd="0" parTransId="{8AC4FFEF-99F2-4580-A9D1-AF2C77FA0B14}" sibTransId="{E4EA9DFF-321D-4279-8147-2098BE815DF0}"/>
    <dgm:cxn modelId="{6B1E532C-32FB-4A54-8066-5CBF91EC81BB}" srcId="{2144B252-DF56-4B00-AA1B-7EC8DBA5A5FE}" destId="{2B690D7F-3FFD-45E1-AAD8-DD46FCEE0E1B}" srcOrd="1" destOrd="0" parTransId="{D3A0F136-BEAD-4C64-9665-027AEBE0379E}" sibTransId="{0031584C-185A-43DC-AC98-483553EC2086}"/>
    <dgm:cxn modelId="{D29BBF3B-0CF0-4DAD-A00F-21AD711C2153}" srcId="{6A794242-967C-499A-94E7-B36B04E5081C}" destId="{378A2C22-2908-4627-95FD-E0FC049B0B1A}" srcOrd="0" destOrd="0" parTransId="{7F797C70-96DC-47F8-888B-02844A1D463C}" sibTransId="{73035195-4C87-4517-B627-F813640156A3}"/>
    <dgm:cxn modelId="{13219663-9E98-4883-B598-08145C382DEE}" srcId="{CBDEF6A3-90C9-4CDF-94FE-C22DA44AF4B0}" destId="{2F309C7E-0D53-4BDF-A47A-5288AE928D01}" srcOrd="0" destOrd="0" parTransId="{638C36C7-B67F-4DB5-935D-DCFFB19700D1}" sibTransId="{3755EFA7-3799-43F1-84A8-21F711826AB0}"/>
    <dgm:cxn modelId="{128FD6F1-36E6-4D09-B530-F63159D084BC}" srcId="{0ECA81EE-CC40-452F-90E6-6B02648F854F}" destId="{CBDEF6A3-90C9-4CDF-94FE-C22DA44AF4B0}" srcOrd="2" destOrd="0" parTransId="{DAE556F1-8187-41EB-962E-BB7A5E1A2B35}" sibTransId="{535924CA-85BF-47C2-9CB8-E70C0AD61CCB}"/>
    <dgm:cxn modelId="{E6F3C2C4-D19E-43B1-8A71-BB5C95AC4F66}" type="presOf" srcId="{4D00E875-5083-4D00-975F-DC61E8FD8F6D}" destId="{15FE2DC3-9EBE-4025-9CC9-9CCBBD86EAD9}" srcOrd="0" destOrd="0" presId="urn:microsoft.com/office/officeart/2005/8/layout/hList1"/>
    <dgm:cxn modelId="{D3EF000A-F878-412B-A5DC-859D3FCE42B3}" type="presOf" srcId="{378A2C22-2908-4627-95FD-E0FC049B0B1A}" destId="{2A472D5F-2B54-42E6-AB26-D209F8E4B0EE}" srcOrd="0" destOrd="0" presId="urn:microsoft.com/office/officeart/2005/8/layout/hList1"/>
    <dgm:cxn modelId="{5C7B172F-7E12-4168-A020-EC6CF62E0CFA}" type="presOf" srcId="{64F7C929-1C7F-4944-B519-A635C59B019E}" destId="{1D498319-B9A6-490B-8D85-097526B794E2}" srcOrd="0" destOrd="0" presId="urn:microsoft.com/office/officeart/2005/8/layout/hList1"/>
    <dgm:cxn modelId="{7E032CE9-94C7-43CA-8A89-EB52940C249E}" type="presOf" srcId="{DA405B8A-4B5F-476A-9233-C1BE0E261387}" destId="{F897F1FC-79A4-4BCD-BBF5-24E59BABEB38}" srcOrd="0" destOrd="0" presId="urn:microsoft.com/office/officeart/2005/8/layout/hList1"/>
    <dgm:cxn modelId="{BA509172-51FD-4B8C-8BEE-4EB01AECE856}" type="presOf" srcId="{CBDEF6A3-90C9-4CDF-94FE-C22DA44AF4B0}" destId="{7B88DD7A-72D2-42CC-99DC-A87620494C60}" srcOrd="0" destOrd="0" presId="urn:microsoft.com/office/officeart/2005/8/layout/hList1"/>
    <dgm:cxn modelId="{DEF5922F-4A32-4D30-AD98-4B1EEDAA5F8D}" srcId="{64F7C929-1C7F-4944-B519-A635C59B019E}" destId="{06D05AD7-D544-42FE-863C-B31B072628C3}" srcOrd="4" destOrd="0" parTransId="{E5B7D650-95DC-4E4A-84FB-8CCB5C7B4324}" sibTransId="{76025FD8-954C-4451-BBC0-B8690410BFDB}"/>
    <dgm:cxn modelId="{B8FC1FC8-4690-47E8-BE2E-CEDA555C00D8}" type="presOf" srcId="{2B690D7F-3FFD-45E1-AAD8-DD46FCEE0E1B}" destId="{15FE2DC3-9EBE-4025-9CC9-9CCBBD86EAD9}" srcOrd="0" destOrd="1" presId="urn:microsoft.com/office/officeart/2005/8/layout/hList1"/>
    <dgm:cxn modelId="{4A0078FC-2D81-4952-B0D5-5D06891FACF5}" srcId="{0ECA81EE-CC40-452F-90E6-6B02648F854F}" destId="{6A794242-967C-499A-94E7-B36B04E5081C}" srcOrd="1" destOrd="0" parTransId="{467D47CF-DCB8-4614-A420-9D9C12F3CB71}" sibTransId="{2B7B1753-A187-4B55-9BC3-A3A55F32D83E}"/>
    <dgm:cxn modelId="{B21EBF25-29A0-4344-949A-F6484A5400F9}" srcId="{64F7C929-1C7F-4944-B519-A635C59B019E}" destId="{DA405B8A-4B5F-476A-9233-C1BE0E261387}" srcOrd="0" destOrd="0" parTransId="{6578F595-494C-4965-B6C1-2E88CE30C3B4}" sibTransId="{D37BA44B-9E9D-4E6E-94E4-064C97DA0077}"/>
    <dgm:cxn modelId="{6623DBC1-92E7-42CF-94AC-312E40B58C01}" srcId="{64F7C929-1C7F-4944-B519-A635C59B019E}" destId="{CC447224-40F9-4BB4-A6FE-A1A1874F3C49}" srcOrd="3" destOrd="0" parTransId="{531C1BF6-6999-4CC6-838E-0DD4C70893F4}" sibTransId="{554D71D5-F317-49DF-90DD-79ACCF770AB0}"/>
    <dgm:cxn modelId="{6EB7DEE1-7912-44DD-8D8F-6E256CDBE534}" srcId="{64F7C929-1C7F-4944-B519-A635C59B019E}" destId="{0711D76B-D5DE-4D86-8E23-FF241F54BEBB}" srcOrd="2" destOrd="0" parTransId="{479401B6-7AD7-44BF-A18B-BF963FBC6004}" sibTransId="{0C419407-A74C-41B7-A779-230618918500}"/>
    <dgm:cxn modelId="{D275D31B-5862-4291-85B9-8F7C7AA6F293}" type="presParOf" srcId="{7D3BFCCE-E2EB-4999-9737-7F061E2B7158}" destId="{B097D94D-0CE1-4A47-AE4C-93984CCF809A}" srcOrd="0" destOrd="0" presId="urn:microsoft.com/office/officeart/2005/8/layout/hList1"/>
    <dgm:cxn modelId="{290743E4-A4FF-42FA-9E94-EBFBAB4B1389}" type="presParOf" srcId="{B097D94D-0CE1-4A47-AE4C-93984CCF809A}" destId="{F461EB7F-EE65-49F2-A07E-E5DEDDF70123}" srcOrd="0" destOrd="0" presId="urn:microsoft.com/office/officeart/2005/8/layout/hList1"/>
    <dgm:cxn modelId="{8D32C8E7-745C-48A8-8EAD-5577870624B7}" type="presParOf" srcId="{B097D94D-0CE1-4A47-AE4C-93984CCF809A}" destId="{15FE2DC3-9EBE-4025-9CC9-9CCBBD86EAD9}" srcOrd="1" destOrd="0" presId="urn:microsoft.com/office/officeart/2005/8/layout/hList1"/>
    <dgm:cxn modelId="{65DDB031-1E23-4DFE-A520-B313C975E1EC}" type="presParOf" srcId="{7D3BFCCE-E2EB-4999-9737-7F061E2B7158}" destId="{0C29A487-5F64-4888-ACBD-F79FEAB55475}" srcOrd="1" destOrd="0" presId="urn:microsoft.com/office/officeart/2005/8/layout/hList1"/>
    <dgm:cxn modelId="{FE720989-67F5-42E4-B888-61BBA350AC46}" type="presParOf" srcId="{7D3BFCCE-E2EB-4999-9737-7F061E2B7158}" destId="{D66BEE63-F9FC-4CAF-B926-1D673DEE9324}" srcOrd="2" destOrd="0" presId="urn:microsoft.com/office/officeart/2005/8/layout/hList1"/>
    <dgm:cxn modelId="{9F173AD9-0DBA-4FFE-A3D0-3BED27903F2D}" type="presParOf" srcId="{D66BEE63-F9FC-4CAF-B926-1D673DEE9324}" destId="{026432EF-3CD2-4369-8EE7-56E73CD214AE}" srcOrd="0" destOrd="0" presId="urn:microsoft.com/office/officeart/2005/8/layout/hList1"/>
    <dgm:cxn modelId="{7CB800BA-D634-4A7F-9191-21652316D6A4}" type="presParOf" srcId="{D66BEE63-F9FC-4CAF-B926-1D673DEE9324}" destId="{2A472D5F-2B54-42E6-AB26-D209F8E4B0EE}" srcOrd="1" destOrd="0" presId="urn:microsoft.com/office/officeart/2005/8/layout/hList1"/>
    <dgm:cxn modelId="{08E636F6-DA9A-4197-81A4-5C1F5C021824}" type="presParOf" srcId="{7D3BFCCE-E2EB-4999-9737-7F061E2B7158}" destId="{3FE59B4B-4271-45B8-B0B0-865525047146}" srcOrd="3" destOrd="0" presId="urn:microsoft.com/office/officeart/2005/8/layout/hList1"/>
    <dgm:cxn modelId="{7E0644D6-2456-4C13-8B86-C0200E55A965}" type="presParOf" srcId="{7D3BFCCE-E2EB-4999-9737-7F061E2B7158}" destId="{2B7D1DB6-C0DA-4A35-9AD1-A3835FF265BF}" srcOrd="4" destOrd="0" presId="urn:microsoft.com/office/officeart/2005/8/layout/hList1"/>
    <dgm:cxn modelId="{7EB9DB84-89B8-414F-8176-779F33D7CA4C}" type="presParOf" srcId="{2B7D1DB6-C0DA-4A35-9AD1-A3835FF265BF}" destId="{7B88DD7A-72D2-42CC-99DC-A87620494C60}" srcOrd="0" destOrd="0" presId="urn:microsoft.com/office/officeart/2005/8/layout/hList1"/>
    <dgm:cxn modelId="{76982649-00EC-4F8C-ADBC-FC1D28B96F0F}" type="presParOf" srcId="{2B7D1DB6-C0DA-4A35-9AD1-A3835FF265BF}" destId="{72FB9A31-D6B3-42C5-A91B-9DEA89CC0379}" srcOrd="1" destOrd="0" presId="urn:microsoft.com/office/officeart/2005/8/layout/hList1"/>
    <dgm:cxn modelId="{ACB2A3F8-A5B0-4FCB-8B36-4CC13877AD52}" type="presParOf" srcId="{7D3BFCCE-E2EB-4999-9737-7F061E2B7158}" destId="{F5DBC154-E974-4BC4-A0AE-A219A1C2505E}" srcOrd="5" destOrd="0" presId="urn:microsoft.com/office/officeart/2005/8/layout/hList1"/>
    <dgm:cxn modelId="{BDD2B204-6675-410D-AB19-E6D10293CE64}" type="presParOf" srcId="{7D3BFCCE-E2EB-4999-9737-7F061E2B7158}" destId="{5A23EB1F-8467-4EDB-A7A4-3ED37409DD80}" srcOrd="6" destOrd="0" presId="urn:microsoft.com/office/officeart/2005/8/layout/hList1"/>
    <dgm:cxn modelId="{3C4AAA71-1F7E-4BB0-B3D2-453B245B8748}" type="presParOf" srcId="{5A23EB1F-8467-4EDB-A7A4-3ED37409DD80}" destId="{1D498319-B9A6-490B-8D85-097526B794E2}" srcOrd="0" destOrd="0" presId="urn:microsoft.com/office/officeart/2005/8/layout/hList1"/>
    <dgm:cxn modelId="{77E82F60-02C8-4FEE-858C-32B0FDBBCC04}" type="presParOf" srcId="{5A23EB1F-8467-4EDB-A7A4-3ED37409DD80}" destId="{F897F1FC-79A4-4BCD-BBF5-24E59BABEB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1EB7F-EE65-49F2-A07E-E5DEDDF70123}">
      <dsp:nvSpPr>
        <dsp:cNvPr id="0" name=""/>
        <dsp:cNvSpPr/>
      </dsp:nvSpPr>
      <dsp:spPr>
        <a:xfrm>
          <a:off x="3979" y="670030"/>
          <a:ext cx="2393035" cy="957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/>
            <a:t>AP</a:t>
          </a:r>
          <a:r>
            <a:rPr lang="zh-TW" altLang="en-US" sz="3900" kern="1200" dirty="0" smtClean="0"/>
            <a:t>管</a:t>
          </a:r>
          <a:endParaRPr lang="zh-TW" altLang="en-US" sz="3900" kern="1200" dirty="0"/>
        </a:p>
      </dsp:txBody>
      <dsp:txXfrm>
        <a:off x="3979" y="670030"/>
        <a:ext cx="2393035" cy="957214"/>
      </dsp:txXfrm>
    </dsp:sp>
    <dsp:sp modelId="{15FE2DC3-9EBE-4025-9CC9-9CCBBD86EAD9}">
      <dsp:nvSpPr>
        <dsp:cNvPr id="0" name=""/>
        <dsp:cNvSpPr/>
      </dsp:nvSpPr>
      <dsp:spPr>
        <a:xfrm>
          <a:off x="3979" y="1627244"/>
          <a:ext cx="2393035" cy="2743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/>
            <a:t>氧化管 </a:t>
          </a:r>
          <a:r>
            <a:rPr lang="en-US" altLang="zh-TW" sz="2800" kern="1200" dirty="0" smtClean="0"/>
            <a:t>x40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POCL3 x3</a:t>
          </a:r>
          <a:endParaRPr lang="zh-TW" altLang="en-US" sz="2800" kern="1200" dirty="0"/>
        </a:p>
      </dsp:txBody>
      <dsp:txXfrm>
        <a:off x="3979" y="1627244"/>
        <a:ext cx="2393035" cy="2743284"/>
      </dsp:txXfrm>
    </dsp:sp>
    <dsp:sp modelId="{026432EF-3CD2-4369-8EE7-56E73CD214AE}">
      <dsp:nvSpPr>
        <dsp:cNvPr id="0" name=""/>
        <dsp:cNvSpPr/>
      </dsp:nvSpPr>
      <dsp:spPr>
        <a:xfrm>
          <a:off x="2732040" y="670030"/>
          <a:ext cx="2393035" cy="957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/>
            <a:t>LP</a:t>
          </a:r>
          <a:r>
            <a:rPr lang="zh-TW" altLang="en-US" sz="3900" kern="1200" dirty="0" smtClean="0"/>
            <a:t>管</a:t>
          </a:r>
          <a:endParaRPr lang="zh-TW" altLang="en-US" sz="3900" kern="1200" dirty="0"/>
        </a:p>
      </dsp:txBody>
      <dsp:txXfrm>
        <a:off x="2732040" y="670030"/>
        <a:ext cx="2393035" cy="957214"/>
      </dsp:txXfrm>
    </dsp:sp>
    <dsp:sp modelId="{2A472D5F-2B54-42E6-AB26-D209F8E4B0EE}">
      <dsp:nvSpPr>
        <dsp:cNvPr id="0" name=""/>
        <dsp:cNvSpPr/>
      </dsp:nvSpPr>
      <dsp:spPr>
        <a:xfrm>
          <a:off x="2732040" y="1627244"/>
          <a:ext cx="2393035" cy="2743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POLY     x6</a:t>
          </a:r>
          <a:endParaRPr lang="zh-TW" altLang="en-US" sz="28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NITRIDE</a:t>
          </a:r>
          <a:r>
            <a:rPr lang="en-US" altLang="zh-TW" sz="2800" kern="1200" dirty="0" smtClean="0"/>
            <a:t>  x7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TEOS     x8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HTO       x1</a:t>
          </a:r>
          <a:endParaRPr lang="zh-TW" altLang="en-US" sz="2800" kern="1200" dirty="0"/>
        </a:p>
      </dsp:txBody>
      <dsp:txXfrm>
        <a:off x="2732040" y="1627244"/>
        <a:ext cx="2393035" cy="2743284"/>
      </dsp:txXfrm>
    </dsp:sp>
    <dsp:sp modelId="{7B88DD7A-72D2-42CC-99DC-A87620494C60}">
      <dsp:nvSpPr>
        <dsp:cNvPr id="0" name=""/>
        <dsp:cNvSpPr/>
      </dsp:nvSpPr>
      <dsp:spPr>
        <a:xfrm>
          <a:off x="5460100" y="670030"/>
          <a:ext cx="2393035" cy="957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900" kern="1200" dirty="0" smtClean="0"/>
            <a:t>WAT</a:t>
          </a:r>
          <a:endParaRPr lang="zh-TW" altLang="en-US" sz="3900" kern="1200" dirty="0"/>
        </a:p>
      </dsp:txBody>
      <dsp:txXfrm>
        <a:off x="5460100" y="670030"/>
        <a:ext cx="2393035" cy="957214"/>
      </dsp:txXfrm>
    </dsp:sp>
    <dsp:sp modelId="{72FB9A31-D6B3-42C5-A91B-9DEA89CC0379}">
      <dsp:nvSpPr>
        <dsp:cNvPr id="0" name=""/>
        <dsp:cNvSpPr/>
      </dsp:nvSpPr>
      <dsp:spPr>
        <a:xfrm>
          <a:off x="5460100" y="1627244"/>
          <a:ext cx="2393035" cy="2743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GRD     x2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PASTE  x2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RIP       x1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ADE     x1</a:t>
          </a:r>
          <a:endParaRPr lang="zh-TW" altLang="en-US" sz="2800" kern="1200" dirty="0"/>
        </a:p>
      </dsp:txBody>
      <dsp:txXfrm>
        <a:off x="5460100" y="1627244"/>
        <a:ext cx="2393035" cy="2743284"/>
      </dsp:txXfrm>
    </dsp:sp>
    <dsp:sp modelId="{1D498319-B9A6-490B-8D85-097526B794E2}">
      <dsp:nvSpPr>
        <dsp:cNvPr id="0" name=""/>
        <dsp:cNvSpPr/>
      </dsp:nvSpPr>
      <dsp:spPr>
        <a:xfrm>
          <a:off x="8188160" y="670030"/>
          <a:ext cx="2393035" cy="957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900" kern="1200" dirty="0"/>
        </a:p>
      </dsp:txBody>
      <dsp:txXfrm>
        <a:off x="8188160" y="670030"/>
        <a:ext cx="2393035" cy="957214"/>
      </dsp:txXfrm>
    </dsp:sp>
    <dsp:sp modelId="{F897F1FC-79A4-4BCD-BBF5-24E59BABEB38}">
      <dsp:nvSpPr>
        <dsp:cNvPr id="0" name=""/>
        <dsp:cNvSpPr/>
      </dsp:nvSpPr>
      <dsp:spPr>
        <a:xfrm>
          <a:off x="8188160" y="1627244"/>
          <a:ext cx="2393035" cy="27432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KOYO   x2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WSIX    x2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RTP      x2</a:t>
          </a:r>
          <a:endParaRPr lang="zh-TW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800" kern="1200" dirty="0" smtClean="0"/>
            <a:t>EM       x2</a:t>
          </a:r>
          <a:endParaRPr lang="zh-TW" altLang="en-US" sz="2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3800" kern="1200" dirty="0"/>
        </a:p>
      </dsp:txBody>
      <dsp:txXfrm>
        <a:off x="8188160" y="1627244"/>
        <a:ext cx="2393035" cy="2743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90C93F5-4B04-4793-8198-D88DBB0B79A1}" type="datetimeFigureOut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7EBC-F213-4D99-9696-576865B07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EF1E3825-C61F-43EE-83EB-A53E832926D8}" type="datetimeFigureOut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C92AA7-53F4-4243-BD16-E6FDBA5F26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1DAD4C-79F0-4F13-B00D-931E8A56AC6B}" type="datetime1">
              <a:rPr lang="zh-TW" altLang="en-US" smtClean="0"/>
              <a:pPr>
                <a:spcBef>
                  <a:spcPct val="0"/>
                </a:spcBef>
              </a:pPr>
              <a:t>2020/6/8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F497B6-94DD-4C5C-BA1B-A701BD9E0EFE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CFB-1D1D-4885-B481-098D51E6D9C3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05B5-FF1C-4FDA-8BB4-DA81E70D5F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C98-082E-4D0A-BE5C-BB97BDDE8150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5C35-E6D1-4BAA-9156-A2552B886A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171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13CF-82E4-4C39-AE07-DE6D2046418C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D199-28DD-4AC2-8506-A437CBE4C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010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01A8-66F3-4E24-95C0-1D40E1451831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3F365-17E7-449C-900C-8F99153BE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726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428E-9242-4FA5-923D-ED0E6777F45C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A3CF-6D4E-4E6D-BDD3-A908C1AC3C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896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DDAD-CB09-4BCB-8BAB-D95AA1F6ADD1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A2D0-5470-49D6-97F9-44F173B874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3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F7BD-EC40-4D64-98B9-BD5CF4EEE3DA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F91E-5DC5-4FBF-8352-92F4B068E8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7258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7EA2-E43F-4D0E-A91D-5EAE843BD996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28FD-104D-4887-9A0C-3F4B2430B8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466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2C06-D575-4A58-ABCE-0226ABD7287F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6BAF5-B39D-46B2-ACEE-8F003DD018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180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E3CE-541B-4727-A783-9ED3D4715FF5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D021-0A44-4D15-A739-8D5D415FDD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091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633-772B-47A1-A248-0BA262D419F5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3523-9898-4268-88AC-0413AD4E5A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168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406B-759E-41CA-8C2C-9FAA45D52457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926F-FAA2-4B9F-9DDE-D53F8A0BA1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7405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3DFF57-414A-444F-92D5-E04DA7B216A7}" type="datetime1">
              <a:rPr lang="zh-TW" altLang="en-US"/>
              <a:pPr>
                <a:defRPr/>
              </a:pPr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569FFC15-715C-4640-8338-ED489DE9D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8" r:id="rId1"/>
    <p:sldLayoutId id="2147485400" r:id="rId2"/>
    <p:sldLayoutId id="2147485409" r:id="rId3"/>
    <p:sldLayoutId id="2147485401" r:id="rId4"/>
    <p:sldLayoutId id="2147485402" r:id="rId5"/>
    <p:sldLayoutId id="2147485403" r:id="rId6"/>
    <p:sldLayoutId id="2147485404" r:id="rId7"/>
    <p:sldLayoutId id="2147485410" r:id="rId8"/>
    <p:sldLayoutId id="2147485411" r:id="rId9"/>
    <p:sldLayoutId id="2147485405" r:id="rId10"/>
    <p:sldLayoutId id="2147485406" r:id="rId11"/>
    <p:sldLayoutId id="214748540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667751" y="6072189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YCChiu 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邱奕銓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711450" y="4076700"/>
            <a:ext cx="70564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2020.05.25</a:t>
            </a:r>
            <a:r>
              <a:rPr lang="zh-TW" altLang="en-US" sz="32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32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2020.06.05</a:t>
            </a:r>
            <a:endParaRPr lang="zh-TW" altLang="en-US" sz="320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四、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VL-800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 簡介</a:t>
            </a:r>
            <a:endParaRPr lang="zh-TW" altLang="en-US" dirty="0" smtClean="0"/>
          </a:p>
        </p:txBody>
      </p:sp>
      <p:sp>
        <p:nvSpPr>
          <p:cNvPr id="19459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946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7859CBF-FC61-431C-80E7-2AC86191D40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9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9461" name="Picture 5" descr="100_003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r="31514" b="3232"/>
          <a:stretch>
            <a:fillRect/>
          </a:stretch>
        </p:blipFill>
        <p:spPr>
          <a:xfrm>
            <a:off x="2538414" y="1417638"/>
            <a:ext cx="2981325" cy="4572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59476" y="1574801"/>
            <a:ext cx="3571875" cy="428625"/>
          </a:xfrm>
          <a:prstGeom prst="rect">
            <a:avLst/>
          </a:prstGeom>
        </p:spPr>
        <p:txBody>
          <a:bodyPr bIns="91440"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TW" sz="2400" b="1" dirty="0">
                <a:latin typeface="微軟正黑體" pitchFamily="34" charset="-120"/>
                <a:ea typeface="微軟正黑體" pitchFamily="34" charset="-120"/>
                <a:cs typeface="+mj-cs"/>
              </a:rPr>
              <a:t>(1)</a:t>
            </a:r>
            <a:r>
              <a:rPr kumimoji="0" lang="zh-TW" altLang="en-US" sz="2400" b="1" dirty="0"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kumimoji="0" lang="en-US" altLang="zh-TW" sz="2400" b="1" dirty="0">
                <a:latin typeface="微軟正黑體" pitchFamily="34" charset="-120"/>
                <a:ea typeface="微軟正黑體" pitchFamily="34" charset="-120"/>
                <a:cs typeface="+mj-cs"/>
              </a:rPr>
              <a:t>VL-800</a:t>
            </a:r>
            <a:r>
              <a:rPr kumimoji="0" lang="zh-TW" altLang="en-US" sz="2400" b="1" dirty="0"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kumimoji="0" lang="en-US" altLang="zh-TW" sz="2400" b="1" dirty="0">
                <a:latin typeface="微軟正黑體" pitchFamily="34" charset="-120"/>
                <a:ea typeface="微軟正黑體" pitchFamily="34" charset="-120"/>
                <a:cs typeface="+mj-cs"/>
              </a:rPr>
              <a:t>Motion</a:t>
            </a:r>
            <a:r>
              <a:rPr kumimoji="0" lang="zh-TW" altLang="en-US" sz="2400" b="1" dirty="0">
                <a:latin typeface="微軟正黑體" pitchFamily="34" charset="-120"/>
                <a:ea typeface="微軟正黑體" pitchFamily="34" charset="-120"/>
                <a:cs typeface="+mj-cs"/>
              </a:rPr>
              <a:t> 簡介</a:t>
            </a:r>
            <a:endParaRPr kumimoji="0" lang="zh-TW" altLang="en-US" sz="2400" dirty="0">
              <a:latin typeface="+mj-ea"/>
              <a:ea typeface="+mj-ea"/>
              <a:cs typeface="+mj-cs"/>
            </a:endParaRP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6096000" y="2205039"/>
            <a:ext cx="42941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M01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BE_UD_UP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M02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HA_ROT_CW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M03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DS_UD_DOWN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M04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DS_SWG_OPEN 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M05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BC_LOK_FREE</a:t>
            </a:r>
          </a:p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M06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BE_ROT_CW</a:t>
            </a:r>
          </a:p>
        </p:txBody>
      </p:sp>
      <p:sp>
        <p:nvSpPr>
          <p:cNvPr id="9" name="矩形 8"/>
          <p:cNvSpPr/>
          <p:nvPr/>
        </p:nvSpPr>
        <p:spPr>
          <a:xfrm>
            <a:off x="4814889" y="4446589"/>
            <a:ext cx="688975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78151" y="4076700"/>
            <a:ext cx="6905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M02</a:t>
            </a:r>
          </a:p>
        </p:txBody>
      </p:sp>
      <p:sp>
        <p:nvSpPr>
          <p:cNvPr id="11" name="矩形 10"/>
          <p:cNvSpPr/>
          <p:nvPr/>
        </p:nvSpPr>
        <p:spPr>
          <a:xfrm>
            <a:off x="2538414" y="1600200"/>
            <a:ext cx="6889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M03</a:t>
            </a:r>
          </a:p>
        </p:txBody>
      </p:sp>
      <p:sp>
        <p:nvSpPr>
          <p:cNvPr id="12" name="矩形 11"/>
          <p:cNvSpPr/>
          <p:nvPr/>
        </p:nvSpPr>
        <p:spPr>
          <a:xfrm>
            <a:off x="2538414" y="2559050"/>
            <a:ext cx="6889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M04</a:t>
            </a:r>
          </a:p>
        </p:txBody>
      </p:sp>
      <p:sp>
        <p:nvSpPr>
          <p:cNvPr id="13" name="矩形 12"/>
          <p:cNvSpPr/>
          <p:nvPr/>
        </p:nvSpPr>
        <p:spPr>
          <a:xfrm>
            <a:off x="4486276" y="2260600"/>
            <a:ext cx="6889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M05</a:t>
            </a:r>
          </a:p>
        </p:txBody>
      </p:sp>
      <p:sp>
        <p:nvSpPr>
          <p:cNvPr id="14" name="矩形 13"/>
          <p:cNvSpPr/>
          <p:nvPr/>
        </p:nvSpPr>
        <p:spPr>
          <a:xfrm>
            <a:off x="3227388" y="5000625"/>
            <a:ext cx="69056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latin typeface="+mj-ea"/>
                <a:cs typeface="Times New Roman" pitchFamily="18" charset="0"/>
              </a:rPr>
              <a:t>M06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頁尾版面配置區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5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FBF5237-112C-4E33-8795-A7474160418C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10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95400" y="404665"/>
            <a:ext cx="1094521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tabLst>
                <a:tab pos="1219200" algn="l"/>
              </a:tabLst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32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五、爐</a:t>
            </a:r>
            <a:r>
              <a:rPr lang="zh-TW" altLang="en-US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管</a:t>
            </a:r>
            <a:r>
              <a:rPr lang="en-US" altLang="zh-TW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程序</a:t>
            </a:r>
            <a:r>
              <a:rPr lang="zh-TW" altLang="en-US" sz="32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簡介</a:t>
            </a:r>
            <a:endParaRPr lang="en-US" altLang="zh-TW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TW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準備工具及確認機台是否掛上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牌子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VL-800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拔下至後方接上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3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將要更換的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Boat&amp;Pedestal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拿至洗管間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拆下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Pipe&amp;Cold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Trap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裝上洗好的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Boat&amp;Pedestal&amp;Pipe&amp;Cold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Trap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5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Pedestal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及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Boat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的承接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6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調整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Boat Lock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的定位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7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確認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Boat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是否刮管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8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至前方開啟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Manual,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進行第一次測漏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9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確認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T-Bawl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傳送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Boat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Pedestal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升上去進行測漏和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Purge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整理工作區域與清潔機台周邊</a:t>
            </a:r>
            <a:endParaRPr lang="zh-TW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chemeClr val="tx1"/>
                </a:solidFill>
              </a:rPr>
              <a:t>報告內容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FAB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環境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逃生路線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二、兩周內爐管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爐管機台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簡</a:t>
            </a:r>
            <a:r>
              <a:rPr lang="zh-TW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VL-800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簡介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五、爐管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程序簡介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032ECE8-D8A2-4E73-8F53-53E3706541D6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695400" y="-171400"/>
            <a:ext cx="103632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一、</a:t>
            </a:r>
            <a:r>
              <a:rPr lang="en-US" altLang="zh-TW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FAB</a:t>
            </a:r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 環境</a:t>
            </a:r>
            <a:r>
              <a:rPr lang="en-US" altLang="zh-TW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&amp;</a:t>
            </a:r>
            <a:r>
              <a:rPr lang="zh-TW" altLang="en-US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逃生路線</a:t>
            </a:r>
            <a:endParaRPr lang="zh-TW" altLang="en-US" dirty="0" smtClean="0"/>
          </a:p>
        </p:txBody>
      </p:sp>
      <p:sp>
        <p:nvSpPr>
          <p:cNvPr id="11268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1269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33851125-D016-420E-A5C4-7E8F91F6A9FC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7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84620"/>
              </p:ext>
            </p:extLst>
          </p:nvPr>
        </p:nvGraphicFramePr>
        <p:xfrm>
          <a:off x="2567608" y="1124744"/>
          <a:ext cx="7643813" cy="5238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4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EXIT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16"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</a:rPr>
                        <a:t>3m</a:t>
                      </a: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走道</a:t>
                      </a:r>
                      <a:endParaRPr lang="en-US" altLang="zh-TW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7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IMP</a:t>
                      </a:r>
                      <a:r>
                        <a:rPr lang="zh-TW" altLang="en-US" sz="1400" dirty="0" smtClean="0"/>
                        <a:t>庫房</a:t>
                      </a:r>
                      <a:endParaRPr lang="zh-TW" altLang="en-US" sz="14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91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U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中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央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走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道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G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464">
                <a:tc rowSpan="3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F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25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E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</a:t>
                      </a:r>
                      <a:endParaRPr lang="zh-TW" altLang="en-US" sz="1800" dirty="0"/>
                    </a:p>
                    <a:p>
                      <a:pPr algn="ctr"/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33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1F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FAB</a:t>
                      </a:r>
                      <a:endParaRPr lang="zh-TW" altLang="en-US" sz="14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59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大</a:t>
                      </a:r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44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924">
                <a:tc row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洗管間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2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935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小</a:t>
                      </a:r>
                      <a:r>
                        <a:rPr lang="en-US" altLang="zh-TW" sz="1800" dirty="0" smtClean="0"/>
                        <a:t>D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TEL</a:t>
                      </a:r>
                      <a:r>
                        <a:rPr lang="zh-TW" altLang="en-US" sz="1800" dirty="0" smtClean="0"/>
                        <a:t>庫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zh-TW" altLang="en-US" sz="1800" dirty="0" smtClean="0"/>
                        <a:t>房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344">
                <a:tc rowSpan="2"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54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J</a:t>
                      </a:r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367">
                <a:tc row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6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9" marR="91449" marT="45726" marB="4572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529419" y="1165189"/>
            <a:ext cx="1874838" cy="428625"/>
          </a:xfrm>
          <a:prstGeom prst="rect">
            <a:avLst/>
          </a:prstGeom>
        </p:spPr>
        <p:txBody>
          <a:bodyPr bIns="91440" anchor="b"/>
          <a:lstStyle/>
          <a:p>
            <a:pPr eaLnBrk="1" hangingPunct="1">
              <a:defRPr/>
            </a:pPr>
            <a:r>
              <a:rPr lang="en-US" altLang="zh-TW" sz="2400" b="1" dirty="0">
                <a:latin typeface="+mj-ea"/>
                <a:ea typeface="+mj-ea"/>
              </a:rPr>
              <a:t>(1)</a:t>
            </a:r>
            <a:r>
              <a:rPr lang="zh-TW" altLang="en-US" sz="2400" b="1" dirty="0">
                <a:latin typeface="+mj-ea"/>
                <a:ea typeface="+mj-ea"/>
              </a:rPr>
              <a:t> </a:t>
            </a:r>
            <a:r>
              <a:rPr lang="en-US" sz="2400" b="1" dirty="0">
                <a:latin typeface="+mj-ea"/>
                <a:ea typeface="+mj-ea"/>
              </a:rPr>
              <a:t>FAB</a:t>
            </a:r>
            <a:r>
              <a:rPr lang="zh-TW" altLang="en-US" sz="2400" b="1" dirty="0">
                <a:latin typeface="+mj-ea"/>
                <a:ea typeface="+mj-ea"/>
              </a:rPr>
              <a:t> 環境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A575352A-7299-477F-9783-00ECA12702B5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04333" y="442332"/>
            <a:ext cx="2532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TW" sz="2400" b="1" dirty="0">
                <a:latin typeface="+mj-ea"/>
                <a:ea typeface="+mj-ea"/>
                <a:cs typeface="Arial" charset="0"/>
              </a:rPr>
              <a:t>(2)</a:t>
            </a:r>
            <a:r>
              <a:rPr lang="zh-TW" altLang="en-US" sz="2400" b="1" dirty="0">
                <a:latin typeface="+mj-ea"/>
                <a:ea typeface="+mj-ea"/>
                <a:cs typeface="Arial" charset="0"/>
              </a:rPr>
              <a:t> </a:t>
            </a:r>
            <a:r>
              <a:rPr lang="en-US" altLang="zh-TW" sz="2400" b="1" dirty="0">
                <a:latin typeface="+mj-ea"/>
                <a:ea typeface="+mj-ea"/>
                <a:cs typeface="Arial" charset="0"/>
              </a:rPr>
              <a:t>FAB</a:t>
            </a:r>
            <a:r>
              <a:rPr lang="zh-TW" altLang="en-US" sz="2400" b="1" dirty="0">
                <a:latin typeface="+mj-ea"/>
                <a:ea typeface="+mj-ea"/>
                <a:cs typeface="Arial" charset="0"/>
              </a:rPr>
              <a:t> 逃生路線</a:t>
            </a:r>
          </a:p>
        </p:txBody>
      </p:sp>
      <p:pic>
        <p:nvPicPr>
          <p:cNvPr id="12292" name="Picture 4" descr="FAB環境介紹 &amp; 逃生路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052736"/>
            <a:ext cx="8208912" cy="53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0B19B06F-12EB-4166-B8EB-452B1149E5C3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4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4333" y="332656"/>
            <a:ext cx="3071812" cy="4286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TW" sz="2400" b="1" dirty="0">
                <a:solidFill>
                  <a:schemeClr val="tx1"/>
                </a:solidFill>
                <a:latin typeface="微軟正黑體" pitchFamily="34" charset="-120"/>
              </a:rPr>
              <a:t>(3)</a:t>
            </a:r>
            <a:r>
              <a:rPr kumimoji="0" lang="zh-TW" altLang="en-US" sz="2400" b="1" dirty="0">
                <a:solidFill>
                  <a:schemeClr val="tx1"/>
                </a:solidFill>
                <a:latin typeface="微軟正黑體" pitchFamily="34" charset="-120"/>
              </a:rPr>
              <a:t> 爐管機台配置圖</a:t>
            </a:r>
            <a:endParaRPr kumimoji="0" lang="zh-TW" altLang="en-US" sz="24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1331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692852"/>
            <a:ext cx="7633196" cy="600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頁尾版面配置區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5363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A64CFD97-0F58-489A-839B-68F66CF6FE90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5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2475692191"/>
              </p:ext>
            </p:extLst>
          </p:nvPr>
        </p:nvGraphicFramePr>
        <p:xfrm>
          <a:off x="911424" y="836712"/>
          <a:ext cx="105851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二、兩周爐管</a:t>
            </a:r>
            <a:r>
              <a:rPr lang="en-US" altLang="zh-TW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內容</a:t>
            </a:r>
            <a:endParaRPr lang="zh-TW" altLang="en-US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</p:nvPr>
        </p:nvGraphicFramePr>
        <p:xfrm>
          <a:off x="2438401" y="1484313"/>
          <a:ext cx="7772399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61">
                  <a:extLst>
                    <a:ext uri="{9D8B030D-6E8A-4147-A177-3AD203B41FA5}">
                      <a16:colId xmlns:a16="http://schemas.microsoft.com/office/drawing/2014/main" val="305614305"/>
                    </a:ext>
                  </a:extLst>
                </a:gridCol>
                <a:gridCol w="2312450">
                  <a:extLst>
                    <a:ext uri="{9D8B030D-6E8A-4147-A177-3AD203B41FA5}">
                      <a16:colId xmlns:a16="http://schemas.microsoft.com/office/drawing/2014/main" val="2222855459"/>
                    </a:ext>
                  </a:extLst>
                </a:gridCol>
                <a:gridCol w="2569388">
                  <a:extLst>
                    <a:ext uri="{9D8B030D-6E8A-4147-A177-3AD203B41FA5}">
                      <a16:colId xmlns:a16="http://schemas.microsoft.com/office/drawing/2014/main" val="1227821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日期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機台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內容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65489908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05/26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50248495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05/27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LP-T8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61396717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05/28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LP-T1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BPM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22561866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05/29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96180375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06/01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F29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YPM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5803478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06/02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LP-P4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87770767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06/03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LP-N7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086323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06/04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LP-N5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05814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06/05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LP-N6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41220352"/>
                  </a:ext>
                </a:extLst>
              </a:tr>
            </a:tbl>
          </a:graphicData>
        </a:graphic>
      </p:graphicFrame>
      <p:sp>
        <p:nvSpPr>
          <p:cNvPr id="16433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43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D25A4467-D0C9-4636-923A-61F221604F4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6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zh-TW" altLang="zh-TW" b="1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爐管機台</a:t>
            </a:r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簡介</a:t>
            </a:r>
            <a:endParaRPr lang="zh-TW" altLang="en-US" smtClean="0"/>
          </a:p>
        </p:txBody>
      </p:sp>
      <p:sp>
        <p:nvSpPr>
          <p:cNvPr id="17411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741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52D4CD7-FF29-4D18-9B6C-F8F932BD7CDD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7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741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8688" y="1408113"/>
            <a:ext cx="3681412" cy="4572000"/>
          </a:xfrm>
          <a:noFill/>
        </p:spPr>
      </p:pic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6816726" y="2066926"/>
            <a:ext cx="3527425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01.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傳送機示意圖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575"/>
              </a:spcBef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02.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製程氣體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Flow Chart</a:t>
            </a:r>
          </a:p>
          <a:p>
            <a:pPr eaLnBrk="1" hangingPunct="1">
              <a:spcBef>
                <a:spcPts val="575"/>
              </a:spcBef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03.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M3100/3200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控制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顯示面板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575"/>
              </a:spcBef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04.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VL-800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控制器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575"/>
              </a:spcBef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05.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T-BAWL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控制器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575"/>
              </a:spcBef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06.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上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下貨區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Load/Unload</a:t>
            </a:r>
          </a:p>
          <a:p>
            <a:pPr eaLnBrk="1" hangingPunct="1">
              <a:spcBef>
                <a:spcPts val="575"/>
              </a:spcBef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07.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Cassette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放置區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5" name="矩形 4"/>
          <p:cNvSpPr>
            <a:spLocks noChangeArrowheads="1"/>
          </p:cNvSpPr>
          <p:nvPr/>
        </p:nvSpPr>
        <p:spPr bwMode="auto">
          <a:xfrm>
            <a:off x="6456364" y="1417639"/>
            <a:ext cx="2707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ClrTx/>
              <a:buSzTx/>
              <a:buFontTx/>
              <a:buAutoNum type="arabicParenBoth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機台介紹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前方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zh-TW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6" name="文字方塊 7"/>
          <p:cNvSpPr txBox="1">
            <a:spLocks noChangeArrowheads="1"/>
          </p:cNvSpPr>
          <p:nvPr/>
        </p:nvSpPr>
        <p:spPr bwMode="auto">
          <a:xfrm>
            <a:off x="2351089" y="1506538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01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7" name="文字方塊 7"/>
          <p:cNvSpPr txBox="1">
            <a:spLocks noChangeArrowheads="1"/>
          </p:cNvSpPr>
          <p:nvPr/>
        </p:nvSpPr>
        <p:spPr bwMode="auto">
          <a:xfrm>
            <a:off x="4256089" y="1592264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02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8" name="文字方塊 7"/>
          <p:cNvSpPr txBox="1">
            <a:spLocks noChangeArrowheads="1"/>
          </p:cNvSpPr>
          <p:nvPr/>
        </p:nvSpPr>
        <p:spPr bwMode="auto">
          <a:xfrm>
            <a:off x="2357439" y="250825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03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9" name="文字方塊 7"/>
          <p:cNvSpPr txBox="1">
            <a:spLocks noChangeArrowheads="1"/>
          </p:cNvSpPr>
          <p:nvPr/>
        </p:nvSpPr>
        <p:spPr bwMode="auto">
          <a:xfrm>
            <a:off x="5438776" y="3430589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04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20" name="文字方塊 7"/>
          <p:cNvSpPr txBox="1">
            <a:spLocks noChangeArrowheads="1"/>
          </p:cNvSpPr>
          <p:nvPr/>
        </p:nvSpPr>
        <p:spPr bwMode="auto">
          <a:xfrm>
            <a:off x="2360614" y="5300664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05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21" name="文字方塊 7"/>
          <p:cNvSpPr txBox="1">
            <a:spLocks noChangeArrowheads="1"/>
          </p:cNvSpPr>
          <p:nvPr/>
        </p:nvSpPr>
        <p:spPr bwMode="auto">
          <a:xfrm>
            <a:off x="4252914" y="5300664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06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22" name="文字方塊 7"/>
          <p:cNvSpPr txBox="1">
            <a:spLocks noChangeArrowheads="1"/>
          </p:cNvSpPr>
          <p:nvPr/>
        </p:nvSpPr>
        <p:spPr bwMode="auto">
          <a:xfrm>
            <a:off x="3071814" y="3913188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07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頁尾版面配置區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8435" name="投影片編號版面配置區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84E01A9-FE0B-48E0-BDF2-55DB224F046C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8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843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431801"/>
            <a:ext cx="4244975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672263" y="549276"/>
            <a:ext cx="2643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(2)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機台介紹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後方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endParaRPr lang="zh-TW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32625" y="1160463"/>
            <a:ext cx="3168650" cy="2305050"/>
          </a:xfrm>
          <a:prstGeom prst="rect">
            <a:avLst/>
          </a:prstGeom>
        </p:spPr>
        <p:txBody>
          <a:bodyPr>
            <a:normAutofit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kumimoji="0" lang="en-US" altLang="zh-TW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08.</a:t>
            </a:r>
            <a:r>
              <a:rPr kumimoji="0" lang="zh-TW" altLang="en-US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kumimoji="0" lang="en-US" altLang="zh-TW" sz="1800" b="1" dirty="0">
                <a:latin typeface="+mj-ea"/>
                <a:ea typeface="+mj-ea"/>
                <a:cs typeface="Arial" charset="0"/>
              </a:rPr>
              <a:t>Boat 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kumimoji="0" lang="en-US" altLang="zh-TW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09.</a:t>
            </a:r>
            <a:r>
              <a:rPr kumimoji="0" lang="zh-TW" altLang="en-US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kumimoji="0" lang="en-US" altLang="zh-TW" sz="1800" b="1" dirty="0">
                <a:latin typeface="+mj-ea"/>
                <a:ea typeface="+mj-ea"/>
                <a:cs typeface="Arial" charset="0"/>
              </a:rPr>
              <a:t>Pedestal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kumimoji="0" lang="en-US" altLang="zh-TW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10.</a:t>
            </a:r>
            <a:r>
              <a:rPr kumimoji="0" lang="zh-TW" altLang="en-US" sz="1800" b="1" dirty="0">
                <a:solidFill>
                  <a:srgbClr val="FF0000"/>
                </a:solidFill>
                <a:latin typeface="+mj-ea"/>
                <a:ea typeface="+mj-ea"/>
                <a:cs typeface="Arial" charset="0"/>
              </a:rPr>
              <a:t> </a:t>
            </a:r>
            <a:r>
              <a:rPr kumimoji="0" lang="en-US" altLang="zh-TW" sz="1800" b="1" dirty="0">
                <a:latin typeface="+mj-ea"/>
                <a:cs typeface="Arial" charset="0"/>
              </a:rPr>
              <a:t>Pedestal</a:t>
            </a:r>
            <a:r>
              <a:rPr kumimoji="0" lang="zh-TW" altLang="en-US" sz="1800" b="1" dirty="0">
                <a:latin typeface="+mj-ea"/>
                <a:cs typeface="Arial" charset="0"/>
              </a:rPr>
              <a:t> </a:t>
            </a:r>
            <a:r>
              <a:rPr kumimoji="0" lang="en-US" altLang="zh-TW" sz="1800" b="1" dirty="0">
                <a:latin typeface="+mj-ea"/>
                <a:cs typeface="Arial" charset="0"/>
              </a:rPr>
              <a:t>Cover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kumimoji="0" lang="en-US" altLang="zh-TW" sz="1800" b="1" dirty="0">
                <a:solidFill>
                  <a:srgbClr val="FF0000"/>
                </a:solidFill>
                <a:latin typeface="+mj-ea"/>
                <a:cs typeface="Arial" charset="0"/>
              </a:rPr>
              <a:t>11. </a:t>
            </a:r>
            <a:r>
              <a:rPr kumimoji="0" lang="en-US" altLang="zh-TW" sz="1800" b="1" dirty="0">
                <a:latin typeface="+mj-ea"/>
                <a:cs typeface="Arial" charset="0"/>
              </a:rPr>
              <a:t>Handling</a:t>
            </a:r>
            <a:r>
              <a:rPr kumimoji="0" lang="zh-TW" altLang="en-US" sz="1800" b="1" dirty="0">
                <a:latin typeface="+mj-ea"/>
                <a:cs typeface="Arial" charset="0"/>
              </a:rPr>
              <a:t> </a:t>
            </a:r>
            <a:r>
              <a:rPr kumimoji="0" lang="en-US" altLang="zh-TW" sz="1800" b="1" dirty="0">
                <a:latin typeface="+mj-ea"/>
                <a:cs typeface="Arial" charset="0"/>
              </a:rPr>
              <a:t>Arm</a:t>
            </a:r>
          </a:p>
          <a:p>
            <a:pPr marL="514350" indent="-514350" eaLnBrk="1" fontAlgn="auto" hangingPunct="1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kumimoji="0" lang="en-US" altLang="zh-TW" sz="1800" b="1" dirty="0">
                <a:solidFill>
                  <a:srgbClr val="FF0000"/>
                </a:solidFill>
                <a:latin typeface="+mj-ea"/>
                <a:cs typeface="Arial" charset="0"/>
              </a:rPr>
              <a:t>12. </a:t>
            </a:r>
            <a:r>
              <a:rPr kumimoji="0" lang="en-US" altLang="zh-TW" sz="1800" b="1" dirty="0">
                <a:latin typeface="+mj-ea"/>
                <a:cs typeface="Arial" charset="0"/>
              </a:rPr>
              <a:t>Boat Elevator</a:t>
            </a:r>
          </a:p>
        </p:txBody>
      </p:sp>
      <p:pic>
        <p:nvPicPr>
          <p:cNvPr id="184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6" y="4005263"/>
            <a:ext cx="267652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0" name="文字方塊 8"/>
          <p:cNvSpPr txBox="1">
            <a:spLocks noChangeArrowheads="1"/>
          </p:cNvSpPr>
          <p:nvPr/>
        </p:nvSpPr>
        <p:spPr bwMode="auto">
          <a:xfrm>
            <a:off x="4010026" y="2060848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08</a:t>
            </a:r>
            <a:endParaRPr lang="zh-TW" altLang="en-US" sz="1800" b="1" i="1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441" name="文字方塊 9"/>
          <p:cNvSpPr txBox="1">
            <a:spLocks noChangeArrowheads="1"/>
          </p:cNvSpPr>
          <p:nvPr/>
        </p:nvSpPr>
        <p:spPr bwMode="auto">
          <a:xfrm>
            <a:off x="4240214" y="5157788"/>
            <a:ext cx="460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09</a:t>
            </a:r>
          </a:p>
        </p:txBody>
      </p:sp>
      <p:sp>
        <p:nvSpPr>
          <p:cNvPr id="18442" name="文字方塊 10"/>
          <p:cNvSpPr txBox="1">
            <a:spLocks noChangeArrowheads="1"/>
          </p:cNvSpPr>
          <p:nvPr/>
        </p:nvSpPr>
        <p:spPr bwMode="auto">
          <a:xfrm>
            <a:off x="8688389" y="5229225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10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443" name="文字方塊 11"/>
          <p:cNvSpPr txBox="1">
            <a:spLocks noChangeArrowheads="1"/>
          </p:cNvSpPr>
          <p:nvPr/>
        </p:nvSpPr>
        <p:spPr bwMode="auto">
          <a:xfrm>
            <a:off x="3700464" y="3335339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</a:t>
            </a:r>
            <a:endParaRPr lang="zh-TW" altLang="en-US" sz="1800" b="1" i="1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444" name="文字方塊 13"/>
          <p:cNvSpPr txBox="1">
            <a:spLocks noChangeArrowheads="1"/>
          </p:cNvSpPr>
          <p:nvPr/>
        </p:nvSpPr>
        <p:spPr bwMode="auto">
          <a:xfrm>
            <a:off x="7216776" y="5059364"/>
            <a:ext cx="46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11</a:t>
            </a:r>
            <a:endParaRPr lang="zh-TW" altLang="en-US" sz="1800" b="1" i="1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445" name="文字方塊 15"/>
          <p:cNvSpPr txBox="1">
            <a:spLocks noChangeArrowheads="1"/>
          </p:cNvSpPr>
          <p:nvPr/>
        </p:nvSpPr>
        <p:spPr bwMode="auto">
          <a:xfrm>
            <a:off x="5661026" y="5632450"/>
            <a:ext cx="46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12</a:t>
            </a:r>
            <a:endParaRPr lang="zh-TW" altLang="en-US" sz="1800" b="1" i="1" dirty="0">
              <a:solidFill>
                <a:srgbClr val="FF0000"/>
              </a:solidFill>
              <a:latin typeface="Calibri" panose="020F050202020403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574F56A-4FA7-410F-81CB-E7EF35969EC4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029EA71D-22AA-42B7-AE4D-7A8468E9800D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8342</TotalTime>
  <Words>462</Words>
  <Application>Microsoft Office PowerPoint</Application>
  <PresentationFormat>寬螢幕</PresentationFormat>
  <Paragraphs>173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2" baseType="lpstr">
      <vt:lpstr>微軟正黑體</vt:lpstr>
      <vt:lpstr>新細明體</vt:lpstr>
      <vt:lpstr>Arial</vt:lpstr>
      <vt:lpstr>Broadway</vt:lpstr>
      <vt:lpstr>Calibri</vt:lpstr>
      <vt:lpstr>Franklin Gothic Book</vt:lpstr>
      <vt:lpstr>Perpetua</vt:lpstr>
      <vt:lpstr>Times New Roman</vt:lpstr>
      <vt:lpstr>Wingdings</vt:lpstr>
      <vt:lpstr>Wingdings 2</vt:lpstr>
      <vt:lpstr>Nuvoton佈景主題</vt:lpstr>
      <vt:lpstr>爐管新人學習進度報告</vt:lpstr>
      <vt:lpstr>報告內容</vt:lpstr>
      <vt:lpstr>一、FAB 環境&amp;逃生路線</vt:lpstr>
      <vt:lpstr>PowerPoint 簡報</vt:lpstr>
      <vt:lpstr>PowerPoint 簡報</vt:lpstr>
      <vt:lpstr>PowerPoint 簡報</vt:lpstr>
      <vt:lpstr>二、兩周爐管PM內容</vt:lpstr>
      <vt:lpstr>三、爐管機台簡介</vt:lpstr>
      <vt:lpstr>PowerPoint 簡報</vt:lpstr>
      <vt:lpstr>四、VL-800 簡介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365</cp:revision>
  <dcterms:created xsi:type="dcterms:W3CDTF">2012-03-21T02:57:47Z</dcterms:created>
  <dcterms:modified xsi:type="dcterms:W3CDTF">2020-06-08T05:07:51Z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28900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