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12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0" r:id="rId6"/>
    <p:sldId id="288" r:id="rId7"/>
    <p:sldId id="282" r:id="rId8"/>
    <p:sldId id="294" r:id="rId9"/>
    <p:sldId id="284" r:id="rId10"/>
    <p:sldId id="295" r:id="rId11"/>
    <p:sldId id="296" r:id="rId12"/>
  </p:sldIdLst>
  <p:sldSz cx="12192000" cy="6858000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1C0E"/>
    <a:srgbClr val="CCFFCC"/>
    <a:srgbClr val="F9FBA7"/>
    <a:srgbClr val="FFFFFF"/>
    <a:srgbClr val="D00600"/>
    <a:srgbClr val="FC2110"/>
    <a:srgbClr val="FE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5332" autoAdjust="0"/>
  </p:normalViewPr>
  <p:slideViewPr>
    <p:cSldViewPr>
      <p:cViewPr varScale="1">
        <p:scale>
          <a:sx n="106" d="100"/>
          <a:sy n="106" d="100"/>
        </p:scale>
        <p:origin x="70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C6A605-91DB-41D3-9E9A-A11F50FC8DDB}" type="doc">
      <dgm:prSet loTypeId="urn:microsoft.com/office/officeart/2005/8/layout/vList5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FE715A9E-0A30-480D-A9BA-72EA947305D9}">
      <dgm:prSet phldrT="[文字]" custT="1"/>
      <dgm:spPr/>
      <dgm:t>
        <a:bodyPr/>
        <a:lstStyle/>
        <a:p>
          <a:r>
            <a:rPr lang="en-US" altLang="zh-TW" sz="5400" dirty="0" smtClean="0"/>
            <a:t>TEOS</a:t>
          </a:r>
          <a:endParaRPr lang="zh-TW" altLang="en-US" sz="5400" dirty="0"/>
        </a:p>
      </dgm:t>
    </dgm:pt>
    <dgm:pt modelId="{F65B9941-DE24-41F0-B3A1-E14D2CA5CCEB}" type="parTrans" cxnId="{97C6AB0D-FDFC-43A3-9EE0-71389AAF867A}">
      <dgm:prSet/>
      <dgm:spPr/>
      <dgm:t>
        <a:bodyPr/>
        <a:lstStyle/>
        <a:p>
          <a:endParaRPr lang="zh-TW" altLang="en-US"/>
        </a:p>
      </dgm:t>
    </dgm:pt>
    <dgm:pt modelId="{65795750-F935-4CCF-9FA4-B85A2B71C4C6}" type="sibTrans" cxnId="{97C6AB0D-FDFC-43A3-9EE0-71389AAF867A}">
      <dgm:prSet/>
      <dgm:spPr/>
      <dgm:t>
        <a:bodyPr/>
        <a:lstStyle/>
        <a:p>
          <a:endParaRPr lang="zh-TW" altLang="en-US"/>
        </a:p>
      </dgm:t>
    </dgm:pt>
    <dgm:pt modelId="{592F2DFE-3E08-41B6-A329-82857B02DD8C}">
      <dgm:prSet phldrT="[文字]" custT="1"/>
      <dgm:spPr/>
      <dgm:t>
        <a:bodyPr/>
        <a:lstStyle/>
        <a:p>
          <a:r>
            <a:rPr kumimoji="0" lang="en-US" altLang="zh-TW" sz="2000" b="0" dirty="0" smtClean="0">
              <a:latin typeface="+mj-ea"/>
              <a:ea typeface="+mj-ea"/>
              <a:cs typeface="+mn-cs"/>
              <a:sym typeface="Symbol" panose="05050102010706020507" pitchFamily="18" charset="2"/>
            </a:rPr>
            <a:t>  9</a:t>
          </a:r>
          <a:r>
            <a:rPr kumimoji="0" lang="en-US" altLang="zh-TW" sz="2000" b="0" dirty="0" smtClean="0">
              <a:latin typeface="+mj-ea"/>
              <a:ea typeface="+mj-ea"/>
              <a:cs typeface="+mn-cs"/>
            </a:rPr>
            <a:t>m±2</a:t>
          </a:r>
          <a:r>
            <a:rPr kumimoji="0" lang="zh-TW" altLang="en-US" sz="2000" b="0" dirty="0" smtClean="0">
              <a:latin typeface="+mj-ea"/>
              <a:ea typeface="+mj-ea"/>
              <a:cs typeface="+mn-cs"/>
            </a:rPr>
            <a:t> </a:t>
          </a:r>
          <a:r>
            <a:rPr kumimoji="0" lang="en-US" altLang="zh-TW" sz="2000" b="0" dirty="0" smtClean="0">
              <a:latin typeface="+mj-ea"/>
              <a:ea typeface="+mj-ea"/>
              <a:cs typeface="+mn-cs"/>
            </a:rPr>
            <a:t>→SPM</a:t>
          </a:r>
          <a:endParaRPr lang="zh-TW" altLang="en-US" sz="2000" dirty="0"/>
        </a:p>
      </dgm:t>
    </dgm:pt>
    <dgm:pt modelId="{52A7EAAC-88D9-46E5-91AF-2806FF6B29FE}" type="parTrans" cxnId="{E2909211-AA1B-4217-AF3D-379A9E851A89}">
      <dgm:prSet/>
      <dgm:spPr/>
      <dgm:t>
        <a:bodyPr/>
        <a:lstStyle/>
        <a:p>
          <a:endParaRPr lang="zh-TW" altLang="en-US"/>
        </a:p>
      </dgm:t>
    </dgm:pt>
    <dgm:pt modelId="{FD749A5D-4345-48A7-BD86-0AF623FA49F2}" type="sibTrans" cxnId="{E2909211-AA1B-4217-AF3D-379A9E851A89}">
      <dgm:prSet/>
      <dgm:spPr/>
      <dgm:t>
        <a:bodyPr/>
        <a:lstStyle/>
        <a:p>
          <a:endParaRPr lang="zh-TW" altLang="en-US"/>
        </a:p>
      </dgm:t>
    </dgm:pt>
    <dgm:pt modelId="{4EB7CBC6-B307-4948-90EB-CD51FCE647F9}">
      <dgm:prSet phldrT="[文字]" custT="1"/>
      <dgm:spPr/>
      <dgm:t>
        <a:bodyPr/>
        <a:lstStyle/>
        <a:p>
          <a:r>
            <a:rPr lang="en-US" altLang="zh-TW" sz="5400" dirty="0" smtClean="0"/>
            <a:t>Nitride</a:t>
          </a:r>
          <a:endParaRPr lang="zh-TW" altLang="en-US" sz="5400" dirty="0"/>
        </a:p>
      </dgm:t>
    </dgm:pt>
    <dgm:pt modelId="{DB3D2609-5384-4949-8DAF-320046734670}" type="parTrans" cxnId="{754350F0-0F1F-4DEF-9A6F-209D8CE3C87B}">
      <dgm:prSet/>
      <dgm:spPr/>
      <dgm:t>
        <a:bodyPr/>
        <a:lstStyle/>
        <a:p>
          <a:endParaRPr lang="zh-TW" altLang="en-US"/>
        </a:p>
      </dgm:t>
    </dgm:pt>
    <dgm:pt modelId="{6922956E-3607-4734-81F9-FADE85E85D34}" type="sibTrans" cxnId="{754350F0-0F1F-4DEF-9A6F-209D8CE3C87B}">
      <dgm:prSet/>
      <dgm:spPr/>
      <dgm:t>
        <a:bodyPr/>
        <a:lstStyle/>
        <a:p>
          <a:endParaRPr lang="zh-TW" altLang="en-US"/>
        </a:p>
      </dgm:t>
    </dgm:pt>
    <dgm:pt modelId="{C1A46B12-7CA4-4E57-B2F0-491C9736FAB0}">
      <dgm:prSet phldrT="[文字]" custT="1"/>
      <dgm:spPr/>
      <dgm:t>
        <a:bodyPr/>
        <a:lstStyle/>
        <a:p>
          <a:pPr marL="114300" indent="0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zh-TW" sz="1800" b="0" smtClean="0">
              <a:latin typeface="+mj-ea"/>
              <a:ea typeface="+mj-ea"/>
            </a:rPr>
            <a:t>  Thick:  </a:t>
          </a:r>
          <a:r>
            <a:rPr kumimoji="0" lang="en-US" altLang="zh-TW" sz="1800" b="0" smtClean="0">
              <a:latin typeface="+mj-ea"/>
              <a:ea typeface="+mn-ea"/>
              <a:cs typeface="+mn-cs"/>
              <a:sym typeface="Symbol" panose="05050102010706020507" pitchFamily="18" charset="2"/>
            </a:rPr>
            <a:t>40</a:t>
          </a:r>
          <a:r>
            <a:rPr kumimoji="0" lang="en-US" altLang="zh-TW" sz="1800" b="0" smtClean="0">
              <a:latin typeface="+mj-ea"/>
              <a:ea typeface="+mn-ea"/>
              <a:cs typeface="+mn-cs"/>
            </a:rPr>
            <a:t>±10→SPM       </a:t>
          </a:r>
          <a:r>
            <a:rPr kumimoji="0" lang="en-US" altLang="zh-TW" sz="1200" b="0" smtClean="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●</a:t>
          </a:r>
          <a:r>
            <a:rPr kumimoji="0" lang="zh-TW" altLang="en-US" sz="1200" b="0" smtClean="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  </a:t>
          </a:r>
          <a:r>
            <a:rPr lang="en-US" altLang="zh-TW" sz="1800" b="0" smtClean="0">
              <a:latin typeface="+mj-ea"/>
              <a:ea typeface="+mj-ea"/>
            </a:rPr>
            <a:t>Thin:150</a:t>
          </a:r>
          <a:r>
            <a:rPr kumimoji="0" lang="en-US" altLang="zh-TW" sz="1800" b="0" smtClean="0">
              <a:latin typeface="+mj-ea"/>
              <a:ea typeface="+mn-ea"/>
              <a:cs typeface="+mn-cs"/>
            </a:rPr>
            <a:t>→SPM</a:t>
          </a:r>
          <a:endParaRPr lang="zh-TW" altLang="en-US" sz="1800" dirty="0"/>
        </a:p>
      </dgm:t>
    </dgm:pt>
    <dgm:pt modelId="{A4577DEA-051E-4136-AC81-16D708411BB9}" type="parTrans" cxnId="{262D3BA4-4BFE-426A-883C-3A3171B7511C}">
      <dgm:prSet/>
      <dgm:spPr/>
      <dgm:t>
        <a:bodyPr/>
        <a:lstStyle/>
        <a:p>
          <a:endParaRPr lang="zh-TW" altLang="en-US"/>
        </a:p>
      </dgm:t>
    </dgm:pt>
    <dgm:pt modelId="{536D2B98-3113-4467-BF87-042EB6EDAF81}" type="sibTrans" cxnId="{262D3BA4-4BFE-426A-883C-3A3171B7511C}">
      <dgm:prSet/>
      <dgm:spPr/>
      <dgm:t>
        <a:bodyPr/>
        <a:lstStyle/>
        <a:p>
          <a:endParaRPr lang="zh-TW" altLang="en-US"/>
        </a:p>
      </dgm:t>
    </dgm:pt>
    <dgm:pt modelId="{FD25336D-401F-414C-BAD6-D514D77878C8}">
      <dgm:prSet phldrT="[文字]" custT="1"/>
      <dgm:spPr/>
      <dgm:t>
        <a:bodyPr/>
        <a:lstStyle/>
        <a:p>
          <a:r>
            <a:rPr lang="en-US" altLang="zh-TW" sz="5400" dirty="0" smtClean="0"/>
            <a:t>Poly</a:t>
          </a:r>
          <a:endParaRPr lang="zh-TW" altLang="en-US" sz="5400" dirty="0"/>
        </a:p>
      </dgm:t>
    </dgm:pt>
    <dgm:pt modelId="{E489B580-5515-4661-AC59-8C487E1A16ED}" type="parTrans" cxnId="{1A9DF4FD-F164-4ED1-9074-FC1E6D8F3971}">
      <dgm:prSet/>
      <dgm:spPr/>
      <dgm:t>
        <a:bodyPr/>
        <a:lstStyle/>
        <a:p>
          <a:endParaRPr lang="zh-TW" altLang="en-US"/>
        </a:p>
      </dgm:t>
    </dgm:pt>
    <dgm:pt modelId="{28FBC341-FEF4-4C23-B853-CBBFE4B8E80E}" type="sibTrans" cxnId="{1A9DF4FD-F164-4ED1-9074-FC1E6D8F3971}">
      <dgm:prSet/>
      <dgm:spPr/>
      <dgm:t>
        <a:bodyPr/>
        <a:lstStyle/>
        <a:p>
          <a:endParaRPr lang="zh-TW" altLang="en-US"/>
        </a:p>
      </dgm:t>
    </dgm:pt>
    <dgm:pt modelId="{EFCC09C8-96EA-4D8C-953A-C4071DEE1544}">
      <dgm:prSet phldrT="[文字]" custT="1"/>
      <dgm:spPr/>
      <dgm:t>
        <a:bodyPr/>
        <a:lstStyle/>
        <a:p>
          <a:pPr rtl="0"/>
          <a:r>
            <a:rPr kumimoji="0" lang="zh-TW" altLang="en-US" sz="2400" b="0" smtClean="0">
              <a:latin typeface="+mj-ea"/>
              <a:ea typeface="+mj-ea"/>
              <a:cs typeface="+mn-cs"/>
              <a:sym typeface="Symbol" panose="05050102010706020507" pitchFamily="18" charset="2"/>
            </a:rPr>
            <a:t>   </a:t>
          </a:r>
          <a:r>
            <a:rPr kumimoji="0" lang="en-US" altLang="zh-TW" sz="2400" b="0" smtClean="0">
              <a:latin typeface="+mj-ea"/>
              <a:ea typeface="+mj-ea"/>
              <a:cs typeface="+mn-cs"/>
              <a:sym typeface="Symbol" panose="05050102010706020507" pitchFamily="18" charset="2"/>
            </a:rPr>
            <a:t>9</a:t>
          </a:r>
          <a:r>
            <a:rPr kumimoji="0" lang="en-US" altLang="zh-TW" sz="2400" b="0" smtClean="0">
              <a:latin typeface="+mj-ea"/>
              <a:ea typeface="+mj-ea"/>
              <a:cs typeface="+mn-cs"/>
            </a:rPr>
            <a:t>m±2→SPM</a:t>
          </a:r>
          <a:endParaRPr lang="zh-TW" altLang="en-US" sz="2400" dirty="0"/>
        </a:p>
      </dgm:t>
    </dgm:pt>
    <dgm:pt modelId="{159BDEA9-9D09-4E2E-B3DE-A141EA6002A3}" type="parTrans" cxnId="{0B673ED2-674E-4C47-862D-7B09AD3A3B0E}">
      <dgm:prSet/>
      <dgm:spPr/>
      <dgm:t>
        <a:bodyPr/>
        <a:lstStyle/>
        <a:p>
          <a:endParaRPr lang="zh-TW" altLang="en-US"/>
        </a:p>
      </dgm:t>
    </dgm:pt>
    <dgm:pt modelId="{595C2FC7-D9EB-4EF7-8086-0FAAFB8BCE82}" type="sibTrans" cxnId="{0B673ED2-674E-4C47-862D-7B09AD3A3B0E}">
      <dgm:prSet/>
      <dgm:spPr/>
      <dgm:t>
        <a:bodyPr/>
        <a:lstStyle/>
        <a:p>
          <a:endParaRPr lang="zh-TW" altLang="en-US"/>
        </a:p>
      </dgm:t>
    </dgm:pt>
    <dgm:pt modelId="{138628B6-1540-4401-981D-605F1E1688F1}">
      <dgm:prSet custT="1"/>
      <dgm:spPr/>
      <dgm:t>
        <a:bodyPr/>
        <a:lstStyle/>
        <a:p>
          <a:r>
            <a:rPr kumimoji="0" lang="en-US" altLang="zh-TW" sz="2000" b="0" dirty="0" smtClean="0">
              <a:latin typeface="+mj-ea"/>
              <a:ea typeface="+mj-ea"/>
              <a:cs typeface="+mn-cs"/>
            </a:rPr>
            <a:t>18</a:t>
          </a:r>
          <a:r>
            <a:rPr kumimoji="0" lang="en-US" altLang="zh-TW" sz="2000" b="0" dirty="0" smtClean="0">
              <a:latin typeface="+mj-ea"/>
              <a:ea typeface="+mj-ea"/>
              <a:cs typeface="+mn-cs"/>
              <a:sym typeface="Symbol" panose="05050102010706020507" pitchFamily="18" charset="2"/>
            </a:rPr>
            <a:t></a:t>
          </a:r>
          <a:r>
            <a:rPr kumimoji="0" lang="en-US" altLang="zh-TW" sz="2000" b="0" dirty="0" smtClean="0">
              <a:latin typeface="+mj-ea"/>
              <a:ea typeface="+mj-ea"/>
              <a:cs typeface="+mn-cs"/>
            </a:rPr>
            <a:t>m±2 →SPM</a:t>
          </a:r>
        </a:p>
      </dgm:t>
    </dgm:pt>
    <dgm:pt modelId="{A550B703-B118-4FE8-94DE-BDA7C0488392}" type="parTrans" cxnId="{40AECD70-0154-4B7C-AD99-8283F79F34DA}">
      <dgm:prSet/>
      <dgm:spPr/>
      <dgm:t>
        <a:bodyPr/>
        <a:lstStyle/>
        <a:p>
          <a:endParaRPr lang="zh-TW" altLang="en-US"/>
        </a:p>
      </dgm:t>
    </dgm:pt>
    <dgm:pt modelId="{54B534E2-3A15-49B9-B411-40963F7E19B8}" type="sibTrans" cxnId="{40AECD70-0154-4B7C-AD99-8283F79F34DA}">
      <dgm:prSet/>
      <dgm:spPr/>
      <dgm:t>
        <a:bodyPr/>
        <a:lstStyle/>
        <a:p>
          <a:endParaRPr lang="zh-TW" altLang="en-US"/>
        </a:p>
      </dgm:t>
    </dgm:pt>
    <dgm:pt modelId="{AAE2506C-2D06-4294-8153-7F3820D10E04}">
      <dgm:prSet custT="1"/>
      <dgm:spPr/>
      <dgm:t>
        <a:bodyPr/>
        <a:lstStyle/>
        <a:p>
          <a:r>
            <a:rPr kumimoji="0" lang="en-US" altLang="zh-TW" sz="2000" b="0" dirty="0" smtClean="0">
              <a:latin typeface="+mj-ea"/>
              <a:ea typeface="+mj-ea"/>
              <a:cs typeface="+mn-cs"/>
              <a:sym typeface="Symbol" panose="05050102010706020507" pitchFamily="18" charset="2"/>
            </a:rPr>
            <a:t>27</a:t>
          </a:r>
          <a:r>
            <a:rPr kumimoji="0" lang="en-US" altLang="zh-TW" sz="2000" b="0" dirty="0" smtClean="0">
              <a:latin typeface="+mj-ea"/>
              <a:ea typeface="+mj-ea"/>
              <a:cs typeface="+mn-cs"/>
            </a:rPr>
            <a:t>m±2 →BPM</a:t>
          </a:r>
          <a:endParaRPr kumimoji="0" lang="zh-TW" altLang="en-US" sz="2000" b="0" dirty="0" smtClean="0">
            <a:latin typeface="+mj-ea"/>
            <a:ea typeface="+mj-ea"/>
            <a:cs typeface="+mn-cs"/>
          </a:endParaRPr>
        </a:p>
      </dgm:t>
    </dgm:pt>
    <dgm:pt modelId="{12982991-62EE-4275-912D-E31211DA8DDE}" type="parTrans" cxnId="{8D762650-31D2-4718-A068-D70645EE803E}">
      <dgm:prSet/>
      <dgm:spPr/>
      <dgm:t>
        <a:bodyPr/>
        <a:lstStyle/>
        <a:p>
          <a:endParaRPr lang="zh-TW" altLang="en-US"/>
        </a:p>
      </dgm:t>
    </dgm:pt>
    <dgm:pt modelId="{A9682E6F-E796-4386-9828-871A2E9E8250}" type="sibTrans" cxnId="{8D762650-31D2-4718-A068-D70645EE803E}">
      <dgm:prSet/>
      <dgm:spPr/>
      <dgm:t>
        <a:bodyPr/>
        <a:lstStyle/>
        <a:p>
          <a:endParaRPr lang="zh-TW" altLang="en-US"/>
        </a:p>
      </dgm:t>
    </dgm:pt>
    <dgm:pt modelId="{1A4E0108-2636-4EFE-879C-08914544CF1C}">
      <dgm:prSet phldrT="[文字]"/>
      <dgm:spPr/>
      <dgm:t>
        <a:bodyPr/>
        <a:lstStyle/>
        <a:p>
          <a:pPr marL="114300" indent="0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kumimoji="0" lang="en-US" altLang="zh-TW" sz="1800" b="0" dirty="0" smtClean="0">
              <a:latin typeface="+mj-ea"/>
              <a:ea typeface="+mn-ea"/>
              <a:cs typeface="+mn-cs"/>
            </a:rPr>
            <a:t>  Thick:</a:t>
          </a:r>
          <a:r>
            <a:rPr kumimoji="0" lang="en-US" altLang="zh-TW" sz="1800" b="0" dirty="0" smtClean="0">
              <a:latin typeface="+mj-ea"/>
              <a:ea typeface="+mn-ea"/>
              <a:cs typeface="+mn-cs"/>
              <a:sym typeface="Symbol" panose="05050102010706020507" pitchFamily="18" charset="2"/>
            </a:rPr>
            <a:t>120</a:t>
          </a:r>
          <a:r>
            <a:rPr kumimoji="0" lang="en-US" altLang="zh-TW" sz="1800" b="0" dirty="0" smtClean="0">
              <a:latin typeface="+mj-ea"/>
              <a:ea typeface="+mn-ea"/>
              <a:cs typeface="+mn-cs"/>
            </a:rPr>
            <a:t>±14→BPM</a:t>
          </a:r>
          <a:endParaRPr lang="zh-TW" altLang="en-US" sz="1800" dirty="0"/>
        </a:p>
      </dgm:t>
    </dgm:pt>
    <dgm:pt modelId="{A9562D2C-87F2-467C-831D-6EB266EDA4EC}" type="parTrans" cxnId="{12288A9C-A973-4C4E-81F9-2527ECF03520}">
      <dgm:prSet/>
      <dgm:spPr/>
      <dgm:t>
        <a:bodyPr/>
        <a:lstStyle/>
        <a:p>
          <a:endParaRPr lang="zh-TW" altLang="en-US"/>
        </a:p>
      </dgm:t>
    </dgm:pt>
    <dgm:pt modelId="{C2FA135E-FAE7-4B57-9F9B-C98503D9D1D4}" type="sibTrans" cxnId="{12288A9C-A973-4C4E-81F9-2527ECF03520}">
      <dgm:prSet/>
      <dgm:spPr/>
      <dgm:t>
        <a:bodyPr/>
        <a:lstStyle/>
        <a:p>
          <a:endParaRPr lang="zh-TW" altLang="en-US"/>
        </a:p>
      </dgm:t>
    </dgm:pt>
    <dgm:pt modelId="{B75F289B-9CC6-4644-BC21-A148B4A61444}">
      <dgm:prSet phldrT="[文字]" custT="1"/>
      <dgm:spPr/>
      <dgm:t>
        <a:bodyPr/>
        <a:lstStyle/>
        <a:p>
          <a:pPr marL="114300" indent="0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kumimoji="0" lang="zh-TW" altLang="en-US" sz="1800" b="0" smtClean="0">
              <a:latin typeface="+mj-ea"/>
              <a:ea typeface="+mn-ea"/>
              <a:cs typeface="+mn-cs"/>
            </a:rPr>
            <a:t>  </a:t>
          </a:r>
          <a:r>
            <a:rPr kumimoji="0" lang="en-US" altLang="zh-TW" sz="1800" b="0" smtClean="0">
              <a:latin typeface="+mj-ea"/>
              <a:ea typeface="+mn-ea"/>
              <a:cs typeface="+mn-cs"/>
            </a:rPr>
            <a:t>Thick:  </a:t>
          </a:r>
          <a:r>
            <a:rPr kumimoji="0" lang="en-US" altLang="zh-TW" sz="1800" b="0" smtClean="0">
              <a:latin typeface="+mj-ea"/>
              <a:ea typeface="+mn-ea"/>
              <a:cs typeface="+mn-cs"/>
              <a:sym typeface="Symbol" panose="05050102010706020507" pitchFamily="18" charset="2"/>
            </a:rPr>
            <a:t>80</a:t>
          </a:r>
          <a:r>
            <a:rPr kumimoji="0" lang="en-US" altLang="zh-TW" sz="1800" b="0" smtClean="0">
              <a:latin typeface="+mj-ea"/>
              <a:ea typeface="+mn-ea"/>
              <a:cs typeface="+mn-cs"/>
            </a:rPr>
            <a:t>±10→SPM</a:t>
          </a:r>
          <a:r>
            <a:rPr kumimoji="0" lang="zh-TW" altLang="en-US" sz="1800" b="0" smtClean="0">
              <a:latin typeface="+mj-ea"/>
              <a:ea typeface="+mn-ea"/>
              <a:cs typeface="+mn-cs"/>
            </a:rPr>
            <a:t>       </a:t>
          </a:r>
          <a:r>
            <a:rPr kumimoji="0" lang="en-US" altLang="zh-TW" sz="1200" b="0" smtClean="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●</a:t>
          </a:r>
          <a:r>
            <a:rPr kumimoji="0" lang="zh-TW" altLang="en-US" sz="1200" b="0" smtClean="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  </a:t>
          </a:r>
          <a:r>
            <a:rPr lang="en-US" altLang="zh-TW" sz="1800" b="0" smtClean="0">
              <a:latin typeface="+mj-ea"/>
              <a:ea typeface="+mj-ea"/>
            </a:rPr>
            <a:t>Thin:300</a:t>
          </a:r>
          <a:r>
            <a:rPr kumimoji="0" lang="en-US" altLang="zh-TW" sz="1800" b="0" smtClean="0">
              <a:latin typeface="+mj-ea"/>
              <a:ea typeface="+mn-ea"/>
              <a:cs typeface="+mn-cs"/>
            </a:rPr>
            <a:t>→BPM</a:t>
          </a:r>
          <a:endParaRPr lang="zh-TW" altLang="en-US" sz="1800" dirty="0"/>
        </a:p>
      </dgm:t>
    </dgm:pt>
    <dgm:pt modelId="{7B74CB79-AC6C-4B82-9A76-47DBD0136908}" type="parTrans" cxnId="{B331BF35-0BCE-41C1-B764-B9FCC7C2C835}">
      <dgm:prSet/>
      <dgm:spPr/>
      <dgm:t>
        <a:bodyPr/>
        <a:lstStyle/>
        <a:p>
          <a:endParaRPr lang="zh-TW" altLang="en-US"/>
        </a:p>
      </dgm:t>
    </dgm:pt>
    <dgm:pt modelId="{742440FB-ED22-43F7-9FFC-01F5DB8A901D}" type="sibTrans" cxnId="{B331BF35-0BCE-41C1-B764-B9FCC7C2C835}">
      <dgm:prSet/>
      <dgm:spPr/>
      <dgm:t>
        <a:bodyPr/>
        <a:lstStyle/>
        <a:p>
          <a:endParaRPr lang="zh-TW" altLang="en-US"/>
        </a:p>
      </dgm:t>
    </dgm:pt>
    <dgm:pt modelId="{A5295FEB-540E-404A-BC83-D87441A0FEFC}">
      <dgm:prSet phldrT="[文字]" custT="1"/>
      <dgm:spPr/>
      <dgm:t>
        <a:bodyPr/>
        <a:lstStyle/>
        <a:p>
          <a:pPr rtl="0"/>
          <a:r>
            <a:rPr kumimoji="0" lang="zh-TW" altLang="en-US" sz="2400" b="0" dirty="0" smtClean="0">
              <a:latin typeface="+mj-ea"/>
              <a:ea typeface="+mj-ea"/>
              <a:cs typeface="+mn-cs"/>
            </a:rPr>
            <a:t> </a:t>
          </a:r>
          <a:r>
            <a:rPr kumimoji="0" lang="en-US" altLang="zh-TW" sz="2400" b="0" dirty="0" smtClean="0">
              <a:latin typeface="+mj-ea"/>
              <a:ea typeface="+mj-ea"/>
              <a:cs typeface="+mn-cs"/>
            </a:rPr>
            <a:t>19</a:t>
          </a:r>
          <a:r>
            <a:rPr kumimoji="0" lang="en-US" altLang="zh-TW" sz="2400" b="0" dirty="0" smtClean="0">
              <a:latin typeface="+mj-ea"/>
              <a:ea typeface="+mj-ea"/>
              <a:cs typeface="+mn-cs"/>
              <a:sym typeface="Symbol" panose="05050102010706020507" pitchFamily="18" charset="2"/>
            </a:rPr>
            <a:t></a:t>
          </a:r>
          <a:r>
            <a:rPr kumimoji="0" lang="en-US" altLang="zh-TW" sz="2400" b="0" dirty="0" smtClean="0">
              <a:latin typeface="+mj-ea"/>
              <a:ea typeface="+mj-ea"/>
              <a:cs typeface="+mn-cs"/>
            </a:rPr>
            <a:t>m±2→BPM</a:t>
          </a:r>
          <a:endParaRPr lang="zh-TW" altLang="en-US" sz="2400" dirty="0"/>
        </a:p>
      </dgm:t>
    </dgm:pt>
    <dgm:pt modelId="{0EE0C6E8-F357-415C-A426-F9332295668E}" type="parTrans" cxnId="{723A4708-7E2A-4070-9DA7-DD4788E56409}">
      <dgm:prSet/>
      <dgm:spPr/>
      <dgm:t>
        <a:bodyPr/>
        <a:lstStyle/>
        <a:p>
          <a:endParaRPr lang="zh-TW" altLang="en-US"/>
        </a:p>
      </dgm:t>
    </dgm:pt>
    <dgm:pt modelId="{E46C7092-FC0F-4970-8B55-9407665D1107}" type="sibTrans" cxnId="{723A4708-7E2A-4070-9DA7-DD4788E56409}">
      <dgm:prSet/>
      <dgm:spPr/>
      <dgm:t>
        <a:bodyPr/>
        <a:lstStyle/>
        <a:p>
          <a:endParaRPr lang="zh-TW" altLang="en-US"/>
        </a:p>
      </dgm:t>
    </dgm:pt>
    <dgm:pt modelId="{0369CBCC-8138-49AF-B02B-CB08A7605B73}" type="pres">
      <dgm:prSet presAssocID="{A7C6A605-91DB-41D3-9E9A-A11F50FC8DD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F1AEE14-B966-4CD8-9C9D-7E231CC5F526}" type="pres">
      <dgm:prSet presAssocID="{FE715A9E-0A30-480D-A9BA-72EA947305D9}" presName="linNode" presStyleCnt="0"/>
      <dgm:spPr/>
    </dgm:pt>
    <dgm:pt modelId="{260B47F4-AFB2-4766-84A4-E8EC21C5C8BE}" type="pres">
      <dgm:prSet presAssocID="{FE715A9E-0A30-480D-A9BA-72EA947305D9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02AA70F-8630-40FA-A6A6-4DB4FD2430C9}" type="pres">
      <dgm:prSet presAssocID="{FE715A9E-0A30-480D-A9BA-72EA947305D9}" presName="descendantText" presStyleLbl="alignAccFollowNode1" presStyleIdx="0" presStyleCnt="3" custScaleY="117284" custLinFactNeighborX="-3823" custLinFactNeighborY="366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D70D798-151B-44D8-BC91-817E93ED8DAD}" type="pres">
      <dgm:prSet presAssocID="{65795750-F935-4CCF-9FA4-B85A2B71C4C6}" presName="sp" presStyleCnt="0"/>
      <dgm:spPr/>
    </dgm:pt>
    <dgm:pt modelId="{C0B19A36-DDA7-4BCB-9F08-5850CBDD21C2}" type="pres">
      <dgm:prSet presAssocID="{4EB7CBC6-B307-4948-90EB-CD51FCE647F9}" presName="linNode" presStyleCnt="0"/>
      <dgm:spPr/>
    </dgm:pt>
    <dgm:pt modelId="{C4174CA9-09E0-4C55-8DA3-B2381E376615}" type="pres">
      <dgm:prSet presAssocID="{4EB7CBC6-B307-4948-90EB-CD51FCE647F9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B1969A6-0FEF-4455-81C2-DD2D7FF07BDA}" type="pres">
      <dgm:prSet presAssocID="{4EB7CBC6-B307-4948-90EB-CD51FCE647F9}" presName="descendantText" presStyleLbl="alignAccFollowNode1" presStyleIdx="1" presStyleCnt="3" custScaleY="114780" custLinFactNeighborX="-5369" custLinFactNeighborY="-89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AD3D6E2-8F72-4113-AC70-1391A77CE258}" type="pres">
      <dgm:prSet presAssocID="{6922956E-3607-4734-81F9-FADE85E85D34}" presName="sp" presStyleCnt="0"/>
      <dgm:spPr/>
    </dgm:pt>
    <dgm:pt modelId="{C2CC08F5-CF37-42F8-8DC4-A4B3178EF308}" type="pres">
      <dgm:prSet presAssocID="{FD25336D-401F-414C-BAD6-D514D77878C8}" presName="linNode" presStyleCnt="0"/>
      <dgm:spPr/>
    </dgm:pt>
    <dgm:pt modelId="{8C61BDFD-DF3A-4FBA-8DE4-16AF9A52CBD0}" type="pres">
      <dgm:prSet presAssocID="{FD25336D-401F-414C-BAD6-D514D77878C8}" presName="parentText" presStyleLbl="node1" presStyleIdx="2" presStyleCnt="3" custScaleX="10707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5CE4A36-26D1-4D66-841E-ECB9DAB6A812}" type="pres">
      <dgm:prSet presAssocID="{FD25336D-401F-414C-BAD6-D514D77878C8}" presName="descendantText" presStyleLbl="alignAccFollowNode1" presStyleIdx="2" presStyleCnt="3" custScaleX="105473" custScaleY="117449" custLinFactNeighborX="-4364" custLinFactNeighborY="-169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23A4708-7E2A-4070-9DA7-DD4788E56409}" srcId="{FD25336D-401F-414C-BAD6-D514D77878C8}" destId="{A5295FEB-540E-404A-BC83-D87441A0FEFC}" srcOrd="1" destOrd="0" parTransId="{0EE0C6E8-F357-415C-A426-F9332295668E}" sibTransId="{E46C7092-FC0F-4970-8B55-9407665D1107}"/>
    <dgm:cxn modelId="{608C4D98-C2CD-470D-86CB-1C01ACD75A0B}" type="presOf" srcId="{FD25336D-401F-414C-BAD6-D514D77878C8}" destId="{8C61BDFD-DF3A-4FBA-8DE4-16AF9A52CBD0}" srcOrd="0" destOrd="0" presId="urn:microsoft.com/office/officeart/2005/8/layout/vList5"/>
    <dgm:cxn modelId="{9A82FC68-F235-4452-97D4-4453F9BB97DA}" type="presOf" srcId="{EFCC09C8-96EA-4D8C-953A-C4071DEE1544}" destId="{55CE4A36-26D1-4D66-841E-ECB9DAB6A812}" srcOrd="0" destOrd="0" presId="urn:microsoft.com/office/officeart/2005/8/layout/vList5"/>
    <dgm:cxn modelId="{262D3BA4-4BFE-426A-883C-3A3171B7511C}" srcId="{4EB7CBC6-B307-4948-90EB-CD51FCE647F9}" destId="{C1A46B12-7CA4-4E57-B2F0-491C9736FAB0}" srcOrd="0" destOrd="0" parTransId="{A4577DEA-051E-4136-AC81-16D708411BB9}" sibTransId="{536D2B98-3113-4467-BF87-042EB6EDAF81}"/>
    <dgm:cxn modelId="{B0B18AD3-C240-4CFB-9859-D0B9DFC53214}" type="presOf" srcId="{B75F289B-9CC6-4644-BC21-A148B4A61444}" destId="{3B1969A6-0FEF-4455-81C2-DD2D7FF07BDA}" srcOrd="0" destOrd="1" presId="urn:microsoft.com/office/officeart/2005/8/layout/vList5"/>
    <dgm:cxn modelId="{1A9DF4FD-F164-4ED1-9074-FC1E6D8F3971}" srcId="{A7C6A605-91DB-41D3-9E9A-A11F50FC8DDB}" destId="{FD25336D-401F-414C-BAD6-D514D77878C8}" srcOrd="2" destOrd="0" parTransId="{E489B580-5515-4661-AC59-8C487E1A16ED}" sibTransId="{28FBC341-FEF4-4C23-B853-CBBFE4B8E80E}"/>
    <dgm:cxn modelId="{161F1F29-CFBE-48F9-A219-4573D06C828D}" type="presOf" srcId="{138628B6-1540-4401-981D-605F1E1688F1}" destId="{602AA70F-8630-40FA-A6A6-4DB4FD2430C9}" srcOrd="0" destOrd="1" presId="urn:microsoft.com/office/officeart/2005/8/layout/vList5"/>
    <dgm:cxn modelId="{754350F0-0F1F-4DEF-9A6F-209D8CE3C87B}" srcId="{A7C6A605-91DB-41D3-9E9A-A11F50FC8DDB}" destId="{4EB7CBC6-B307-4948-90EB-CD51FCE647F9}" srcOrd="1" destOrd="0" parTransId="{DB3D2609-5384-4949-8DAF-320046734670}" sibTransId="{6922956E-3607-4734-81F9-FADE85E85D34}"/>
    <dgm:cxn modelId="{40AECD70-0154-4B7C-AD99-8283F79F34DA}" srcId="{FE715A9E-0A30-480D-A9BA-72EA947305D9}" destId="{138628B6-1540-4401-981D-605F1E1688F1}" srcOrd="1" destOrd="0" parTransId="{A550B703-B118-4FE8-94DE-BDA7C0488392}" sibTransId="{54B534E2-3A15-49B9-B411-40963F7E19B8}"/>
    <dgm:cxn modelId="{11CA0C37-7948-4FD9-A1C9-2EB95833ACF3}" type="presOf" srcId="{AAE2506C-2D06-4294-8153-7F3820D10E04}" destId="{602AA70F-8630-40FA-A6A6-4DB4FD2430C9}" srcOrd="0" destOrd="2" presId="urn:microsoft.com/office/officeart/2005/8/layout/vList5"/>
    <dgm:cxn modelId="{3B3792B2-90CE-4B62-89C4-FD7C47D72067}" type="presOf" srcId="{1A4E0108-2636-4EFE-879C-08914544CF1C}" destId="{3B1969A6-0FEF-4455-81C2-DD2D7FF07BDA}" srcOrd="0" destOrd="2" presId="urn:microsoft.com/office/officeart/2005/8/layout/vList5"/>
    <dgm:cxn modelId="{377795F1-F847-41D9-BFD1-80C96C8F9CAD}" type="presOf" srcId="{FE715A9E-0A30-480D-A9BA-72EA947305D9}" destId="{260B47F4-AFB2-4766-84A4-E8EC21C5C8BE}" srcOrd="0" destOrd="0" presId="urn:microsoft.com/office/officeart/2005/8/layout/vList5"/>
    <dgm:cxn modelId="{0B673ED2-674E-4C47-862D-7B09AD3A3B0E}" srcId="{FD25336D-401F-414C-BAD6-D514D77878C8}" destId="{EFCC09C8-96EA-4D8C-953A-C4071DEE1544}" srcOrd="0" destOrd="0" parTransId="{159BDEA9-9D09-4E2E-B3DE-A141EA6002A3}" sibTransId="{595C2FC7-D9EB-4EF7-8086-0FAAFB8BCE82}"/>
    <dgm:cxn modelId="{12288A9C-A973-4C4E-81F9-2527ECF03520}" srcId="{4EB7CBC6-B307-4948-90EB-CD51FCE647F9}" destId="{1A4E0108-2636-4EFE-879C-08914544CF1C}" srcOrd="2" destOrd="0" parTransId="{A9562D2C-87F2-467C-831D-6EB266EDA4EC}" sibTransId="{C2FA135E-FAE7-4B57-9F9B-C98503D9D1D4}"/>
    <dgm:cxn modelId="{B331BF35-0BCE-41C1-B764-B9FCC7C2C835}" srcId="{4EB7CBC6-B307-4948-90EB-CD51FCE647F9}" destId="{B75F289B-9CC6-4644-BC21-A148B4A61444}" srcOrd="1" destOrd="0" parTransId="{7B74CB79-AC6C-4B82-9A76-47DBD0136908}" sibTransId="{742440FB-ED22-43F7-9FFC-01F5DB8A901D}"/>
    <dgm:cxn modelId="{C29FFC48-18FE-4754-980D-A93CFF011F5B}" type="presOf" srcId="{A7C6A605-91DB-41D3-9E9A-A11F50FC8DDB}" destId="{0369CBCC-8138-49AF-B02B-CB08A7605B73}" srcOrd="0" destOrd="0" presId="urn:microsoft.com/office/officeart/2005/8/layout/vList5"/>
    <dgm:cxn modelId="{78DB7C91-22F6-4293-B965-F415925DE201}" type="presOf" srcId="{592F2DFE-3E08-41B6-A329-82857B02DD8C}" destId="{602AA70F-8630-40FA-A6A6-4DB4FD2430C9}" srcOrd="0" destOrd="0" presId="urn:microsoft.com/office/officeart/2005/8/layout/vList5"/>
    <dgm:cxn modelId="{97C6AB0D-FDFC-43A3-9EE0-71389AAF867A}" srcId="{A7C6A605-91DB-41D3-9E9A-A11F50FC8DDB}" destId="{FE715A9E-0A30-480D-A9BA-72EA947305D9}" srcOrd="0" destOrd="0" parTransId="{F65B9941-DE24-41F0-B3A1-E14D2CA5CCEB}" sibTransId="{65795750-F935-4CCF-9FA4-B85A2B71C4C6}"/>
    <dgm:cxn modelId="{0AB02CB8-061A-4C3A-A540-3886CAB815EE}" type="presOf" srcId="{C1A46B12-7CA4-4E57-B2F0-491C9736FAB0}" destId="{3B1969A6-0FEF-4455-81C2-DD2D7FF07BDA}" srcOrd="0" destOrd="0" presId="urn:microsoft.com/office/officeart/2005/8/layout/vList5"/>
    <dgm:cxn modelId="{83BA3335-DAE0-48B5-9BEA-52B8B71E9C58}" type="presOf" srcId="{4EB7CBC6-B307-4948-90EB-CD51FCE647F9}" destId="{C4174CA9-09E0-4C55-8DA3-B2381E376615}" srcOrd="0" destOrd="0" presId="urn:microsoft.com/office/officeart/2005/8/layout/vList5"/>
    <dgm:cxn modelId="{8D762650-31D2-4718-A068-D70645EE803E}" srcId="{FE715A9E-0A30-480D-A9BA-72EA947305D9}" destId="{AAE2506C-2D06-4294-8153-7F3820D10E04}" srcOrd="2" destOrd="0" parTransId="{12982991-62EE-4275-912D-E31211DA8DDE}" sibTransId="{A9682E6F-E796-4386-9828-871A2E9E8250}"/>
    <dgm:cxn modelId="{E759D89B-ADB4-43A7-A5D1-17EB6534548F}" type="presOf" srcId="{A5295FEB-540E-404A-BC83-D87441A0FEFC}" destId="{55CE4A36-26D1-4D66-841E-ECB9DAB6A812}" srcOrd="0" destOrd="1" presId="urn:microsoft.com/office/officeart/2005/8/layout/vList5"/>
    <dgm:cxn modelId="{E2909211-AA1B-4217-AF3D-379A9E851A89}" srcId="{FE715A9E-0A30-480D-A9BA-72EA947305D9}" destId="{592F2DFE-3E08-41B6-A329-82857B02DD8C}" srcOrd="0" destOrd="0" parTransId="{52A7EAAC-88D9-46E5-91AF-2806FF6B29FE}" sibTransId="{FD749A5D-4345-48A7-BD86-0AF623FA49F2}"/>
    <dgm:cxn modelId="{FE9FA03E-2158-404B-A7CF-392812B3E829}" type="presParOf" srcId="{0369CBCC-8138-49AF-B02B-CB08A7605B73}" destId="{7F1AEE14-B966-4CD8-9C9D-7E231CC5F526}" srcOrd="0" destOrd="0" presId="urn:microsoft.com/office/officeart/2005/8/layout/vList5"/>
    <dgm:cxn modelId="{5057D808-4DF1-4BCA-BA62-036A2B235F42}" type="presParOf" srcId="{7F1AEE14-B966-4CD8-9C9D-7E231CC5F526}" destId="{260B47F4-AFB2-4766-84A4-E8EC21C5C8BE}" srcOrd="0" destOrd="0" presId="urn:microsoft.com/office/officeart/2005/8/layout/vList5"/>
    <dgm:cxn modelId="{0557395E-1CE9-482B-B173-01CC1C5FE46A}" type="presParOf" srcId="{7F1AEE14-B966-4CD8-9C9D-7E231CC5F526}" destId="{602AA70F-8630-40FA-A6A6-4DB4FD2430C9}" srcOrd="1" destOrd="0" presId="urn:microsoft.com/office/officeart/2005/8/layout/vList5"/>
    <dgm:cxn modelId="{F25593F2-BA4B-4205-BA23-00E0711DA948}" type="presParOf" srcId="{0369CBCC-8138-49AF-B02B-CB08A7605B73}" destId="{3D70D798-151B-44D8-BC91-817E93ED8DAD}" srcOrd="1" destOrd="0" presId="urn:microsoft.com/office/officeart/2005/8/layout/vList5"/>
    <dgm:cxn modelId="{BAB1D8AC-AEDF-4977-A74C-962EBADE839E}" type="presParOf" srcId="{0369CBCC-8138-49AF-B02B-CB08A7605B73}" destId="{C0B19A36-DDA7-4BCB-9F08-5850CBDD21C2}" srcOrd="2" destOrd="0" presId="urn:microsoft.com/office/officeart/2005/8/layout/vList5"/>
    <dgm:cxn modelId="{22F24414-72CF-4E22-9D43-EF95CD591E1C}" type="presParOf" srcId="{C0B19A36-DDA7-4BCB-9F08-5850CBDD21C2}" destId="{C4174CA9-09E0-4C55-8DA3-B2381E376615}" srcOrd="0" destOrd="0" presId="urn:microsoft.com/office/officeart/2005/8/layout/vList5"/>
    <dgm:cxn modelId="{5A640B52-29A8-4734-A8E0-2ADDA6771AF7}" type="presParOf" srcId="{C0B19A36-DDA7-4BCB-9F08-5850CBDD21C2}" destId="{3B1969A6-0FEF-4455-81C2-DD2D7FF07BDA}" srcOrd="1" destOrd="0" presId="urn:microsoft.com/office/officeart/2005/8/layout/vList5"/>
    <dgm:cxn modelId="{EA99AFB1-F32A-45D3-8DC2-DBD28454C24A}" type="presParOf" srcId="{0369CBCC-8138-49AF-B02B-CB08A7605B73}" destId="{EAD3D6E2-8F72-4113-AC70-1391A77CE258}" srcOrd="3" destOrd="0" presId="urn:microsoft.com/office/officeart/2005/8/layout/vList5"/>
    <dgm:cxn modelId="{DD8DBB75-94A1-425B-B62D-D04125BAB48B}" type="presParOf" srcId="{0369CBCC-8138-49AF-B02B-CB08A7605B73}" destId="{C2CC08F5-CF37-42F8-8DC4-A4B3178EF308}" srcOrd="4" destOrd="0" presId="urn:microsoft.com/office/officeart/2005/8/layout/vList5"/>
    <dgm:cxn modelId="{42148E53-C9BE-4C99-9A4A-1C4E8AA66171}" type="presParOf" srcId="{C2CC08F5-CF37-42F8-8DC4-A4B3178EF308}" destId="{8C61BDFD-DF3A-4FBA-8DE4-16AF9A52CBD0}" srcOrd="0" destOrd="0" presId="urn:microsoft.com/office/officeart/2005/8/layout/vList5"/>
    <dgm:cxn modelId="{0F7915F4-8E76-48AF-8972-F82F370FA849}" type="presParOf" srcId="{C2CC08F5-CF37-42F8-8DC4-A4B3178EF308}" destId="{55CE4A36-26D1-4D66-841E-ECB9DAB6A81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AA70F-8630-40FA-A6A6-4DB4FD2430C9}">
      <dsp:nvSpPr>
        <dsp:cNvPr id="0" name=""/>
        <dsp:cNvSpPr/>
      </dsp:nvSpPr>
      <dsp:spPr>
        <a:xfrm rot="5400000">
          <a:off x="5416998" y="-2115305"/>
          <a:ext cx="1494199" cy="5921349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en-US" altLang="zh-TW" sz="2000" b="0" kern="1200" dirty="0" smtClean="0">
              <a:latin typeface="+mj-ea"/>
              <a:ea typeface="+mj-ea"/>
              <a:cs typeface="+mn-cs"/>
              <a:sym typeface="Symbol" panose="05050102010706020507" pitchFamily="18" charset="2"/>
            </a:rPr>
            <a:t>  9</a:t>
          </a:r>
          <a:r>
            <a:rPr kumimoji="0" lang="en-US" altLang="zh-TW" sz="2000" b="0" kern="1200" dirty="0" smtClean="0">
              <a:latin typeface="+mj-ea"/>
              <a:ea typeface="+mj-ea"/>
              <a:cs typeface="+mn-cs"/>
            </a:rPr>
            <a:t>m±2</a:t>
          </a:r>
          <a:r>
            <a:rPr kumimoji="0" lang="zh-TW" altLang="en-US" sz="2000" b="0" kern="1200" dirty="0" smtClean="0">
              <a:latin typeface="+mj-ea"/>
              <a:ea typeface="+mj-ea"/>
              <a:cs typeface="+mn-cs"/>
            </a:rPr>
            <a:t> </a:t>
          </a:r>
          <a:r>
            <a:rPr kumimoji="0" lang="en-US" altLang="zh-TW" sz="2000" b="0" kern="1200" dirty="0" smtClean="0">
              <a:latin typeface="+mj-ea"/>
              <a:ea typeface="+mj-ea"/>
              <a:cs typeface="+mn-cs"/>
            </a:rPr>
            <a:t>→SPM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en-US" altLang="zh-TW" sz="2000" b="0" kern="1200" dirty="0" smtClean="0">
              <a:latin typeface="+mj-ea"/>
              <a:ea typeface="+mj-ea"/>
              <a:cs typeface="+mn-cs"/>
            </a:rPr>
            <a:t>18</a:t>
          </a:r>
          <a:r>
            <a:rPr kumimoji="0" lang="en-US" altLang="zh-TW" sz="2000" b="0" kern="1200" dirty="0" smtClean="0">
              <a:latin typeface="+mj-ea"/>
              <a:ea typeface="+mj-ea"/>
              <a:cs typeface="+mn-cs"/>
              <a:sym typeface="Symbol" panose="05050102010706020507" pitchFamily="18" charset="2"/>
            </a:rPr>
            <a:t></a:t>
          </a:r>
          <a:r>
            <a:rPr kumimoji="0" lang="en-US" altLang="zh-TW" sz="2000" b="0" kern="1200" dirty="0" smtClean="0">
              <a:latin typeface="+mj-ea"/>
              <a:ea typeface="+mj-ea"/>
              <a:cs typeface="+mn-cs"/>
            </a:rPr>
            <a:t>m±2 →SPM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en-US" altLang="zh-TW" sz="2000" b="0" kern="1200" dirty="0" smtClean="0">
              <a:latin typeface="+mj-ea"/>
              <a:ea typeface="+mj-ea"/>
              <a:cs typeface="+mn-cs"/>
              <a:sym typeface="Symbol" panose="05050102010706020507" pitchFamily="18" charset="2"/>
            </a:rPr>
            <a:t>27</a:t>
          </a:r>
          <a:r>
            <a:rPr kumimoji="0" lang="en-US" altLang="zh-TW" sz="2000" b="0" kern="1200" dirty="0" smtClean="0">
              <a:latin typeface="+mj-ea"/>
              <a:ea typeface="+mj-ea"/>
              <a:cs typeface="+mn-cs"/>
            </a:rPr>
            <a:t>m±2 →BPM</a:t>
          </a:r>
          <a:endParaRPr kumimoji="0" lang="zh-TW" altLang="en-US" sz="2000" b="0" kern="1200" dirty="0" smtClean="0">
            <a:latin typeface="+mj-ea"/>
            <a:ea typeface="+mj-ea"/>
            <a:cs typeface="+mn-cs"/>
          </a:endParaRPr>
        </a:p>
      </dsp:txBody>
      <dsp:txXfrm rot="-5400000">
        <a:off x="3203424" y="171210"/>
        <a:ext cx="5848408" cy="1348317"/>
      </dsp:txXfrm>
    </dsp:sp>
    <dsp:sp modelId="{260B47F4-AFB2-4766-84A4-E8EC21C5C8BE}">
      <dsp:nvSpPr>
        <dsp:cNvPr id="0" name=""/>
        <dsp:cNvSpPr/>
      </dsp:nvSpPr>
      <dsp:spPr>
        <a:xfrm>
          <a:off x="0" y="2412"/>
          <a:ext cx="3330758" cy="1592501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30000"/>
                <a:satMod val="300000"/>
              </a:schemeClr>
              <a:schemeClr val="accent2">
                <a:hueOff val="0"/>
                <a:satOff val="0"/>
                <a:lumOff val="0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5400" kern="1200" dirty="0" smtClean="0"/>
            <a:t>TEOS</a:t>
          </a:r>
          <a:endParaRPr lang="zh-TW" altLang="en-US" sz="5400" kern="1200" dirty="0"/>
        </a:p>
      </dsp:txBody>
      <dsp:txXfrm>
        <a:off x="77739" y="80151"/>
        <a:ext cx="3175280" cy="1437023"/>
      </dsp:txXfrm>
    </dsp:sp>
    <dsp:sp modelId="{3B1969A6-0FEF-4455-81C2-DD2D7FF07BDA}">
      <dsp:nvSpPr>
        <dsp:cNvPr id="0" name=""/>
        <dsp:cNvSpPr/>
      </dsp:nvSpPr>
      <dsp:spPr>
        <a:xfrm rot="5400000">
          <a:off x="5381455" y="-501337"/>
          <a:ext cx="1462298" cy="5921349"/>
        </a:xfrm>
        <a:prstGeom prst="round2SameRect">
          <a:avLst/>
        </a:prstGeom>
        <a:solidFill>
          <a:schemeClr val="accent2">
            <a:tint val="40000"/>
            <a:alpha val="90000"/>
            <a:hueOff val="987282"/>
            <a:satOff val="-2587"/>
            <a:lumOff val="92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987282"/>
              <a:satOff val="-2587"/>
              <a:lumOff val="9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800" b="0" kern="1200" smtClean="0">
              <a:latin typeface="+mj-ea"/>
              <a:ea typeface="+mj-ea"/>
            </a:rPr>
            <a:t>  Thick:  </a:t>
          </a:r>
          <a:r>
            <a:rPr kumimoji="0" lang="en-US" altLang="zh-TW" sz="1800" b="0" kern="1200" smtClean="0">
              <a:latin typeface="+mj-ea"/>
              <a:ea typeface="+mn-ea"/>
              <a:cs typeface="+mn-cs"/>
              <a:sym typeface="Symbol" panose="05050102010706020507" pitchFamily="18" charset="2"/>
            </a:rPr>
            <a:t>40</a:t>
          </a:r>
          <a:r>
            <a:rPr kumimoji="0" lang="en-US" altLang="zh-TW" sz="1800" b="0" kern="1200" smtClean="0">
              <a:latin typeface="+mj-ea"/>
              <a:ea typeface="+mn-ea"/>
              <a:cs typeface="+mn-cs"/>
            </a:rPr>
            <a:t>±10→SPM       </a:t>
          </a:r>
          <a:r>
            <a:rPr kumimoji="0" lang="en-US" altLang="zh-TW" sz="1200" b="0" kern="1200" smtClean="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●</a:t>
          </a:r>
          <a:r>
            <a:rPr kumimoji="0" lang="zh-TW" altLang="en-US" sz="1200" b="0" kern="1200" smtClean="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  </a:t>
          </a:r>
          <a:r>
            <a:rPr lang="en-US" altLang="zh-TW" sz="1800" b="0" kern="1200" smtClean="0">
              <a:latin typeface="+mj-ea"/>
              <a:ea typeface="+mj-ea"/>
            </a:rPr>
            <a:t>Thin:150</a:t>
          </a:r>
          <a:r>
            <a:rPr kumimoji="0" lang="en-US" altLang="zh-TW" sz="1800" b="0" kern="1200" smtClean="0">
              <a:latin typeface="+mj-ea"/>
              <a:ea typeface="+mn-ea"/>
              <a:cs typeface="+mn-cs"/>
            </a:rPr>
            <a:t>→SPM</a:t>
          </a:r>
          <a:endParaRPr lang="zh-TW" altLang="en-US" sz="1800" kern="1200" dirty="0"/>
        </a:p>
        <a:p>
          <a:pPr marL="114300" lvl="1" indent="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zh-TW" altLang="en-US" sz="1800" b="0" kern="1200" smtClean="0">
              <a:latin typeface="+mj-ea"/>
              <a:ea typeface="+mn-ea"/>
              <a:cs typeface="+mn-cs"/>
            </a:rPr>
            <a:t>  </a:t>
          </a:r>
          <a:r>
            <a:rPr kumimoji="0" lang="en-US" altLang="zh-TW" sz="1800" b="0" kern="1200" smtClean="0">
              <a:latin typeface="+mj-ea"/>
              <a:ea typeface="+mn-ea"/>
              <a:cs typeface="+mn-cs"/>
            </a:rPr>
            <a:t>Thick:  </a:t>
          </a:r>
          <a:r>
            <a:rPr kumimoji="0" lang="en-US" altLang="zh-TW" sz="1800" b="0" kern="1200" smtClean="0">
              <a:latin typeface="+mj-ea"/>
              <a:ea typeface="+mn-ea"/>
              <a:cs typeface="+mn-cs"/>
              <a:sym typeface="Symbol" panose="05050102010706020507" pitchFamily="18" charset="2"/>
            </a:rPr>
            <a:t>80</a:t>
          </a:r>
          <a:r>
            <a:rPr kumimoji="0" lang="en-US" altLang="zh-TW" sz="1800" b="0" kern="1200" smtClean="0">
              <a:latin typeface="+mj-ea"/>
              <a:ea typeface="+mn-ea"/>
              <a:cs typeface="+mn-cs"/>
            </a:rPr>
            <a:t>±10→SPM</a:t>
          </a:r>
          <a:r>
            <a:rPr kumimoji="0" lang="zh-TW" altLang="en-US" sz="1800" b="0" kern="1200" smtClean="0">
              <a:latin typeface="+mj-ea"/>
              <a:ea typeface="+mn-ea"/>
              <a:cs typeface="+mn-cs"/>
            </a:rPr>
            <a:t>       </a:t>
          </a:r>
          <a:r>
            <a:rPr kumimoji="0" lang="en-US" altLang="zh-TW" sz="1200" b="0" kern="1200" smtClean="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●</a:t>
          </a:r>
          <a:r>
            <a:rPr kumimoji="0" lang="zh-TW" altLang="en-US" sz="1200" b="0" kern="1200" smtClean="0"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  </a:t>
          </a:r>
          <a:r>
            <a:rPr lang="en-US" altLang="zh-TW" sz="1800" b="0" kern="1200" smtClean="0">
              <a:latin typeface="+mj-ea"/>
              <a:ea typeface="+mj-ea"/>
            </a:rPr>
            <a:t>Thin:300</a:t>
          </a:r>
          <a:r>
            <a:rPr kumimoji="0" lang="en-US" altLang="zh-TW" sz="1800" b="0" kern="1200" smtClean="0">
              <a:latin typeface="+mj-ea"/>
              <a:ea typeface="+mn-ea"/>
              <a:cs typeface="+mn-cs"/>
            </a:rPr>
            <a:t>→BPM</a:t>
          </a:r>
          <a:endParaRPr lang="zh-TW" altLang="en-US" sz="1800" kern="1200" dirty="0"/>
        </a:p>
        <a:p>
          <a:pPr marL="114300" lvl="1" indent="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en-US" altLang="zh-TW" sz="1800" b="0" kern="1200" dirty="0" smtClean="0">
              <a:latin typeface="+mj-ea"/>
              <a:ea typeface="+mn-ea"/>
              <a:cs typeface="+mn-cs"/>
            </a:rPr>
            <a:t>  Thick:</a:t>
          </a:r>
          <a:r>
            <a:rPr kumimoji="0" lang="en-US" altLang="zh-TW" sz="1800" b="0" kern="1200" dirty="0" smtClean="0">
              <a:latin typeface="+mj-ea"/>
              <a:ea typeface="+mn-ea"/>
              <a:cs typeface="+mn-cs"/>
              <a:sym typeface="Symbol" panose="05050102010706020507" pitchFamily="18" charset="2"/>
            </a:rPr>
            <a:t>120</a:t>
          </a:r>
          <a:r>
            <a:rPr kumimoji="0" lang="en-US" altLang="zh-TW" sz="1800" b="0" kern="1200" dirty="0" smtClean="0">
              <a:latin typeface="+mj-ea"/>
              <a:ea typeface="+mn-ea"/>
              <a:cs typeface="+mn-cs"/>
            </a:rPr>
            <a:t>±14→BPM</a:t>
          </a:r>
          <a:endParaRPr lang="zh-TW" altLang="en-US" sz="1800" kern="1200" dirty="0"/>
        </a:p>
      </dsp:txBody>
      <dsp:txXfrm rot="-5400000">
        <a:off x="3151930" y="1799572"/>
        <a:ext cx="5849965" cy="1319530"/>
      </dsp:txXfrm>
    </dsp:sp>
    <dsp:sp modelId="{C4174CA9-09E0-4C55-8DA3-B2381E376615}">
      <dsp:nvSpPr>
        <dsp:cNvPr id="0" name=""/>
        <dsp:cNvSpPr/>
      </dsp:nvSpPr>
      <dsp:spPr>
        <a:xfrm>
          <a:off x="0" y="1674539"/>
          <a:ext cx="3330758" cy="1592501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953895"/>
                <a:satOff val="-21764"/>
                <a:lumOff val="8039"/>
                <a:alphaOff val="0"/>
                <a:tint val="30000"/>
                <a:satMod val="300000"/>
              </a:schemeClr>
              <a:schemeClr val="accent2">
                <a:hueOff val="953895"/>
                <a:satOff val="-21764"/>
                <a:lumOff val="8039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5400" kern="1200" dirty="0" smtClean="0"/>
            <a:t>Nitride</a:t>
          </a:r>
          <a:endParaRPr lang="zh-TW" altLang="en-US" sz="5400" kern="1200" dirty="0"/>
        </a:p>
      </dsp:txBody>
      <dsp:txXfrm>
        <a:off x="77739" y="1752278"/>
        <a:ext cx="3175280" cy="1437023"/>
      </dsp:txXfrm>
    </dsp:sp>
    <dsp:sp modelId="{55CE4A36-26D1-4D66-841E-ECB9DAB6A812}">
      <dsp:nvSpPr>
        <dsp:cNvPr id="0" name=""/>
        <dsp:cNvSpPr/>
      </dsp:nvSpPr>
      <dsp:spPr>
        <a:xfrm rot="5400000">
          <a:off x="5418583" y="1178596"/>
          <a:ext cx="1496301" cy="5885580"/>
        </a:xfrm>
        <a:prstGeom prst="round2SameRect">
          <a:avLst/>
        </a:prstGeom>
        <a:solidFill>
          <a:schemeClr val="accent2">
            <a:tint val="40000"/>
            <a:alpha val="90000"/>
            <a:hueOff val="1974564"/>
            <a:satOff val="-5173"/>
            <a:lumOff val="1852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974564"/>
              <a:satOff val="-5173"/>
              <a:lumOff val="185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zh-TW" altLang="en-US" sz="2400" b="0" kern="1200" smtClean="0">
              <a:latin typeface="+mj-ea"/>
              <a:ea typeface="+mj-ea"/>
              <a:cs typeface="+mn-cs"/>
              <a:sym typeface="Symbol" panose="05050102010706020507" pitchFamily="18" charset="2"/>
            </a:rPr>
            <a:t>   </a:t>
          </a:r>
          <a:r>
            <a:rPr kumimoji="0" lang="en-US" altLang="zh-TW" sz="2400" b="0" kern="1200" smtClean="0">
              <a:latin typeface="+mj-ea"/>
              <a:ea typeface="+mj-ea"/>
              <a:cs typeface="+mn-cs"/>
              <a:sym typeface="Symbol" panose="05050102010706020507" pitchFamily="18" charset="2"/>
            </a:rPr>
            <a:t>9</a:t>
          </a:r>
          <a:r>
            <a:rPr kumimoji="0" lang="en-US" altLang="zh-TW" sz="2400" b="0" kern="1200" smtClean="0">
              <a:latin typeface="+mj-ea"/>
              <a:ea typeface="+mj-ea"/>
              <a:cs typeface="+mn-cs"/>
            </a:rPr>
            <a:t>m±2→SPM</a:t>
          </a:r>
          <a:endParaRPr lang="zh-TW" alt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0" lang="zh-TW" altLang="en-US" sz="2400" b="0" kern="1200" dirty="0" smtClean="0">
              <a:latin typeface="+mj-ea"/>
              <a:ea typeface="+mj-ea"/>
              <a:cs typeface="+mn-cs"/>
            </a:rPr>
            <a:t> </a:t>
          </a:r>
          <a:r>
            <a:rPr kumimoji="0" lang="en-US" altLang="zh-TW" sz="2400" b="0" kern="1200" dirty="0" smtClean="0">
              <a:latin typeface="+mj-ea"/>
              <a:ea typeface="+mj-ea"/>
              <a:cs typeface="+mn-cs"/>
            </a:rPr>
            <a:t>19</a:t>
          </a:r>
          <a:r>
            <a:rPr kumimoji="0" lang="en-US" altLang="zh-TW" sz="2400" b="0" kern="1200" dirty="0" smtClean="0">
              <a:latin typeface="+mj-ea"/>
              <a:ea typeface="+mj-ea"/>
              <a:cs typeface="+mn-cs"/>
              <a:sym typeface="Symbol" panose="05050102010706020507" pitchFamily="18" charset="2"/>
            </a:rPr>
            <a:t></a:t>
          </a:r>
          <a:r>
            <a:rPr kumimoji="0" lang="en-US" altLang="zh-TW" sz="2400" b="0" kern="1200" dirty="0" smtClean="0">
              <a:latin typeface="+mj-ea"/>
              <a:ea typeface="+mj-ea"/>
              <a:cs typeface="+mn-cs"/>
            </a:rPr>
            <a:t>m±2→BPM</a:t>
          </a:r>
          <a:endParaRPr lang="zh-TW" altLang="en-US" sz="2400" kern="1200" dirty="0"/>
        </a:p>
      </dsp:txBody>
      <dsp:txXfrm rot="-5400000">
        <a:off x="3223944" y="3446279"/>
        <a:ext cx="5812537" cy="1350215"/>
      </dsp:txXfrm>
    </dsp:sp>
    <dsp:sp modelId="{8C61BDFD-DF3A-4FBA-8DE4-16AF9A52CBD0}">
      <dsp:nvSpPr>
        <dsp:cNvPr id="0" name=""/>
        <dsp:cNvSpPr/>
      </dsp:nvSpPr>
      <dsp:spPr>
        <a:xfrm>
          <a:off x="0" y="3346666"/>
          <a:ext cx="3360923" cy="1592501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1907789"/>
                <a:satOff val="-43528"/>
                <a:lumOff val="16079"/>
                <a:alphaOff val="0"/>
                <a:tint val="30000"/>
                <a:satMod val="300000"/>
              </a:schemeClr>
              <a:schemeClr val="accent2">
                <a:hueOff val="1907789"/>
                <a:satOff val="-43528"/>
                <a:lumOff val="16079"/>
                <a:alphaOff val="0"/>
                <a:tint val="40000"/>
                <a:satMod val="200000"/>
              </a:schemeClr>
            </a:duotone>
          </a:blip>
          <a:tile tx="0" ty="0" sx="70000" sy="70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5400" kern="1200" dirty="0" smtClean="0"/>
            <a:t>Poly</a:t>
          </a:r>
          <a:endParaRPr lang="zh-TW" altLang="en-US" sz="5400" kern="1200" dirty="0"/>
        </a:p>
      </dsp:txBody>
      <dsp:txXfrm>
        <a:off x="77739" y="3424405"/>
        <a:ext cx="3205445" cy="1437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790C93F5-4B04-4793-8198-D88DBB0B79A1}" type="datetimeFigureOut">
              <a:rPr lang="zh-TW" altLang="en-US"/>
              <a:pPr>
                <a:defRPr/>
              </a:pPr>
              <a:t>2020/7/7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8AA7EBC-F213-4D99-9696-576865B0721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EF1E3825-C61F-43EE-83EB-A53E832926D8}" type="datetimeFigureOut">
              <a:rPr lang="zh-TW" altLang="en-US"/>
              <a:pPr>
                <a:defRPr/>
              </a:pPr>
              <a:t>2020/7/7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  <a:endParaRPr lang="zh-TW" alt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3C92AA7-53F4-4243-BD16-E6FDBA5F261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51DAD4C-79F0-4F13-B00D-931E8A56AC6B}" type="datetime1">
              <a:rPr lang="zh-TW" altLang="en-US" smtClean="0"/>
              <a:pPr>
                <a:spcBef>
                  <a:spcPct val="0"/>
                </a:spcBef>
              </a:pPr>
              <a:t>2020/7/7</a:t>
            </a:fld>
            <a:endParaRPr lang="zh-TW" altLang="en-US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BF497B6-94DD-4C5C-BA1B-A701BD9E0EFE}" type="slidenum">
              <a:rPr lang="zh-TW" altLang="en-US" smtClean="0"/>
              <a:pPr>
                <a:spcBef>
                  <a:spcPct val="0"/>
                </a:spcBef>
              </a:pPr>
              <a:t>0</a:t>
            </a:fld>
            <a:endParaRPr lang="zh-TW" altLang="en-US" smtClean="0"/>
          </a:p>
        </p:txBody>
      </p:sp>
      <p:sp>
        <p:nvSpPr>
          <p:cNvPr id="9222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mtClean="0"/>
              <a:t>Confidential</a:t>
            </a:r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86785" y="69851"/>
            <a:ext cx="12018433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>
            <a:off x="84667" y="1449389"/>
            <a:ext cx="12026900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84667" y="1397000"/>
            <a:ext cx="1202690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" name="矩形 17"/>
          <p:cNvSpPr/>
          <p:nvPr/>
        </p:nvSpPr>
        <p:spPr>
          <a:xfrm>
            <a:off x="84667" y="2976564"/>
            <a:ext cx="12026900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pic>
        <p:nvPicPr>
          <p:cNvPr id="11" name="Picture 16" descr="PPT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A9CFB-1D1D-4885-B481-098D51E6D9C3}" type="datetime1">
              <a:rPr lang="zh-TW" altLang="en-US"/>
              <a:pPr>
                <a:defRPr/>
              </a:pPr>
              <a:t>2020/7/7</a:t>
            </a:fld>
            <a:endParaRPr lang="zh-TW" altLang="en-US"/>
          </a:p>
        </p:txBody>
      </p:sp>
      <p:sp>
        <p:nvSpPr>
          <p:cNvPr id="13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205B5-FF1C-4FDA-8BB4-DA81E70D5F1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59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53C98-082E-4D0A-BE5C-BB97BDDE8150}" type="datetime1">
              <a:rPr lang="zh-TW" altLang="en-US"/>
              <a:pPr>
                <a:defRPr/>
              </a:pPr>
              <a:t>2020/7/7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25C35-E6D1-4BAA-9156-A2552B886A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21718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413CF-82E4-4C39-AE07-DE6D2046418C}" type="datetime1">
              <a:rPr lang="zh-TW" altLang="en-US"/>
              <a:pPr>
                <a:defRPr/>
              </a:pPr>
              <a:t>2020/7/7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FD199-28DD-4AC2-8506-A437CBE4CD6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73010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958852" y="906464"/>
            <a:ext cx="10418233" cy="51149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701A8-66F3-4E24-95C0-1D40E1451831}" type="datetime1">
              <a:rPr lang="zh-TW" altLang="en-US"/>
              <a:pPr>
                <a:defRPr/>
              </a:pPr>
              <a:t>2020/7/7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3F365-17E7-449C-900C-8F99153BE7C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37268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7428E-9242-4FA5-923D-ED0E6777F45C}" type="datetime1">
              <a:rPr lang="zh-TW" altLang="en-US"/>
              <a:pPr>
                <a:defRPr/>
              </a:pPr>
              <a:t>2020/7/7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6A3CF-6D4E-4E6D-BDD3-A908C1AC3CC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98960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 flipV="1">
            <a:off x="93134" y="2376489"/>
            <a:ext cx="12018433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93134" y="2341564"/>
            <a:ext cx="12018433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8" name="矩形 17"/>
          <p:cNvSpPr/>
          <p:nvPr/>
        </p:nvSpPr>
        <p:spPr>
          <a:xfrm>
            <a:off x="91018" y="2468564"/>
            <a:ext cx="12020549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3DDAD-CB09-4BCB-8BAB-D95AA1F6ADD1}" type="datetime1">
              <a:rPr lang="zh-TW" altLang="en-US"/>
              <a:pPr>
                <a:defRPr/>
              </a:pPr>
              <a:t>2020/7/7</a:t>
            </a:fld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BA2D0-5470-49D6-97F9-44F173B8741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334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8F7BD-EC40-4D64-98B9-BD5CF4EEE3DA}" type="datetime1">
              <a:rPr lang="zh-TW" altLang="en-US"/>
              <a:pPr>
                <a:defRPr/>
              </a:pPr>
              <a:t>2020/7/7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4F91E-5DC5-4FBF-8352-92F4B068E88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27258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47EA2-E43F-4D0E-A91D-5EAE843BD996}" type="datetime1">
              <a:rPr lang="zh-TW" altLang="en-US"/>
              <a:pPr>
                <a:defRPr/>
              </a:pPr>
              <a:t>2020/7/7</a:t>
            </a:fld>
            <a:endParaRPr lang="zh-TW" altLang="en-US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528FD-104D-4887-9A0C-3F4B2430B84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04665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72C06-D575-4A58-ABCE-0226ABD7287F}" type="datetime1">
              <a:rPr lang="zh-TW" altLang="en-US"/>
              <a:pPr>
                <a:defRPr/>
              </a:pPr>
              <a:t>2020/7/7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6BAF5-B39D-46B2-ACEE-8F003DD018D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61804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4E3CE-541B-4727-A783-9ED3D4715FF5}" type="datetime1">
              <a:rPr lang="zh-TW" altLang="en-US"/>
              <a:pPr>
                <a:defRPr/>
              </a:pPr>
              <a:t>2020/7/7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2D021-0A44-4D15-A739-8D5D415FDDB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80918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6" name="圓角矩形 14"/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0F633-772B-47A1-A248-0BA262D419F5}" type="datetime1">
              <a:rPr lang="zh-TW" altLang="en-US"/>
              <a:pPr>
                <a:defRPr/>
              </a:pPr>
              <a:t>2020/7/7</a:t>
            </a:fld>
            <a:endParaRPr lang="zh-TW" altLang="en-US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B3523-9898-4268-88AC-0413AD4E5A5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51687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 flipV="1">
            <a:off x="91018" y="4683126"/>
            <a:ext cx="12009967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4"/>
          <p:cNvSpPr/>
          <p:nvPr/>
        </p:nvSpPr>
        <p:spPr>
          <a:xfrm>
            <a:off x="91018" y="4649789"/>
            <a:ext cx="12009967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5"/>
          <p:cNvSpPr/>
          <p:nvPr/>
        </p:nvSpPr>
        <p:spPr>
          <a:xfrm>
            <a:off x="91018" y="4773614"/>
            <a:ext cx="12009967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7406B-759E-41CA-8C2C-9FAA45D52457}" type="datetime1">
              <a:rPr lang="zh-TW" altLang="en-US"/>
              <a:pPr>
                <a:defRPr/>
              </a:pPr>
              <a:t>2020/7/7</a:t>
            </a:fld>
            <a:endParaRPr lang="zh-TW" altLang="en-US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473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A926F-FAA2-4B9F-9DDE-D53F8A0BA16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074051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84668" y="69850"/>
            <a:ext cx="12018433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2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93DFF57-414A-444F-92D5-E04DA7B216A7}" type="datetime1">
              <a:rPr lang="zh-TW" altLang="en-US"/>
              <a:pPr>
                <a:defRPr/>
              </a:pPr>
              <a:t>2020/7/7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473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569FFC15-715C-4640-8338-ED489DE9DFA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033" name="Picture 13" descr="PPT-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408" r:id="rId1"/>
    <p:sldLayoutId id="2147485400" r:id="rId2"/>
    <p:sldLayoutId id="2147485409" r:id="rId3"/>
    <p:sldLayoutId id="2147485401" r:id="rId4"/>
    <p:sldLayoutId id="2147485402" r:id="rId5"/>
    <p:sldLayoutId id="2147485403" r:id="rId6"/>
    <p:sldLayoutId id="2147485404" r:id="rId7"/>
    <p:sldLayoutId id="2147485410" r:id="rId8"/>
    <p:sldLayoutId id="2147485411" r:id="rId9"/>
    <p:sldLayoutId id="2147485405" r:id="rId10"/>
    <p:sldLayoutId id="2147485406" r:id="rId11"/>
    <p:sldLayoutId id="2147485407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8667751" y="6072189"/>
            <a:ext cx="15716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YCChiu </a:t>
            </a:r>
            <a:r>
              <a:rPr lang="zh-TW" altLang="en-US" sz="16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邱奕銓</a:t>
            </a:r>
          </a:p>
        </p:txBody>
      </p:sp>
      <p:sp>
        <p:nvSpPr>
          <p:cNvPr id="8195" name="Title 1"/>
          <p:cNvSpPr>
            <a:spLocks noGrp="1"/>
          </p:cNvSpPr>
          <p:nvPr>
            <p:ph type="ctrTitle"/>
          </p:nvPr>
        </p:nvSpPr>
        <p:spPr>
          <a:xfrm>
            <a:off x="3238501" y="1785938"/>
            <a:ext cx="5707063" cy="1808162"/>
          </a:xfrm>
        </p:spPr>
        <p:txBody>
          <a:bodyPr/>
          <a:lstStyle/>
          <a:p>
            <a:pPr eaLnBrk="1" hangingPunct="1"/>
            <a:r>
              <a:rPr lang="zh-TW" altLang="en-US" b="1" smtClean="0">
                <a:solidFill>
                  <a:srgbClr val="FF0000"/>
                </a:solidFill>
                <a:latin typeface="微軟正黑體" panose="020B0604030504040204" pitchFamily="34" charset="-120"/>
              </a:rPr>
              <a:t>爐管新人學習進度報告</a:t>
            </a:r>
          </a:p>
        </p:txBody>
      </p:sp>
      <p:sp>
        <p:nvSpPr>
          <p:cNvPr id="8196" name="TextBox 2"/>
          <p:cNvSpPr txBox="1">
            <a:spLocks noChangeArrowheads="1"/>
          </p:cNvSpPr>
          <p:nvPr/>
        </p:nvSpPr>
        <p:spPr bwMode="auto">
          <a:xfrm>
            <a:off x="2711450" y="4076700"/>
            <a:ext cx="70564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200" dirty="0" smtClean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2020.06.08</a:t>
            </a:r>
            <a:r>
              <a:rPr lang="zh-TW" altLang="en-US" sz="3200" dirty="0" smtClean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dirty="0">
                <a:solidFill>
                  <a:schemeClr val="bg2"/>
                </a:solidFill>
                <a:latin typeface="Broadway" panose="04040905080B02020502" pitchFamily="82" charset="0"/>
                <a:cs typeface="Arial" panose="020B0604020202020204" pitchFamily="34" charset="0"/>
              </a:rPr>
              <a:t>~</a:t>
            </a:r>
            <a:r>
              <a:rPr lang="zh-TW" altLang="en-US" sz="3200" dirty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dirty="0" smtClean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2020.06.19</a:t>
            </a:r>
            <a:endParaRPr lang="zh-TW" altLang="en-US" sz="3200" dirty="0">
              <a:solidFill>
                <a:schemeClr val="bg2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>
          <a:xfrm>
            <a:off x="804333" y="600600"/>
            <a:ext cx="10363200" cy="796950"/>
          </a:xfrm>
        </p:spPr>
        <p:txBody>
          <a:bodyPr/>
          <a:lstStyle/>
          <a:p>
            <a:r>
              <a:rPr lang="zh-TW" altLang="en-US" b="1" dirty="0" smtClean="0">
                <a:solidFill>
                  <a:schemeClr val="tx1"/>
                </a:solidFill>
              </a:rPr>
              <a:t>報告內容</a:t>
            </a:r>
            <a:endParaRPr lang="zh-TW" altLang="en-US" dirty="0" smtClean="0"/>
          </a:p>
        </p:txBody>
      </p:sp>
      <p:sp>
        <p:nvSpPr>
          <p:cNvPr id="10243" name="內容版面配置區 2"/>
          <p:cNvSpPr>
            <a:spLocks noGrp="1"/>
          </p:cNvSpPr>
          <p:nvPr>
            <p:ph sz="quarter" idx="1"/>
          </p:nvPr>
        </p:nvSpPr>
        <p:spPr>
          <a:xfrm>
            <a:off x="804333" y="1608425"/>
            <a:ext cx="10363200" cy="4391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一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兩周內爐管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PM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內容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二、爐管機台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Run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數紀錄表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PM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時機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四、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EMS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系統登錄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結果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244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10245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7032ECE8-D8A2-4E73-8F53-53E3706541D6}" type="slidenum">
              <a:rPr kumimoji="0" lang="zh-TW" altLang="en-US" smtClean="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/>
              <a:t>1</a:t>
            </a:fld>
            <a:endParaRPr kumimoji="0" lang="zh-TW" altLang="en-US" smtClean="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>
          <a:xfrm>
            <a:off x="1219200" y="492251"/>
            <a:ext cx="10363200" cy="868958"/>
          </a:xfrm>
        </p:spPr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一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、兩周內爐管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PM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內容</a:t>
            </a:r>
            <a:endParaRPr lang="zh-TW" altLang="en-US" dirty="0" smtClean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31806964"/>
              </p:ext>
            </p:extLst>
          </p:nvPr>
        </p:nvGraphicFramePr>
        <p:xfrm>
          <a:off x="2438401" y="1484313"/>
          <a:ext cx="7772399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561">
                  <a:extLst>
                    <a:ext uri="{9D8B030D-6E8A-4147-A177-3AD203B41FA5}">
                      <a16:colId xmlns:a16="http://schemas.microsoft.com/office/drawing/2014/main" val="305614305"/>
                    </a:ext>
                  </a:extLst>
                </a:gridCol>
                <a:gridCol w="2312450">
                  <a:extLst>
                    <a:ext uri="{9D8B030D-6E8A-4147-A177-3AD203B41FA5}">
                      <a16:colId xmlns:a16="http://schemas.microsoft.com/office/drawing/2014/main" val="2222855459"/>
                    </a:ext>
                  </a:extLst>
                </a:gridCol>
                <a:gridCol w="2569388">
                  <a:extLst>
                    <a:ext uri="{9D8B030D-6E8A-4147-A177-3AD203B41FA5}">
                      <a16:colId xmlns:a16="http://schemas.microsoft.com/office/drawing/2014/main" val="122782101"/>
                    </a:ext>
                  </a:extLst>
                </a:gridCol>
              </a:tblGrid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日期</a:t>
                      </a:r>
                      <a:endParaRPr lang="en-US" altLang="zh-TW" sz="1800" dirty="0" smtClean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機台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內容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654899081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06/08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一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LP-P2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5PM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1502484955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06/09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二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LP-T6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2PM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161396717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06/10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三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LP-P6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2PM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3225618669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06/11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四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LP-N4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SPM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3961803758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06/12</a:t>
                      </a:r>
                      <a:r>
                        <a:rPr kumimoji="0" lang="zh-TW" altLang="en-US" sz="1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zh-TW" altLang="en-US" sz="1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五</a:t>
                      </a:r>
                      <a:r>
                        <a:rPr kumimoji="0" lang="en-US" altLang="zh-TW" sz="18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kumimoji="0" lang="zh-TW" altLang="en-US" sz="1800" kern="120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GRD-2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MPM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1606619226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06/15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一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F16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YPM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58034786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06/16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二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LP-P1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1PM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1877707679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06/17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三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F04/F34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M/D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3086323851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06/18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四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  <a:cs typeface="Arial" panose="020B0604020202020204" pitchFamily="34" charset="0"/>
                        </a:rPr>
                        <a:t>LP-T2</a:t>
                      </a:r>
                      <a:endParaRPr lang="zh-TW" altLang="en-US" sz="1800" dirty="0">
                        <a:latin typeface="+mj-ea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M/D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705814851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06/19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五</a:t>
                      </a:r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)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LP-T8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+mj-ea"/>
                          <a:ea typeface="+mj-ea"/>
                        </a:rPr>
                        <a:t>3PM</a:t>
                      </a:r>
                      <a:endParaRPr lang="zh-TW" altLang="en-US" sz="1800" dirty="0">
                        <a:latin typeface="+mj-ea"/>
                        <a:ea typeface="+mj-ea"/>
                      </a:endParaRPr>
                    </a:p>
                  </a:txBody>
                  <a:tcPr marL="91448" marR="91448" marT="45725" marB="45725"/>
                </a:tc>
                <a:extLst>
                  <a:ext uri="{0D108BD9-81ED-4DB2-BD59-A6C34878D82A}">
                    <a16:rowId xmlns:a16="http://schemas.microsoft.com/office/drawing/2014/main" val="241220352"/>
                  </a:ext>
                </a:extLst>
              </a:tr>
            </a:tbl>
          </a:graphicData>
        </a:graphic>
      </p:graphicFrame>
      <p:sp>
        <p:nvSpPr>
          <p:cNvPr id="16433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16434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D25A4467-D0C9-4636-923A-61F221604F44}" type="slidenum">
              <a:rPr kumimoji="0" lang="zh-TW" altLang="en-US" smtClean="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/>
              <a:t>2</a:t>
            </a:fld>
            <a:endParaRPr kumimoji="0" lang="zh-TW" altLang="en-US" smtClean="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1"/>
          <p:cNvSpPr>
            <a:spLocks noGrp="1"/>
          </p:cNvSpPr>
          <p:nvPr>
            <p:ph type="title"/>
          </p:nvPr>
        </p:nvSpPr>
        <p:spPr>
          <a:xfrm>
            <a:off x="804333" y="476671"/>
            <a:ext cx="10363200" cy="832995"/>
          </a:xfrm>
        </p:spPr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</a:rPr>
              <a:t>爐管機台</a:t>
            </a:r>
            <a:r>
              <a:rPr lang="en-US" altLang="zh-TW" b="1" dirty="0">
                <a:solidFill>
                  <a:srgbClr val="FF0000"/>
                </a:solidFill>
                <a:latin typeface="微軟正黑體" pitchFamily="34" charset="-120"/>
              </a:rPr>
              <a:t>Run</a:t>
            </a:r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</a:rPr>
              <a:t>數紀錄表</a:t>
            </a:r>
            <a:endParaRPr lang="zh-TW" altLang="en-US" dirty="0" smtClean="0">
              <a:solidFill>
                <a:srgbClr val="FF0000"/>
              </a:solidFill>
            </a:endParaRPr>
          </a:p>
        </p:txBody>
      </p:sp>
      <p:sp>
        <p:nvSpPr>
          <p:cNvPr id="17411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17412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F52D4CD7-FF29-4D18-9B6C-F8F932BD7CDD}" type="slidenum">
              <a:rPr kumimoji="0" lang="zh-TW" altLang="en-US" smtClean="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/>
              <a:t>3</a:t>
            </a:fld>
            <a:endParaRPr kumimoji="0" lang="zh-TW" altLang="en-US" smtClean="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688" y="1626468"/>
            <a:ext cx="4686300" cy="33147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64" y="1555626"/>
            <a:ext cx="4324424" cy="3456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E6A3CF-6D4E-4E6D-BDD3-A908C1AC3CCB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476672"/>
            <a:ext cx="9994810" cy="628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1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>
          <a:xfrm>
            <a:off x="804333" y="404664"/>
            <a:ext cx="10363200" cy="868958"/>
          </a:xfrm>
        </p:spPr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三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、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PM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時機</a:t>
            </a:r>
            <a:endParaRPr lang="zh-TW" altLang="en-US" dirty="0" smtClean="0"/>
          </a:p>
        </p:txBody>
      </p:sp>
      <p:sp>
        <p:nvSpPr>
          <p:cNvPr id="19460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F7859CBF-FC61-431C-80E7-2AC86191D404}" type="slidenum">
              <a:rPr kumimoji="0" lang="zh-TW" altLang="en-US" smtClean="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rPr>
              <a:pPr/>
              <a:t>5</a:t>
            </a:fld>
            <a:endParaRPr kumimoji="0" lang="zh-TW" altLang="en-US" smtClean="0">
              <a:solidFill>
                <a:srgbClr val="FFFFFF"/>
              </a:solidFill>
              <a:latin typeface="Franklin Gothic Book" panose="020B0503020102020204" pitchFamily="34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資料庫圖表 7"/>
          <p:cNvGraphicFramePr/>
          <p:nvPr>
            <p:extLst>
              <p:ext uri="{D42A27DB-BD31-4B8C-83A1-F6EECF244321}">
                <p14:modId xmlns:p14="http://schemas.microsoft.com/office/powerpoint/2010/main" val="3851212597"/>
              </p:ext>
            </p:extLst>
          </p:nvPr>
        </p:nvGraphicFramePr>
        <p:xfrm>
          <a:off x="1359879" y="1340768"/>
          <a:ext cx="9252108" cy="4941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332656"/>
            <a:ext cx="10363200" cy="1084982"/>
          </a:xfrm>
        </p:spPr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四、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EMS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系統登錄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PM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15480" y="1438235"/>
            <a:ext cx="5238750" cy="234315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E6A3CF-6D4E-4E6D-BDD3-A908C1AC3CCB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606" y="3933825"/>
            <a:ext cx="60007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0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71664" y="0"/>
            <a:ext cx="6260925" cy="6624736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E6A3CF-6D4E-4E6D-BDD3-A908C1AC3CCB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39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uvoton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1" ma:contentTypeDescription="Fill out this form." ma:contentTypeScope="" ma:versionID="dcd152325ad65a67ccae7fea5b8715c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c96e55b6067358e6790c6e364f94c3c9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98DC4A-BB0C-4ED9-BBF5-B4708F5C78B3}"/>
</file>

<file path=customXml/itemProps2.xml><?xml version="1.0" encoding="utf-8"?>
<ds:datastoreItem xmlns:ds="http://schemas.openxmlformats.org/officeDocument/2006/customXml" ds:itemID="{029EA71D-22AA-42B7-AE4D-7A8468E9800D}"/>
</file>

<file path=customXml/itemProps3.xml><?xml version="1.0" encoding="utf-8"?>
<ds:datastoreItem xmlns:ds="http://schemas.openxmlformats.org/officeDocument/2006/customXml" ds:itemID="{A6E2AC4C-FE06-4EB5-A213-DB7E597777DE}"/>
</file>

<file path=docProps/app.xml><?xml version="1.0" encoding="utf-8"?>
<Properties xmlns="http://schemas.openxmlformats.org/officeDocument/2006/extended-properties" xmlns:vt="http://schemas.openxmlformats.org/officeDocument/2006/docPropsVTypes">
  <Template>Nuvoton佈景主題</Template>
  <TotalTime>10143</TotalTime>
  <Words>204</Words>
  <Application>Microsoft Office PowerPoint</Application>
  <PresentationFormat>寬螢幕</PresentationFormat>
  <Paragraphs>66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9" baseType="lpstr">
      <vt:lpstr>Microsoft YaHei</vt:lpstr>
      <vt:lpstr>微軟正黑體</vt:lpstr>
      <vt:lpstr>新細明體</vt:lpstr>
      <vt:lpstr>Arial</vt:lpstr>
      <vt:lpstr>Broadway</vt:lpstr>
      <vt:lpstr>Calibri</vt:lpstr>
      <vt:lpstr>Franklin Gothic Book</vt:lpstr>
      <vt:lpstr>Perpetua</vt:lpstr>
      <vt:lpstr>Symbol</vt:lpstr>
      <vt:lpstr>Wingdings 2</vt:lpstr>
      <vt:lpstr>Nuvoton佈景主題</vt:lpstr>
      <vt:lpstr>爐管新人學習進度報告</vt:lpstr>
      <vt:lpstr>報告內容</vt:lpstr>
      <vt:lpstr>一、兩周內爐管PM內容</vt:lpstr>
      <vt:lpstr>二、爐管機台Run數紀錄表</vt:lpstr>
      <vt:lpstr>PowerPoint 簡報</vt:lpstr>
      <vt:lpstr>三、PM時機</vt:lpstr>
      <vt:lpstr>四、EMS系統登錄PM結果</vt:lpstr>
      <vt:lpstr>PowerPoint 簡報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crazyhysteria</dc:creator>
  <cp:lastModifiedBy>S220 THChiu</cp:lastModifiedBy>
  <cp:revision>381</cp:revision>
  <dcterms:created xsi:type="dcterms:W3CDTF">2012-03-21T02:57:47Z</dcterms:created>
  <dcterms:modified xsi:type="dcterms:W3CDTF">2020-07-07T00:25:19Z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29400</vt:r8>
  </property>
  <property fmtid="{D5CDD505-2E9C-101B-9397-08002B2CF9AE}" pid="3" name="MetaInfo">
    <vt:lpwstr/>
  </property>
  <property fmtid="{D5CDD505-2E9C-101B-9397-08002B2CF9AE}" pid="4" name="ContentTypeId">
    <vt:lpwstr>0x010101007D10E3BF7F339F4197AC12702D94D274</vt:lpwstr>
  </property>
</Properties>
</file>