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88" r:id="rId7"/>
    <p:sldId id="282" r:id="rId8"/>
    <p:sldId id="294" r:id="rId9"/>
    <p:sldId id="295" r:id="rId10"/>
    <p:sldId id="296" r:id="rId11"/>
    <p:sldId id="297" r:id="rId12"/>
    <p:sldId id="284" r:id="rId13"/>
    <p:sldId id="298" r:id="rId14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E61C0E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5332" autoAdjust="0"/>
  </p:normalViewPr>
  <p:slideViewPr>
    <p:cSldViewPr>
      <p:cViewPr varScale="1">
        <p:scale>
          <a:sx n="105" d="100"/>
          <a:sy n="105" d="100"/>
        </p:scale>
        <p:origin x="12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90C93F5-4B04-4793-8198-D88DBB0B79A1}" type="datetimeFigureOut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7EBC-F213-4D99-9696-576865B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F1E3825-C61F-43EE-83EB-A53E832926D8}" type="datetimeFigureOut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C92AA7-53F4-4243-BD16-E6FDBA5F26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1DAD4C-79F0-4F13-B00D-931E8A56AC6B}" type="datetime1">
              <a:rPr lang="zh-TW" altLang="en-US" smtClean="0"/>
              <a:pPr>
                <a:spcBef>
                  <a:spcPct val="0"/>
                </a:spcBef>
              </a:pPr>
              <a:t>2020/7/7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F497B6-94DD-4C5C-BA1B-A701BD9E0EFE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CFB-1D1D-4885-B481-098D51E6D9C3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05B5-FF1C-4FDA-8BB4-DA81E70D5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C98-082E-4D0A-BE5C-BB97BDDE8150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5C35-E6D1-4BAA-9156-A2552B886A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171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13CF-82E4-4C39-AE07-DE6D2046418C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D199-28DD-4AC2-8506-A437CBE4C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0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01A8-66F3-4E24-95C0-1D40E1451831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F365-17E7-449C-900C-8F99153BE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26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428E-9242-4FA5-923D-ED0E6777F45C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3CF-6D4E-4E6D-BDD3-A908C1AC3C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896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DDAD-CB09-4BCB-8BAB-D95AA1F6ADD1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A2D0-5470-49D6-97F9-44F173B87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3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F7BD-EC40-4D64-98B9-BD5CF4EEE3DA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F91E-5DC5-4FBF-8352-92F4B068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725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7EA2-E43F-4D0E-A91D-5EAE843BD996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8FD-104D-4887-9A0C-3F4B2430B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466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C06-D575-4A58-ABCE-0226ABD7287F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AF5-B39D-46B2-ACEE-8F003DD01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80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E3CE-541B-4727-A783-9ED3D4715FF5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D021-0A44-4D15-A739-8D5D415FDD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09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633-772B-47A1-A248-0BA262D419F5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3523-9898-4268-88AC-0413AD4E5A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16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406B-759E-41CA-8C2C-9FAA45D52457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926F-FAA2-4B9F-9DDE-D53F8A0BA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4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3DFF57-414A-444F-92D5-E04DA7B216A7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69FFC15-715C-4640-8338-ED489DE9D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0" r:id="rId2"/>
    <p:sldLayoutId id="2147485409" r:id="rId3"/>
    <p:sldLayoutId id="2147485401" r:id="rId4"/>
    <p:sldLayoutId id="2147485402" r:id="rId5"/>
    <p:sldLayoutId id="2147485403" r:id="rId6"/>
    <p:sldLayoutId id="2147485404" r:id="rId7"/>
    <p:sldLayoutId id="2147485410" r:id="rId8"/>
    <p:sldLayoutId id="2147485411" r:id="rId9"/>
    <p:sldLayoutId id="2147485405" r:id="rId10"/>
    <p:sldLayoutId id="2147485406" r:id="rId11"/>
    <p:sldLayoutId id="214748540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667751" y="6072189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YCChiu 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邱奕銓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711450" y="4076700"/>
            <a:ext cx="7056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2020.06.22</a:t>
            </a:r>
            <a:r>
              <a:rPr lang="zh-TW" alt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32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2020.07.03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735850"/>
            <a:ext cx="7908867" cy="5931650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47973"/>
            <a:ext cx="3174334" cy="3457998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4511824" y="1772816"/>
            <a:ext cx="2736304" cy="2808312"/>
          </a:xfrm>
          <a:prstGeom prst="rect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61" idx="1"/>
            <a:endCxn id="60" idx="3"/>
          </p:cNvCxnSpPr>
          <p:nvPr/>
        </p:nvCxnSpPr>
        <p:spPr>
          <a:xfrm flipH="1">
            <a:off x="3581702" y="3176972"/>
            <a:ext cx="9301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94372" y="1447973"/>
            <a:ext cx="3187329" cy="3457998"/>
          </a:xfrm>
          <a:prstGeom prst="rect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19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04333" y="600600"/>
            <a:ext cx="10363200" cy="79695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報告內容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804333" y="1608425"/>
            <a:ext cx="10363200" cy="43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兩周內爐管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GRD External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View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GRD Machine components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GRD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工作原理 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032ECE8-D8A2-4E73-8F53-53E3706541D6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04333" y="332656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、兩周內爐管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內容</a:t>
            </a:r>
            <a:endParaRPr lang="zh-TW" altLang="en-US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5660098"/>
              </p:ext>
            </p:extLst>
          </p:nvPr>
        </p:nvGraphicFramePr>
        <p:xfrm>
          <a:off x="2438401" y="1484313"/>
          <a:ext cx="77723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61">
                  <a:extLst>
                    <a:ext uri="{9D8B030D-6E8A-4147-A177-3AD203B41FA5}">
                      <a16:colId xmlns:a16="http://schemas.microsoft.com/office/drawing/2014/main" val="305614305"/>
                    </a:ext>
                  </a:extLst>
                </a:gridCol>
                <a:gridCol w="2312450">
                  <a:extLst>
                    <a:ext uri="{9D8B030D-6E8A-4147-A177-3AD203B41FA5}">
                      <a16:colId xmlns:a16="http://schemas.microsoft.com/office/drawing/2014/main" val="2222855459"/>
                    </a:ext>
                  </a:extLst>
                </a:gridCol>
                <a:gridCol w="2569388">
                  <a:extLst>
                    <a:ext uri="{9D8B030D-6E8A-4147-A177-3AD203B41FA5}">
                      <a16:colId xmlns:a16="http://schemas.microsoft.com/office/drawing/2014/main" val="1227821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日期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機台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內容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65489908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06/22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F39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M/D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50248495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06/23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1396717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06/24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22561866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06/29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F28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YPM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5803478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06/30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LP-N1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87770767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07/01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086323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07/02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LP-T1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05814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07/03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Sorter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搬家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41220352"/>
                  </a:ext>
                </a:extLst>
              </a:tr>
            </a:tbl>
          </a:graphicData>
        </a:graphic>
      </p:graphicFrame>
      <p:sp>
        <p:nvSpPr>
          <p:cNvPr id="16433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43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25A4467-D0C9-4636-923A-61F221604F4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804333" y="260648"/>
            <a:ext cx="10363200" cy="832995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GRD External View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741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52D4CD7-FF29-4D18-9B6C-F8F932BD7CDD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03110" y="1798047"/>
            <a:ext cx="5365645" cy="402423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7572128" y="3810164"/>
            <a:ext cx="129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/>
          <p:nvPr/>
        </p:nvCxnSpPr>
        <p:spPr>
          <a:xfrm flipH="1">
            <a:off x="3139561" y="3806111"/>
            <a:ext cx="1262336" cy="3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/>
          <p:cNvCxnSpPr/>
          <p:nvPr/>
        </p:nvCxnSpPr>
        <p:spPr>
          <a:xfrm>
            <a:off x="6311952" y="2564904"/>
            <a:ext cx="2520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/>
          <p:nvPr/>
        </p:nvCxnSpPr>
        <p:spPr>
          <a:xfrm flipH="1">
            <a:off x="3139561" y="5200364"/>
            <a:ext cx="17323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/>
          <p:cNvCxnSpPr/>
          <p:nvPr/>
        </p:nvCxnSpPr>
        <p:spPr>
          <a:xfrm flipH="1" flipV="1">
            <a:off x="3103737" y="4442559"/>
            <a:ext cx="2452383" cy="2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421" name="文字方塊 17420"/>
          <p:cNvSpPr txBox="1"/>
          <p:nvPr/>
        </p:nvSpPr>
        <p:spPr>
          <a:xfrm>
            <a:off x="8868128" y="357120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Cassette A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7" name="文字方塊 236"/>
          <p:cNvSpPr txBox="1"/>
          <p:nvPr/>
        </p:nvSpPr>
        <p:spPr>
          <a:xfrm>
            <a:off x="1343472" y="357842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Cassette B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8" name="文字方塊 237"/>
          <p:cNvSpPr txBox="1"/>
          <p:nvPr/>
        </p:nvSpPr>
        <p:spPr>
          <a:xfrm>
            <a:off x="661807" y="4211726"/>
            <a:ext cx="248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Operation Panel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422" name="文字方塊 17421"/>
          <p:cNvSpPr txBox="1"/>
          <p:nvPr/>
        </p:nvSpPr>
        <p:spPr>
          <a:xfrm>
            <a:off x="257723" y="4969531"/>
            <a:ext cx="288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Gauges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meters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文字方塊 239"/>
          <p:cNvSpPr txBox="1"/>
          <p:nvPr/>
        </p:nvSpPr>
        <p:spPr>
          <a:xfrm>
            <a:off x="8976320" y="233407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Monitor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1" name="直線單箭頭接點 240"/>
          <p:cNvCxnSpPr/>
          <p:nvPr/>
        </p:nvCxnSpPr>
        <p:spPr>
          <a:xfrm>
            <a:off x="6702050" y="4442559"/>
            <a:ext cx="2166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文字方塊 242"/>
          <p:cNvSpPr txBox="1"/>
          <p:nvPr/>
        </p:nvSpPr>
        <p:spPr>
          <a:xfrm>
            <a:off x="8868128" y="421172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EMO switch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528165"/>
            <a:ext cx="4298053" cy="4682134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04333" y="260648"/>
            <a:ext cx="10363200" cy="832995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cs typeface="Arial" panose="020B0604020202020204" pitchFamily="34" charset="0"/>
              </a:rPr>
              <a:t>GRD 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cs typeface="Arial" panose="020B0604020202020204" pitchFamily="34" charset="0"/>
              </a:rPr>
              <a:t>Machine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cs typeface="Arial" panose="020B0604020202020204" pitchFamily="34" charset="0"/>
              </a:rPr>
              <a:t>components</a:t>
            </a:r>
            <a:endParaRPr lang="zh-TW" altLang="en-US" b="1" dirty="0" smtClean="0">
              <a:solidFill>
                <a:srgbClr val="FF0000"/>
              </a:solidFill>
              <a:latin typeface="+mj-ea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2" y="1526150"/>
            <a:ext cx="5436096" cy="46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332656"/>
            <a:ext cx="4787611" cy="35907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618910"/>
            <a:ext cx="5220072" cy="3915054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5699956" y="836712"/>
            <a:ext cx="1116124" cy="288032"/>
          </a:xfrm>
          <a:prstGeom prst="rightArrow">
            <a:avLst>
              <a:gd name="adj1" fmla="val 2581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924092" y="719118"/>
            <a:ext cx="392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定位盤 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Position table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5" name="向右箭號 14"/>
          <p:cNvSpPr/>
          <p:nvPr/>
        </p:nvSpPr>
        <p:spPr>
          <a:xfrm rot="10800000">
            <a:off x="4925869" y="5517232"/>
            <a:ext cx="1116124" cy="288032"/>
          </a:xfrm>
          <a:prstGeom prst="rightArrow">
            <a:avLst>
              <a:gd name="adj1" fmla="val 2581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01432" y="5399638"/>
            <a:ext cx="392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清洗區 </a:t>
            </a:r>
            <a:r>
              <a:rPr lang="en-US" altLang="zh-TW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Spinner table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1" y="680752"/>
            <a:ext cx="5003635" cy="348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/>
          <p:nvPr/>
        </p:nvCxnSpPr>
        <p:spPr>
          <a:xfrm flipH="1">
            <a:off x="1666777" y="3045975"/>
            <a:ext cx="406835" cy="2065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18" idx="0"/>
          </p:cNvCxnSpPr>
          <p:nvPr/>
        </p:nvCxnSpPr>
        <p:spPr>
          <a:xfrm>
            <a:off x="3995459" y="2279380"/>
            <a:ext cx="1368961" cy="302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01538" y="5131269"/>
            <a:ext cx="201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Chuck Table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研磨</a:t>
            </a:r>
            <a:r>
              <a:rPr lang="zh-TW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基座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804813" y="5301208"/>
            <a:ext cx="111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Brush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3" b="13269"/>
          <a:stretch/>
        </p:blipFill>
        <p:spPr>
          <a:xfrm>
            <a:off x="6096000" y="1369699"/>
            <a:ext cx="5728162" cy="2794546"/>
          </a:xfrm>
          <a:prstGeom prst="rect">
            <a:avLst/>
          </a:prstGeom>
        </p:spPr>
      </p:pic>
      <p:sp>
        <p:nvSpPr>
          <p:cNvPr id="25" name="向下箭號 24"/>
          <p:cNvSpPr/>
          <p:nvPr/>
        </p:nvSpPr>
        <p:spPr>
          <a:xfrm>
            <a:off x="8888072" y="4059505"/>
            <a:ext cx="304271" cy="1052204"/>
          </a:xfrm>
          <a:prstGeom prst="downArrow">
            <a:avLst>
              <a:gd name="adj1" fmla="val 17263"/>
              <a:gd name="adj2" fmla="val 5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749224" y="5131269"/>
            <a:ext cx="258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Operation Panel</a:t>
            </a: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操作面板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0" name="直線單箭頭接點 29"/>
          <p:cNvCxnSpPr>
            <a:endCxn id="34" idx="0"/>
          </p:cNvCxnSpPr>
          <p:nvPr/>
        </p:nvCxnSpPr>
        <p:spPr>
          <a:xfrm>
            <a:off x="3091268" y="2478995"/>
            <a:ext cx="595270" cy="2652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3044068" y="5131269"/>
            <a:ext cx="1284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Height Gauge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5364420" y="908720"/>
            <a:ext cx="1307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816080" y="64711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Wheel</a:t>
            </a:r>
            <a:endParaRPr lang="zh-TW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6" b="18571"/>
          <a:stretch/>
        </p:blipFill>
        <p:spPr>
          <a:xfrm>
            <a:off x="2639616" y="1484784"/>
            <a:ext cx="7035335" cy="40324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67808" y="4000708"/>
            <a:ext cx="2664296" cy="10844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104112" y="4293096"/>
            <a:ext cx="684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78824" y="4000708"/>
            <a:ext cx="119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T-arm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>
            <a:endCxn id="16" idx="2"/>
          </p:cNvCxnSpPr>
          <p:nvPr/>
        </p:nvCxnSpPr>
        <p:spPr>
          <a:xfrm flipH="1" flipV="1">
            <a:off x="3107668" y="1124744"/>
            <a:ext cx="1692189" cy="18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207568" y="47841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Spinner table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acuum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51919" y="47841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pick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vacuum gauge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66494" y="482612"/>
            <a:ext cx="26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 chuck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vacuum gauge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438364" y="485146"/>
            <a:ext cx="247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Z1 chuck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vacuum gauge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線單箭頭接點 19"/>
          <p:cNvCxnSpPr>
            <a:endCxn id="17" idx="2"/>
          </p:cNvCxnSpPr>
          <p:nvPr/>
        </p:nvCxnSpPr>
        <p:spPr>
          <a:xfrm flipH="1" flipV="1">
            <a:off x="5052019" y="1124744"/>
            <a:ext cx="666991" cy="18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8" idx="2"/>
          </p:cNvCxnSpPr>
          <p:nvPr/>
        </p:nvCxnSpPr>
        <p:spPr>
          <a:xfrm flipV="1">
            <a:off x="6543533" y="1128943"/>
            <a:ext cx="831121" cy="1814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9" idx="2"/>
          </p:cNvCxnSpPr>
          <p:nvPr/>
        </p:nvCxnSpPr>
        <p:spPr>
          <a:xfrm flipV="1">
            <a:off x="7374654" y="1131477"/>
            <a:ext cx="2300297" cy="1814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071664" y="574906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pad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vacuum gauge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871864" y="574906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pad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vacuum gauge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44071" y="573499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vacuum gauge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單箭頭接點 33"/>
          <p:cNvCxnSpPr>
            <a:endCxn id="30" idx="0"/>
          </p:cNvCxnSpPr>
          <p:nvPr/>
        </p:nvCxnSpPr>
        <p:spPr>
          <a:xfrm flipH="1">
            <a:off x="3971764" y="4941168"/>
            <a:ext cx="972107" cy="80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31" idx="0"/>
          </p:cNvCxnSpPr>
          <p:nvPr/>
        </p:nvCxnSpPr>
        <p:spPr>
          <a:xfrm>
            <a:off x="5771964" y="4897262"/>
            <a:ext cx="0" cy="851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6582056" y="4925155"/>
            <a:ext cx="522055" cy="799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2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804333" y="265307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四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GRD 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工作原理 </a:t>
            </a:r>
            <a:endParaRPr lang="zh-TW" altLang="en-US" dirty="0" smtClean="0"/>
          </a:p>
        </p:txBody>
      </p:sp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7859CBF-FC61-431C-80E7-2AC86191D40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8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528166"/>
            <a:ext cx="4298053" cy="468213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67801" y="5583693"/>
            <a:ext cx="252027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Cassette</a:t>
            </a:r>
            <a:r>
              <a:rPr lang="zh-TW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TW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向下箭號 3"/>
          <p:cNvSpPr/>
          <p:nvPr/>
        </p:nvSpPr>
        <p:spPr>
          <a:xfrm rot="10800000">
            <a:off x="5375914" y="4593342"/>
            <a:ext cx="504056" cy="792088"/>
          </a:xfrm>
          <a:prstGeom prst="downArrow">
            <a:avLst>
              <a:gd name="adj1" fmla="val 22357"/>
              <a:gd name="adj2" fmla="val 58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57812" y="3871860"/>
            <a:ext cx="234026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table</a:t>
            </a:r>
          </a:p>
        </p:txBody>
      </p:sp>
      <p:sp>
        <p:nvSpPr>
          <p:cNvPr id="11" name="向下箭號 10"/>
          <p:cNvSpPr/>
          <p:nvPr/>
        </p:nvSpPr>
        <p:spPr>
          <a:xfrm rot="10800000">
            <a:off x="5375915" y="2881509"/>
            <a:ext cx="504056" cy="792088"/>
          </a:xfrm>
          <a:prstGeom prst="downArrow">
            <a:avLst>
              <a:gd name="adj1" fmla="val 22357"/>
              <a:gd name="adj2" fmla="val 5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346001" y="2159281"/>
            <a:ext cx="256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Z1 axis (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粗磨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向下箭號 13"/>
          <p:cNvSpPr/>
          <p:nvPr/>
        </p:nvSpPr>
        <p:spPr>
          <a:xfrm rot="5400000">
            <a:off x="3559301" y="2103879"/>
            <a:ext cx="396692" cy="651886"/>
          </a:xfrm>
          <a:prstGeom prst="downArrow">
            <a:avLst>
              <a:gd name="adj1" fmla="val 22357"/>
              <a:gd name="adj2" fmla="val 6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06783" y="2153869"/>
            <a:ext cx="256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Z2 axis (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細</a:t>
            </a:r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磨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向下箭號 15"/>
          <p:cNvSpPr/>
          <p:nvPr/>
        </p:nvSpPr>
        <p:spPr>
          <a:xfrm>
            <a:off x="1613958" y="2881129"/>
            <a:ext cx="504056" cy="792088"/>
          </a:xfrm>
          <a:prstGeom prst="downArrow">
            <a:avLst>
              <a:gd name="adj1" fmla="val 22357"/>
              <a:gd name="adj2" fmla="val 5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5855" y="3868781"/>
            <a:ext cx="234026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Spinner table</a:t>
            </a:r>
          </a:p>
        </p:txBody>
      </p:sp>
      <p:sp>
        <p:nvSpPr>
          <p:cNvPr id="18" name="向下箭號 17"/>
          <p:cNvSpPr/>
          <p:nvPr/>
        </p:nvSpPr>
        <p:spPr>
          <a:xfrm>
            <a:off x="1640919" y="4593343"/>
            <a:ext cx="504056" cy="792088"/>
          </a:xfrm>
          <a:prstGeom prst="downArrow">
            <a:avLst>
              <a:gd name="adj1" fmla="val 22357"/>
              <a:gd name="adj2" fmla="val 56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28587" y="5583693"/>
            <a:ext cx="252027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Cassette</a:t>
            </a:r>
            <a:r>
              <a:rPr lang="zh-TW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TW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5640F2-D33A-4DF3-9D6E-1134365E3914}"/>
</file>

<file path=customXml/itemProps2.xml><?xml version="1.0" encoding="utf-8"?>
<ds:datastoreItem xmlns:ds="http://schemas.openxmlformats.org/officeDocument/2006/customXml" ds:itemID="{029EA71D-22AA-42B7-AE4D-7A8468E9800D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11314</TotalTime>
  <Words>216</Words>
  <Application>Microsoft Office PowerPoint</Application>
  <PresentationFormat>寬螢幕</PresentationFormat>
  <Paragraphs>86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Microsoft YaHei</vt:lpstr>
      <vt:lpstr>微軟正黑體</vt:lpstr>
      <vt:lpstr>新細明體</vt:lpstr>
      <vt:lpstr>標楷體</vt:lpstr>
      <vt:lpstr>Arial</vt:lpstr>
      <vt:lpstr>Broadway</vt:lpstr>
      <vt:lpstr>Calibri</vt:lpstr>
      <vt:lpstr>Franklin Gothic Book</vt:lpstr>
      <vt:lpstr>Perpetua</vt:lpstr>
      <vt:lpstr>Wingdings 2</vt:lpstr>
      <vt:lpstr>Nuvoton佈景主題</vt:lpstr>
      <vt:lpstr>爐管新人學習進度報告</vt:lpstr>
      <vt:lpstr>報告內容</vt:lpstr>
      <vt:lpstr>一、兩周內爐管PM內容</vt:lpstr>
      <vt:lpstr>二、GRD External View</vt:lpstr>
      <vt:lpstr>三、GRD Machine components</vt:lpstr>
      <vt:lpstr>PowerPoint 簡報</vt:lpstr>
      <vt:lpstr>PowerPoint 簡報</vt:lpstr>
      <vt:lpstr>PowerPoint 簡報</vt:lpstr>
      <vt:lpstr>四、GRD 工作原理 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404</cp:revision>
  <dcterms:created xsi:type="dcterms:W3CDTF">2012-03-21T02:57:47Z</dcterms:created>
  <dcterms:modified xsi:type="dcterms:W3CDTF">2020-07-07T00:24:33Z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29300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