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8" r:id="rId7"/>
    <p:sldId id="282" r:id="rId8"/>
    <p:sldId id="295" r:id="rId9"/>
    <p:sldId id="296" r:id="rId10"/>
    <p:sldId id="297" r:id="rId11"/>
    <p:sldId id="284" r:id="rId12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06" d="100"/>
          <a:sy n="106" d="100"/>
        </p:scale>
        <p:origin x="7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2020/7/20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2020/7/20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2020.07.06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2020.07.17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報告內容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GRD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MPM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804333" y="332656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1528530"/>
              </p:ext>
            </p:extLst>
          </p:nvPr>
        </p:nvGraphicFramePr>
        <p:xfrm>
          <a:off x="2423592" y="1414877"/>
          <a:ext cx="77723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07/06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LP-T8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WSIX-1A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07/09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GRD-2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MPM(change</a:t>
                      </a:r>
                      <a:r>
                        <a:rPr lang="en-US" altLang="zh-TW" sz="1800" baseline="0" dirty="0" smtClean="0">
                          <a:latin typeface="+mj-ea"/>
                          <a:ea typeface="+mj-ea"/>
                        </a:rPr>
                        <a:t> wheel)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07/10(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F20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Change</a:t>
                      </a:r>
                      <a:r>
                        <a:rPr lang="en-US" altLang="zh-TW" sz="1800" baseline="0" dirty="0" smtClean="0">
                          <a:latin typeface="+mj-ea"/>
                          <a:ea typeface="+mj-ea"/>
                        </a:rPr>
                        <a:t> Torch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07/13(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LP-N3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07/14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二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F25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BPM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553491274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07/15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三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LP-T1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85315233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07/16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N/A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ERT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訓練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07/17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GRD-3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695400" y="358178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GRD MPM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流程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99533" y="1556792"/>
            <a:ext cx="5205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2000" indent="-361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進入</a:t>
            </a:r>
            <a:r>
              <a:rPr lang="en-US" altLang="zh-TW" sz="2400" dirty="0">
                <a:latin typeface="+mj-ea"/>
                <a:ea typeface="+mj-ea"/>
              </a:rPr>
              <a:t>W</a:t>
            </a:r>
            <a:r>
              <a:rPr lang="en-US" altLang="zh-TW" sz="2400" dirty="0" smtClean="0">
                <a:latin typeface="+mj-ea"/>
                <a:ea typeface="+mj-ea"/>
              </a:rPr>
              <a:t>arm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up</a:t>
            </a:r>
            <a:r>
              <a:rPr lang="zh-TW" altLang="en-US" sz="2400" dirty="0" smtClean="0">
                <a:latin typeface="+mj-ea"/>
                <a:ea typeface="+mj-ea"/>
              </a:rPr>
              <a:t>畫面，按 </a:t>
            </a:r>
            <a:r>
              <a:rPr lang="en-US" altLang="zh-TW" sz="2400" dirty="0" smtClean="0">
                <a:latin typeface="+mj-ea"/>
                <a:ea typeface="+mj-ea"/>
              </a:rPr>
              <a:t>F8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(Stop)</a:t>
            </a:r>
            <a:r>
              <a:rPr lang="zh-TW" altLang="en-US" sz="2400" dirty="0" smtClean="0">
                <a:latin typeface="+mj-ea"/>
                <a:ea typeface="+mj-ea"/>
              </a:rPr>
              <a:t> 將</a:t>
            </a:r>
            <a:r>
              <a:rPr lang="en-US" altLang="zh-TW" sz="2400" dirty="0" smtClean="0">
                <a:latin typeface="+mj-ea"/>
                <a:ea typeface="+mj-ea"/>
              </a:rPr>
              <a:t>Spindle</a:t>
            </a:r>
            <a:r>
              <a:rPr lang="zh-TW" altLang="en-US" sz="2400" dirty="0" smtClean="0">
                <a:latin typeface="+mj-ea"/>
                <a:ea typeface="+mj-ea"/>
              </a:rPr>
              <a:t>停止旋轉。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32000" indent="-3619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+mj-ea"/>
                <a:ea typeface="+mj-ea"/>
              </a:rPr>
              <a:t>回到首頁，按</a:t>
            </a:r>
            <a:r>
              <a:rPr lang="en-US" altLang="zh-TW" sz="2400" dirty="0" smtClean="0">
                <a:latin typeface="+mj-ea"/>
                <a:ea typeface="+mj-ea"/>
              </a:rPr>
              <a:t>F5</a:t>
            </a:r>
            <a:r>
              <a:rPr lang="zh-TW" altLang="en-US" sz="2400" dirty="0" smtClean="0">
                <a:latin typeface="+mj-ea"/>
                <a:ea typeface="+mj-ea"/>
              </a:rPr>
              <a:t>進入</a:t>
            </a:r>
            <a:r>
              <a:rPr lang="en-US" altLang="zh-TW" sz="2400" dirty="0" smtClean="0">
                <a:latin typeface="+mj-ea"/>
                <a:ea typeface="+mj-ea"/>
              </a:rPr>
              <a:t>Machine Maintenance</a:t>
            </a:r>
            <a:r>
              <a:rPr lang="zh-TW" altLang="en-US" sz="2400" dirty="0" smtClean="0">
                <a:latin typeface="+mj-ea"/>
                <a:ea typeface="+mj-ea"/>
              </a:rPr>
              <a:t>，再按</a:t>
            </a:r>
            <a:r>
              <a:rPr lang="en-US" altLang="zh-TW" sz="2400" dirty="0" smtClean="0">
                <a:latin typeface="+mj-ea"/>
                <a:ea typeface="+mj-ea"/>
              </a:rPr>
              <a:t>F2</a:t>
            </a:r>
            <a:r>
              <a:rPr lang="zh-TW" altLang="en-US" sz="2400" dirty="0" smtClean="0">
                <a:latin typeface="+mj-ea"/>
                <a:ea typeface="+mj-ea"/>
              </a:rPr>
              <a:t>進入</a:t>
            </a:r>
            <a:r>
              <a:rPr lang="en-US" altLang="zh-TW" sz="2400" dirty="0" smtClean="0">
                <a:latin typeface="+mj-ea"/>
                <a:ea typeface="+mj-ea"/>
              </a:rPr>
              <a:t>Unit Operation</a:t>
            </a:r>
            <a:r>
              <a:rPr lang="zh-TW" altLang="en-US" sz="2400" dirty="0" smtClean="0">
                <a:latin typeface="+mj-ea"/>
                <a:ea typeface="+mj-ea"/>
              </a:rPr>
              <a:t>，選擇</a:t>
            </a:r>
            <a:r>
              <a:rPr lang="en-US" altLang="zh-TW" sz="2400" dirty="0" smtClean="0">
                <a:latin typeface="+mj-ea"/>
                <a:ea typeface="+mj-ea"/>
              </a:rPr>
              <a:t>T-ARM</a:t>
            </a:r>
            <a:r>
              <a:rPr lang="zh-TW" altLang="en-US" sz="2400" dirty="0" smtClean="0">
                <a:latin typeface="+mj-ea"/>
                <a:ea typeface="+mj-ea"/>
              </a:rPr>
              <a:t>後按</a:t>
            </a:r>
            <a:r>
              <a:rPr lang="en-US" altLang="zh-TW" sz="2400" dirty="0" smtClean="0">
                <a:latin typeface="+mj-ea"/>
                <a:ea typeface="+mj-ea"/>
              </a:rPr>
              <a:t>Enter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r>
              <a:rPr lang="en-US" altLang="zh-TW" sz="2400" dirty="0" smtClean="0">
                <a:latin typeface="+mj-ea"/>
                <a:ea typeface="+mj-ea"/>
              </a:rPr>
              <a:t>Spindle</a:t>
            </a:r>
            <a:r>
              <a:rPr lang="zh-TW" altLang="en-US" sz="2400" dirty="0">
                <a:latin typeface="+mj-ea"/>
                <a:ea typeface="+mj-ea"/>
              </a:rPr>
              <a:t>將</a:t>
            </a:r>
            <a:r>
              <a:rPr lang="zh-TW" altLang="en-US" sz="2400" dirty="0" smtClean="0">
                <a:latin typeface="+mj-ea"/>
                <a:ea typeface="+mj-ea"/>
              </a:rPr>
              <a:t>自動升至上方。</a:t>
            </a:r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683" y="1395171"/>
            <a:ext cx="6358150" cy="234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7"/>
          <a:stretch/>
        </p:blipFill>
        <p:spPr>
          <a:xfrm>
            <a:off x="5663952" y="4060575"/>
            <a:ext cx="3312368" cy="2149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4060575"/>
            <a:ext cx="3014505" cy="214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21202" y="620688"/>
            <a:ext cx="1008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3.</a:t>
            </a:r>
            <a:r>
              <a:rPr lang="zh-TW" altLang="en-US" sz="2400" dirty="0" smtClean="0">
                <a:latin typeface="+mj-ea"/>
                <a:ea typeface="+mj-ea"/>
              </a:rPr>
              <a:t> 此時</a:t>
            </a:r>
            <a:r>
              <a:rPr lang="zh-TW" altLang="en-US" sz="2400" dirty="0">
                <a:latin typeface="+mj-ea"/>
                <a:ea typeface="+mj-ea"/>
              </a:rPr>
              <a:t>即可開啟</a:t>
            </a:r>
            <a:r>
              <a:rPr lang="en-US" altLang="zh-TW" sz="2400" dirty="0" smtClean="0">
                <a:latin typeface="+mj-ea"/>
                <a:ea typeface="+mj-ea"/>
              </a:rPr>
              <a:t>Z1/Z2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zh-TW" altLang="en-US" sz="2400" dirty="0">
                <a:latin typeface="+mj-ea"/>
                <a:ea typeface="+mj-ea"/>
              </a:rPr>
              <a:t>門，開始清潔的</a:t>
            </a:r>
            <a:r>
              <a:rPr lang="zh-TW" altLang="en-US" sz="2400" dirty="0" smtClean="0">
                <a:latin typeface="+mj-ea"/>
                <a:ea typeface="+mj-ea"/>
              </a:rPr>
              <a:t>動作。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361950"/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注意</a:t>
            </a:r>
            <a:r>
              <a:rPr lang="en-US" altLang="zh-TW" sz="2400" dirty="0">
                <a:latin typeface="+mj-ea"/>
                <a:ea typeface="+mj-ea"/>
              </a:rPr>
              <a:t>Chuck table</a:t>
            </a:r>
            <a:r>
              <a:rPr lang="zh-TW" altLang="en-US" sz="2400" dirty="0">
                <a:latin typeface="+mj-ea"/>
                <a:ea typeface="+mj-ea"/>
              </a:rPr>
              <a:t>必須以小白布蓋上，</a:t>
            </a:r>
            <a:r>
              <a:rPr lang="zh-TW" altLang="en-US" sz="2400" dirty="0" smtClean="0">
                <a:latin typeface="+mj-ea"/>
                <a:ea typeface="+mj-ea"/>
              </a:rPr>
              <a:t>避免</a:t>
            </a:r>
            <a:r>
              <a:rPr lang="zh-TW" altLang="en-US" sz="2400" dirty="0">
                <a:latin typeface="+mj-ea"/>
                <a:ea typeface="+mj-ea"/>
              </a:rPr>
              <a:t>清潔時遭到異物</a:t>
            </a:r>
            <a:r>
              <a:rPr lang="zh-TW" altLang="en-US" sz="2400" dirty="0" smtClean="0">
                <a:latin typeface="+mj-ea"/>
                <a:ea typeface="+mj-ea"/>
              </a:rPr>
              <a:t>堵塞</a:t>
            </a:r>
            <a:r>
              <a:rPr lang="zh-TW" altLang="en-US" sz="2400" dirty="0">
                <a:latin typeface="+mj-ea"/>
                <a:ea typeface="+mj-ea"/>
              </a:rPr>
              <a:t>及</a:t>
            </a:r>
            <a:r>
              <a:rPr lang="zh-TW" altLang="en-US" sz="2400" dirty="0" smtClean="0">
                <a:latin typeface="+mj-ea"/>
                <a:ea typeface="+mj-ea"/>
              </a:rPr>
              <a:t>汙染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70050"/>
            <a:endParaRPr lang="en-US" altLang="zh-TW" sz="2400" dirty="0">
              <a:latin typeface="+mj-ea"/>
              <a:ea typeface="+mj-ea"/>
            </a:endParaRPr>
          </a:p>
          <a:p>
            <a:pPr marL="70050"/>
            <a:endParaRPr lang="en-US" altLang="zh-TW" sz="2400" dirty="0">
              <a:latin typeface="+mj-ea"/>
              <a:ea typeface="+mj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672882"/>
            <a:ext cx="7403913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04333" y="548680"/>
            <a:ext cx="1029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j-ea"/>
                <a:ea typeface="+mj-ea"/>
              </a:rPr>
              <a:t>4.</a:t>
            </a:r>
            <a:r>
              <a:rPr lang="zh-TW" altLang="en-US" sz="2400" dirty="0" smtClean="0">
                <a:latin typeface="+mj-ea"/>
                <a:ea typeface="+mj-ea"/>
              </a:rPr>
              <a:t> 至首頁按下</a:t>
            </a:r>
            <a:r>
              <a:rPr lang="en-US" altLang="zh-TW" sz="2400" dirty="0" smtClean="0">
                <a:latin typeface="+mj-ea"/>
                <a:ea typeface="+mj-ea"/>
              </a:rPr>
              <a:t>Status</a:t>
            </a:r>
            <a:r>
              <a:rPr lang="zh-TW" altLang="en-US" sz="2400" dirty="0" smtClean="0">
                <a:latin typeface="+mj-ea"/>
                <a:ea typeface="+mj-ea"/>
              </a:rPr>
              <a:t>，確認</a:t>
            </a:r>
            <a:r>
              <a:rPr lang="en-US" altLang="zh-TW" sz="2400" dirty="0" smtClean="0">
                <a:latin typeface="+mj-ea"/>
                <a:ea typeface="+mj-ea"/>
              </a:rPr>
              <a:t>Wheel</a:t>
            </a:r>
            <a:r>
              <a:rPr lang="zh-TW" altLang="en-US" sz="2400" dirty="0" smtClean="0">
                <a:latin typeface="+mj-ea"/>
                <a:ea typeface="+mj-ea"/>
              </a:rPr>
              <a:t>狀況。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j-ea"/>
                <a:ea typeface="+mj-ea"/>
              </a:rPr>
              <a:t>5.</a:t>
            </a:r>
            <a:r>
              <a:rPr lang="zh-TW" altLang="en-US" sz="2400" dirty="0" smtClean="0">
                <a:latin typeface="+mj-ea"/>
                <a:ea typeface="+mj-ea"/>
              </a:rPr>
              <a:t> 確認 </a:t>
            </a:r>
            <a:r>
              <a:rPr lang="en-US" altLang="zh-TW" sz="2400" dirty="0">
                <a:latin typeface="+mj-ea"/>
                <a:ea typeface="+mj-ea"/>
              </a:rPr>
              <a:t>High Gauge </a:t>
            </a:r>
            <a:r>
              <a:rPr lang="zh-TW" altLang="en-US" sz="2400" dirty="0">
                <a:latin typeface="+mj-ea"/>
                <a:ea typeface="+mj-ea"/>
              </a:rPr>
              <a:t>是否符合規範：</a:t>
            </a:r>
            <a:r>
              <a:rPr lang="en-US" altLang="zh-TW" sz="2400" dirty="0">
                <a:latin typeface="+mj-ea"/>
                <a:ea typeface="+mj-ea"/>
              </a:rPr>
              <a:t>100±10</a:t>
            </a:r>
            <a:r>
              <a:rPr lang="el-GR" altLang="zh-TW" sz="2400" dirty="0">
                <a:latin typeface="+mj-ea"/>
                <a:ea typeface="+mj-ea"/>
              </a:rPr>
              <a:t>μ</a:t>
            </a:r>
            <a:r>
              <a:rPr lang="en-US" altLang="zh-TW" sz="2400" dirty="0" smtClean="0">
                <a:latin typeface="+mj-ea"/>
                <a:ea typeface="+mj-ea"/>
              </a:rPr>
              <a:t>m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3" y="2420888"/>
            <a:ext cx="11061381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1199456" y="620688"/>
            <a:ext cx="94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6. </a:t>
            </a:r>
            <a:r>
              <a:rPr lang="zh-TW" altLang="en-US" sz="2400" dirty="0" smtClean="0">
                <a:latin typeface="+mj-ea"/>
                <a:ea typeface="+mj-ea"/>
              </a:rPr>
              <a:t>將</a:t>
            </a:r>
            <a:r>
              <a:rPr lang="en-US" altLang="zh-TW" sz="2400" dirty="0" smtClean="0">
                <a:latin typeface="+mj-ea"/>
                <a:ea typeface="+mj-ea"/>
              </a:rPr>
              <a:t>Controller</a:t>
            </a:r>
            <a:r>
              <a:rPr lang="zh-TW" altLang="en-US" sz="2400" dirty="0" smtClean="0">
                <a:latin typeface="+mj-ea"/>
                <a:ea typeface="+mj-ea"/>
              </a:rPr>
              <a:t>至前方接上，並進入</a:t>
            </a:r>
            <a:r>
              <a:rPr lang="en-US" altLang="zh-TW" sz="2400" dirty="0" smtClean="0">
                <a:latin typeface="+mj-ea"/>
                <a:ea typeface="+mj-ea"/>
              </a:rPr>
              <a:t>Unit Operation</a:t>
            </a:r>
            <a:r>
              <a:rPr lang="zh-TW" altLang="en-US" sz="2400" dirty="0" smtClean="0">
                <a:latin typeface="+mj-ea"/>
                <a:ea typeface="+mj-ea"/>
              </a:rPr>
              <a:t>操作</a:t>
            </a:r>
            <a:r>
              <a:rPr lang="en-US" altLang="zh-TW" sz="2400" dirty="0" smtClean="0">
                <a:latin typeface="+mj-ea"/>
                <a:ea typeface="+mj-ea"/>
              </a:rPr>
              <a:t>T-arm</a:t>
            </a:r>
            <a:r>
              <a:rPr lang="zh-TW" altLang="en-US" sz="2400" dirty="0" smtClean="0">
                <a:latin typeface="+mj-ea"/>
                <a:ea typeface="+mj-ea"/>
              </a:rPr>
              <a:t>檢查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</a:t>
            </a:r>
            <a:r>
              <a:rPr lang="zh-TW" altLang="en-US" sz="2400" dirty="0" smtClean="0">
                <a:latin typeface="+mj-ea"/>
                <a:ea typeface="+mj-ea"/>
              </a:rPr>
              <a:t> 動作是否正常。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484784"/>
            <a:ext cx="9145016" cy="485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22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7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692696"/>
            <a:ext cx="398231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3393" y="620688"/>
            <a:ext cx="6408712" cy="445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+mj-ea"/>
                <a:ea typeface="+mj-ea"/>
              </a:rPr>
              <a:t>7.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  </a:t>
            </a:r>
            <a:r>
              <a:rPr lang="zh-TW" altLang="zh-TW" sz="2400" dirty="0" smtClean="0">
                <a:latin typeface="+mj-ea"/>
                <a:ea typeface="+mj-ea"/>
              </a:rPr>
              <a:t>確認</a:t>
            </a:r>
            <a:r>
              <a:rPr lang="zh-TW" altLang="zh-TW" sz="2400" dirty="0">
                <a:latin typeface="+mj-ea"/>
                <a:ea typeface="+mj-ea"/>
              </a:rPr>
              <a:t>真空設定值，逐項執行檢查並記錄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j-ea"/>
                <a:ea typeface="+mj-ea"/>
              </a:rPr>
              <a:t>8.</a:t>
            </a:r>
            <a:r>
              <a:rPr lang="zh-TW" altLang="en-US" sz="2400" dirty="0" smtClean="0">
                <a:latin typeface="+mj-ea"/>
                <a:ea typeface="+mj-ea"/>
              </a:rPr>
              <a:t>   完成後</a:t>
            </a:r>
            <a:r>
              <a:rPr lang="en-US" altLang="zh-TW" sz="2400" dirty="0" smtClean="0">
                <a:latin typeface="+mj-ea"/>
                <a:ea typeface="+mj-ea"/>
              </a:rPr>
              <a:t>Initial</a:t>
            </a:r>
            <a:r>
              <a:rPr lang="zh-TW" altLang="en-US" sz="2400" dirty="0" smtClean="0">
                <a:latin typeface="+mj-ea"/>
                <a:ea typeface="+mj-ea"/>
              </a:rPr>
              <a:t>機台，並執行</a:t>
            </a:r>
            <a:r>
              <a:rPr lang="en-US" altLang="zh-TW" sz="2400" dirty="0" smtClean="0">
                <a:latin typeface="+mj-ea"/>
                <a:ea typeface="+mj-ea"/>
              </a:rPr>
              <a:t>Warm up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j-ea"/>
                <a:ea typeface="+mj-ea"/>
              </a:rPr>
              <a:t>9.</a:t>
            </a:r>
            <a:r>
              <a:rPr lang="zh-TW" altLang="en-US" sz="2400" dirty="0" smtClean="0">
                <a:latin typeface="+mj-ea"/>
                <a:ea typeface="+mj-ea"/>
              </a:rPr>
              <a:t>   使用較薄的</a:t>
            </a:r>
            <a:r>
              <a:rPr lang="en-US" altLang="zh-TW" sz="2400" dirty="0" smtClean="0">
                <a:latin typeface="+mj-ea"/>
                <a:ea typeface="+mj-ea"/>
              </a:rPr>
              <a:t>Wafer</a:t>
            </a:r>
            <a:r>
              <a:rPr lang="zh-TW" altLang="en-US" sz="2400" dirty="0" smtClean="0">
                <a:latin typeface="+mj-ea"/>
                <a:ea typeface="+mj-ea"/>
              </a:rPr>
              <a:t>測試傳送，傳送前需先</a:t>
            </a:r>
            <a:endParaRPr lang="en-US" altLang="zh-TW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 smtClean="0">
                <a:latin typeface="+mj-ea"/>
                <a:ea typeface="+mj-ea"/>
              </a:rPr>
              <a:t>      至</a:t>
            </a:r>
            <a:r>
              <a:rPr lang="en-US" altLang="zh-TW" sz="2400" dirty="0" smtClean="0">
                <a:latin typeface="+mj-ea"/>
                <a:ea typeface="+mj-ea"/>
              </a:rPr>
              <a:t>Parameter Set-&gt;Other</a:t>
            </a:r>
            <a:r>
              <a:rPr lang="zh-TW" altLang="en-US" sz="2400" dirty="0" smtClean="0">
                <a:latin typeface="+mj-ea"/>
                <a:ea typeface="+mj-ea"/>
              </a:rPr>
              <a:t>，移動至</a:t>
            </a:r>
            <a:r>
              <a:rPr lang="en-US" altLang="zh-TW" sz="2400" dirty="0" smtClean="0">
                <a:latin typeface="+mj-ea"/>
                <a:ea typeface="+mj-ea"/>
              </a:rPr>
              <a:t>No.37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     按下</a:t>
            </a:r>
            <a:r>
              <a:rPr lang="en-US" altLang="zh-TW" sz="2400" dirty="0" err="1" smtClean="0">
                <a:latin typeface="+mj-ea"/>
                <a:ea typeface="+mj-ea"/>
              </a:rPr>
              <a:t>Sel</a:t>
            </a:r>
            <a:r>
              <a:rPr lang="zh-TW" altLang="en-US" sz="2400" dirty="0" smtClean="0">
                <a:latin typeface="+mj-ea"/>
                <a:ea typeface="+mj-ea"/>
              </a:rPr>
              <a:t>鍵將程式解鎖，執行</a:t>
            </a:r>
            <a:r>
              <a:rPr lang="en-US" altLang="zh-TW" sz="2400" dirty="0" smtClean="0">
                <a:latin typeface="+mj-ea"/>
                <a:ea typeface="+mj-ea"/>
              </a:rPr>
              <a:t>No.37</a:t>
            </a:r>
            <a:r>
              <a:rPr lang="zh-TW" altLang="en-US" sz="2400" dirty="0" smtClean="0">
                <a:latin typeface="+mj-ea"/>
                <a:ea typeface="+mj-ea"/>
              </a:rPr>
              <a:t>程式確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zh-TW" altLang="en-US" sz="2400" dirty="0" smtClean="0">
                <a:latin typeface="+mj-ea"/>
                <a:ea typeface="+mj-ea"/>
              </a:rPr>
              <a:t>     認傳送，完成後還原程式設定。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j-ea"/>
                <a:ea typeface="+mj-ea"/>
              </a:rPr>
              <a:t>10.</a:t>
            </a:r>
            <a:r>
              <a:rPr lang="zh-TW" altLang="en-US" sz="2400" dirty="0" smtClean="0">
                <a:latin typeface="+mj-ea"/>
                <a:ea typeface="+mj-ea"/>
              </a:rPr>
              <a:t>選取試磨程式，試磨檔片並測量厚度確認</a:t>
            </a:r>
            <a:endParaRPr lang="en-US" altLang="zh-TW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   Range</a:t>
            </a:r>
            <a:r>
              <a:rPr lang="zh-TW" altLang="en-US" sz="2400" dirty="0" smtClean="0">
                <a:latin typeface="+mj-ea"/>
                <a:ea typeface="+mj-ea"/>
              </a:rPr>
              <a:t>。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4149080"/>
            <a:ext cx="4568679" cy="220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272A27-6A5D-4EFE-935F-1AC09DCBC739}"/>
</file>

<file path=customXml/itemProps2.xml><?xml version="1.0" encoding="utf-8"?>
<ds:datastoreItem xmlns:ds="http://schemas.openxmlformats.org/officeDocument/2006/customXml" ds:itemID="{029EA71D-22AA-42B7-AE4D-7A8468E9800D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11671</TotalTime>
  <Words>336</Words>
  <Application>Microsoft Office PowerPoint</Application>
  <PresentationFormat>寬螢幕</PresentationFormat>
  <Paragraphs>67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微軟正黑體</vt:lpstr>
      <vt:lpstr>新細明體</vt:lpstr>
      <vt:lpstr>Arial</vt:lpstr>
      <vt:lpstr>Broadway</vt:lpstr>
      <vt:lpstr>Calibri</vt:lpstr>
      <vt:lpstr>Franklin Gothic Book</vt:lpstr>
      <vt:lpstr>Perpetua</vt:lpstr>
      <vt:lpstr>Wingdings 2</vt:lpstr>
      <vt:lpstr>Nuvoton佈景主題</vt:lpstr>
      <vt:lpstr>爐管新人學習進度報告</vt:lpstr>
      <vt:lpstr>報告內容</vt:lpstr>
      <vt:lpstr>一、兩周內爐管PM內容</vt:lpstr>
      <vt:lpstr>二、GRD MPM流程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419</cp:revision>
  <dcterms:created xsi:type="dcterms:W3CDTF">2012-03-21T02:57:47Z</dcterms:created>
  <dcterms:modified xsi:type="dcterms:W3CDTF">2020-07-20T02:16:20Z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30300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