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0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E61C0E"/>
    <a:srgbClr val="CCFFCC"/>
    <a:srgbClr val="F9FBA7"/>
    <a:srgbClr val="FFFFFF"/>
    <a:srgbClr val="D00600"/>
    <a:srgbClr val="FC211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5332" autoAdjust="0"/>
  </p:normalViewPr>
  <p:slideViewPr>
    <p:cSldViewPr>
      <p:cViewPr varScale="1">
        <p:scale>
          <a:sx n="106" d="100"/>
          <a:sy n="106" d="100"/>
        </p:scale>
        <p:origin x="7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90C93F5-4B04-4793-8198-D88DBB0B79A1}" type="datetimeFigureOut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AA7EBC-F213-4D99-9696-576865B072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EF1E3825-C61F-43EE-83EB-A53E832926D8}" type="datetimeFigureOut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3C92AA7-53F4-4243-BD16-E6FDBA5F26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51DAD4C-79F0-4F13-B00D-931E8A56AC6B}" type="datetime1">
              <a:rPr lang="zh-TW" altLang="en-US" smtClean="0"/>
              <a:pPr>
                <a:spcBef>
                  <a:spcPct val="0"/>
                </a:spcBef>
              </a:pPr>
              <a:t>2020/8/17</a:t>
            </a:fld>
            <a:endParaRPr lang="zh-TW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BF497B6-94DD-4C5C-BA1B-A701BD9E0EFE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A9CFB-1D1D-4885-B481-098D51E6D9C3}" type="datetime1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205B5-FF1C-4FDA-8BB4-DA81E70D5F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5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53C98-082E-4D0A-BE5C-BB97BDDE8150}" type="datetime1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25C35-E6D1-4BAA-9156-A2552B886A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2171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13CF-82E4-4C39-AE07-DE6D2046418C}" type="datetime1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FD199-28DD-4AC2-8506-A437CBE4CD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010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701A8-66F3-4E24-95C0-1D40E1451831}" type="datetime1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3F365-17E7-449C-900C-8F99153BE7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37268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7428E-9242-4FA5-923D-ED0E6777F45C}" type="datetime1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6A3CF-6D4E-4E6D-BDD3-A908C1AC3C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98960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3DDAD-CB09-4BCB-8BAB-D95AA1F6ADD1}" type="datetime1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A2D0-5470-49D6-97F9-44F173B874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33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F7BD-EC40-4D64-98B9-BD5CF4EEE3DA}" type="datetime1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4F91E-5DC5-4FBF-8352-92F4B068E88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27258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47EA2-E43F-4D0E-A91D-5EAE843BD996}" type="datetime1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528FD-104D-4887-9A0C-3F4B2430B8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04665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72C06-D575-4A58-ABCE-0226ABD7287F}" type="datetime1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6BAF5-B39D-46B2-ACEE-8F003DD018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61804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E3CE-541B-4727-A783-9ED3D4715FF5}" type="datetime1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D021-0A44-4D15-A739-8D5D415FDD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80918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F633-772B-47A1-A248-0BA262D419F5}" type="datetime1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B3523-9898-4268-88AC-0413AD4E5A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51687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7406B-759E-41CA-8C2C-9FAA45D52457}" type="datetime1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A926F-FAA2-4B9F-9DDE-D53F8A0BA1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07405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93DFF57-414A-444F-92D5-E04DA7B216A7}" type="datetime1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569FFC15-715C-4640-8338-ED489DE9DF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8" r:id="rId1"/>
    <p:sldLayoutId id="2147485400" r:id="rId2"/>
    <p:sldLayoutId id="2147485409" r:id="rId3"/>
    <p:sldLayoutId id="2147485401" r:id="rId4"/>
    <p:sldLayoutId id="2147485402" r:id="rId5"/>
    <p:sldLayoutId id="2147485403" r:id="rId6"/>
    <p:sldLayoutId id="2147485404" r:id="rId7"/>
    <p:sldLayoutId id="2147485410" r:id="rId8"/>
    <p:sldLayoutId id="2147485411" r:id="rId9"/>
    <p:sldLayoutId id="2147485405" r:id="rId10"/>
    <p:sldLayoutId id="2147485406" r:id="rId11"/>
    <p:sldLayoutId id="2147485407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8667751" y="6072189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YCChiu </a:t>
            </a:r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邱奕銓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711450" y="4076700"/>
            <a:ext cx="7056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2020.08.03</a:t>
            </a:r>
            <a:r>
              <a:rPr lang="zh-TW" alt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32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2020.08.14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804333" y="600600"/>
            <a:ext cx="10363200" cy="79695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報告內容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804333" y="1608425"/>
            <a:ext cx="10363200" cy="4391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兩周內爐管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內容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</a:t>
            </a:r>
            <a:r>
              <a:rPr lang="zh-TW" altLang="en-US" sz="2400" b="1" dirty="0">
                <a:latin typeface="+mj-ea"/>
                <a:ea typeface="+mj-ea"/>
                <a:cs typeface="Arial" panose="020B0604020202020204" pitchFamily="34" charset="0"/>
              </a:rPr>
              <a:t>貼膠機換膠帶 </a:t>
            </a:r>
            <a:r>
              <a:rPr lang="en-US" altLang="zh-TW" sz="2400" b="1" dirty="0">
                <a:latin typeface="+mj-ea"/>
                <a:ea typeface="+mj-ea"/>
                <a:cs typeface="Arial" panose="020B0604020202020204" pitchFamily="34" charset="0"/>
              </a:rPr>
              <a:t>&amp; </a:t>
            </a:r>
            <a:r>
              <a:rPr lang="zh-TW" altLang="en-US" sz="2400" b="1" dirty="0">
                <a:latin typeface="+mj-ea"/>
                <a:ea typeface="+mj-ea"/>
                <a:cs typeface="Arial" panose="020B0604020202020204" pitchFamily="34" charset="0"/>
              </a:rPr>
              <a:t>刀片流程</a:t>
            </a:r>
            <a:endParaRPr lang="en-US" altLang="zh-TW" sz="2400" b="1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400" b="1" dirty="0" smtClean="0">
                <a:latin typeface="+mj-ea"/>
                <a:ea typeface="+mj-ea"/>
                <a:cs typeface="Arial" panose="020B0604020202020204" pitchFamily="34" charset="0"/>
              </a:rPr>
              <a:t>三、</a:t>
            </a:r>
            <a:r>
              <a:rPr lang="en-US" altLang="zh-TW" sz="2400" b="1" dirty="0">
                <a:latin typeface="+mj-ea"/>
                <a:ea typeface="+mj-ea"/>
                <a:cs typeface="Arial" panose="020B0604020202020204" pitchFamily="34" charset="0"/>
              </a:rPr>
              <a:t>WSIX Clean Burn Box</a:t>
            </a:r>
            <a:r>
              <a:rPr lang="zh-TW" altLang="en-US" sz="2400" b="1" dirty="0" smtClean="0">
                <a:latin typeface="+mj-ea"/>
                <a:ea typeface="+mj-ea"/>
                <a:cs typeface="Arial" panose="020B0604020202020204" pitchFamily="34" charset="0"/>
              </a:rPr>
              <a:t>流程</a:t>
            </a:r>
            <a:endParaRPr lang="en-US" altLang="zh-TW" sz="2400" b="1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032ECE8-D8A2-4E73-8F53-53E3706541D6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804333" y="332656"/>
            <a:ext cx="10363200" cy="868958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一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、兩周內爐管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PM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內容</a:t>
            </a:r>
            <a:endParaRPr lang="zh-TW" altLang="en-US" dirty="0" smtClean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3367790"/>
              </p:ext>
            </p:extLst>
          </p:nvPr>
        </p:nvGraphicFramePr>
        <p:xfrm>
          <a:off x="2099733" y="1395827"/>
          <a:ext cx="7772399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561">
                  <a:extLst>
                    <a:ext uri="{9D8B030D-6E8A-4147-A177-3AD203B41FA5}">
                      <a16:colId xmlns:a16="http://schemas.microsoft.com/office/drawing/2014/main" val="305614305"/>
                    </a:ext>
                  </a:extLst>
                </a:gridCol>
                <a:gridCol w="2312450">
                  <a:extLst>
                    <a:ext uri="{9D8B030D-6E8A-4147-A177-3AD203B41FA5}">
                      <a16:colId xmlns:a16="http://schemas.microsoft.com/office/drawing/2014/main" val="2222855459"/>
                    </a:ext>
                  </a:extLst>
                </a:gridCol>
                <a:gridCol w="2569388">
                  <a:extLst>
                    <a:ext uri="{9D8B030D-6E8A-4147-A177-3AD203B41FA5}">
                      <a16:colId xmlns:a16="http://schemas.microsoft.com/office/drawing/2014/main" val="122782101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日期</a:t>
                      </a:r>
                      <a:endParaRPr lang="en-US" altLang="zh-TW" sz="1800" dirty="0" smtClean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機台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內容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65489908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08/03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LP-N3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4PM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502484955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08/04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LP-T2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3PM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61396717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08/05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LP-T3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22561866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08/06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WSIX-2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clean burn box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229018799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08/07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LP-N4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78742203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08/10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WSIX-2D</a:t>
                      </a: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58034786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08/11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LP-P3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87770767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08/12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LP-T6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3PM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08632385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08/13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LP-N6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4PM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70581485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08/14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LP-T8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241220352"/>
                  </a:ext>
                </a:extLst>
              </a:tr>
            </a:tbl>
          </a:graphicData>
        </a:graphic>
      </p:graphicFrame>
      <p:sp>
        <p:nvSpPr>
          <p:cNvPr id="1643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D25A4467-D0C9-4636-923A-61F221604F44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04333" y="332656"/>
            <a:ext cx="10363200" cy="868958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二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、</a:t>
            </a:r>
            <a:r>
              <a:rPr lang="zh-TW" altLang="en-US" b="1" dirty="0">
                <a:solidFill>
                  <a:srgbClr val="E61C0E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貼膠機換膠帶 </a:t>
            </a:r>
            <a:r>
              <a:rPr lang="en-US" altLang="zh-TW" b="1" dirty="0">
                <a:solidFill>
                  <a:srgbClr val="E61C0E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b="1" dirty="0">
                <a:solidFill>
                  <a:srgbClr val="E61C0E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b="1" dirty="0" smtClean="0">
                <a:solidFill>
                  <a:srgbClr val="E61C0E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刀片流程</a:t>
            </a:r>
            <a:endParaRPr lang="zh-TW" altLang="en-US" dirty="0" smtClean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700808"/>
            <a:ext cx="587833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04333" y="1628800"/>
            <a:ext cx="47156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更換</a:t>
            </a:r>
            <a:r>
              <a:rPr lang="zh-TW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膠帶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將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上方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Lock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解除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後，於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(A)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處剪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下，裝上新膠帶後再將膠帶與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右邊透明部份接上，按下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Tape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Feed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將膠帶捲至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(B)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處 。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04312" y="4437112"/>
            <a:ext cx="67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(A)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40016" y="3717032"/>
            <a:ext cx="67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(B)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33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700808"/>
            <a:ext cx="587833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904312" y="4437112"/>
            <a:ext cx="67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(A)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40016" y="3717032"/>
            <a:ext cx="67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(B)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04333" y="1628800"/>
            <a:ext cx="4715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更換回收膠帶：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於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(B)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處剪下，將上方固定器 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&amp;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回收膠帶抽出 ，裝上一圈膠膜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固定住後，把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(B)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處之膠帶黏貼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於上方膠膜處，按下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Tape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Feed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將膠帶捲上幾圈。</a:t>
            </a:r>
            <a:endParaRPr lang="en-US" altLang="zh-TW" sz="24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1700808"/>
            <a:ext cx="5942940" cy="385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804333" y="1628800"/>
            <a:ext cx="47156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更換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刀片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選擇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Main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→ 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Cutter 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Counts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500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次時需更換刀片，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先將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Cutter 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Counts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次數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Reset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用機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台下方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tool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，將機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台刀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片取下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後，換上新刀片並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對準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畫線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處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鎖緊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，再將新刀片裝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 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機台。</a:t>
            </a:r>
            <a:endParaRPr lang="en-US" altLang="zh-TW" sz="24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31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04333" y="332656"/>
            <a:ext cx="10363200" cy="86895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三</a:t>
            </a:r>
            <a:r>
              <a:rPr kumimoji="0"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rgbClr val="E61C0E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1" dirty="0">
                <a:solidFill>
                  <a:srgbClr val="E61C0E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WSIX Clean Burn </a:t>
            </a:r>
            <a:r>
              <a:rPr lang="en-US" altLang="zh-TW" b="1" dirty="0" smtClean="0">
                <a:solidFill>
                  <a:srgbClr val="E61C0E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Box</a:t>
            </a:r>
            <a:r>
              <a:rPr lang="zh-TW" altLang="en-US" b="1" dirty="0" smtClean="0">
                <a:solidFill>
                  <a:srgbClr val="E61C0E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流程</a:t>
            </a:r>
            <a:endParaRPr kumimoji="0" lang="zh-TW" altLang="en-US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911424" y="1316527"/>
            <a:ext cx="497440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Idle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四個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Chamber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</a:t>
            </a:r>
            <a:endParaRPr lang="zh-TW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關閉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四個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Chamber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Forline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Valve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至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Clean Burn Box</a:t>
            </a:r>
            <a:endParaRPr lang="zh-TW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螺帽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Washer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拆下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Cover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拆下時將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 Vacuum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備妥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防止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Powder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揚起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Clean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完畢再將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Cover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Washer &amp;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螺帽鎖緊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機台復歸</a:t>
            </a:r>
            <a:endParaRPr lang="zh-TW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316527"/>
            <a:ext cx="5005946" cy="467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941706" y="552748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Burn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構造圖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4540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ADFFF94-2298-4CB1-AC03-A6E1C133F920}"/>
</file>

<file path=customXml/itemProps2.xml><?xml version="1.0" encoding="utf-8"?>
<ds:datastoreItem xmlns:ds="http://schemas.openxmlformats.org/officeDocument/2006/customXml" ds:itemID="{A6E2AC4C-FE06-4EB5-A213-DB7E597777DE}"/>
</file>

<file path=customXml/itemProps3.xml><?xml version="1.0" encoding="utf-8"?>
<ds:datastoreItem xmlns:ds="http://schemas.openxmlformats.org/officeDocument/2006/customXml" ds:itemID="{029EA71D-22AA-42B7-AE4D-7A8468E9800D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18608</TotalTime>
  <Words>411</Words>
  <Application>Microsoft Office PowerPoint</Application>
  <PresentationFormat>寬螢幕</PresentationFormat>
  <Paragraphs>86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微軟正黑體</vt:lpstr>
      <vt:lpstr>新細明體</vt:lpstr>
      <vt:lpstr>Arial</vt:lpstr>
      <vt:lpstr>Broadway</vt:lpstr>
      <vt:lpstr>Calibri</vt:lpstr>
      <vt:lpstr>Franklin Gothic Book</vt:lpstr>
      <vt:lpstr>Perpetua</vt:lpstr>
      <vt:lpstr>Times New Roman</vt:lpstr>
      <vt:lpstr>Wingdings 2</vt:lpstr>
      <vt:lpstr>Nuvoton佈景主題</vt:lpstr>
      <vt:lpstr>爐管新人學習進度報告</vt:lpstr>
      <vt:lpstr>報告內容</vt:lpstr>
      <vt:lpstr>一、兩周內爐管PM內容</vt:lpstr>
      <vt:lpstr>二、貼膠機換膠帶 &amp; 刀片流程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446</cp:revision>
  <dcterms:created xsi:type="dcterms:W3CDTF">2012-03-21T02:57:47Z</dcterms:created>
  <dcterms:modified xsi:type="dcterms:W3CDTF">2020-08-17T02:49:23Z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31900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