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80" r:id="rId3"/>
    <p:sldId id="339" r:id="rId4"/>
    <p:sldId id="372" r:id="rId5"/>
    <p:sldId id="333" r:id="rId6"/>
    <p:sldId id="385" r:id="rId7"/>
    <p:sldId id="386" r:id="rId8"/>
    <p:sldId id="387" r:id="rId9"/>
    <p:sldId id="388" r:id="rId10"/>
    <p:sldId id="389" r:id="rId11"/>
    <p:sldId id="38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AE81-D47B-472D-90A1-552320126B1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D91-822D-452A-A27F-399E001FE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AFD4D42-4603-8754-15FD-5E3C92675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5530F0E-867B-B9CD-7F1C-76804FE624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1A4C2095-22AD-581F-CC47-89A8EE5BB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2137B4-0C3A-4D12-851F-1EFD0FBC7901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2024/10/24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F60240EF-CB57-E666-5E0F-1232E5865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423BA-475F-4E20-864B-64241E3715D9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90F4586E-101B-891E-4DCE-BD9F8FB23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A97FC0C9-DCD4-9978-843E-D8431CB279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DFCA2540-8516-0275-D5C8-5DD8CEDE741B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67EC18E-C4E8-B328-5441-C77F3DFDFA5D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48587F-A62F-254D-86E2-9B63B528825D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C4B52277-3F17-8CEF-00BA-6DCB81774E19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1B066E72-C259-8098-2B8E-E0F5821D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67804568-5B17-DEBB-9515-269B9008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6B9C-9D90-410B-BC79-F9EDC38C37F3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0226DFBA-C2A4-D59E-1CE9-FC569E5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E60E5C3C-083A-1B9F-3F75-047E111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59A0-120D-4594-85BF-4554F81323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5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D9CCFEC7-612D-FF18-1D24-ABDCB8CD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1E0B-BA7A-42C5-A367-7726E73D8A9A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0302F5E2-CF86-5C58-88C2-7AFF1142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D386FE60-2DB6-9DFA-0EE0-9884D85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D6731-709C-423A-8A99-BE6F17370B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8993A053-7C17-AB5A-4246-9F97FE1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0D25-B2C3-4487-BD03-02C13F27FA73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B25D83A7-8C9A-784E-FBB2-0D911A5C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9E36BE4B-3143-BE07-6ABE-F51515B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929A9-24C6-4253-AD39-438309DF4D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2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175621C1-6E42-8D0D-330D-2964B71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70544-0C27-4BC2-BB90-3DBCB57ED2FC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CA5BAF92-A319-55F8-71A6-3406485B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EFBF4E29-6EEC-0367-BB10-B5F91489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40EC1-84B2-4295-9221-32CA84C612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75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ED7A6F63-229E-06A6-FD54-82C5E15F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F85AE-67E9-465B-AF64-4416FB50D894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4919B13B-15A5-DAAC-AE24-68A6194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81F82E8E-0BB7-9817-57DF-3FC8091B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5D547-6E8D-409A-93D3-53D726C1FA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BCA24B7A-0382-5357-8EFF-C5309019D9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855DC79D-C25C-45C1-01BA-35B7FE2033B7}"/>
              </a:ext>
            </a:extLst>
          </p:cNvPr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3DB15A4E-FB7F-673F-7E02-BCA28DA00FF4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CFFB5A16-559F-0567-5105-71D8C13F9BA5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8" name="矩形 17">
            <a:extLst>
              <a:ext uri="{FF2B5EF4-FFF2-40B4-BE49-F238E27FC236}">
                <a16:creationId xmlns:a16="http://schemas.microsoft.com/office/drawing/2014/main" id="{1B499367-0A81-86F5-0FB4-20335CE5F43D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A0E94E50-CC3F-F560-9DCB-FBDE36AC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E6C6-BFF0-4A22-96D2-33E96C4C4B94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D98A1898-939F-0322-890C-6623672B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F3B9AA5E-EABA-3262-ACF6-F44AA5C1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1AC7-0B04-408F-96BD-3E70801350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99A3F6D7-E43A-F016-187A-AE44F3C1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4D29-E0AD-47A2-B325-D409361CDCDF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25DEBCAB-6293-4825-CBEE-AD77F081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5BD999C9-5C1F-B39A-FCB8-280687A0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737CC-1CCD-476F-8C4E-4ED82A33D1E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DA67A83-CAED-6A06-AA9D-9A257188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2FEE-4CCB-4EC0-9B4B-EDE955854DEF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DB3F52B8-4C54-F100-5A1D-F53856E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EC39654F-5D16-F98A-01BA-96ADD988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4FE0-7B19-4A1E-85AA-3EFEE5042F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79D3E06E-1EC4-6C80-14BC-1AE2819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02B05-6DE2-4E09-9E16-8FD2017660AB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09FE1EB2-1B3C-93C8-F576-BF2BB96E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41303F23-A396-1728-6ED9-D325EF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5B99-77F6-4B90-918A-AA24ED0CD7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7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3E1B94D5-F66F-0E91-91BE-21B36007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5C50-15DA-474C-8883-89665AD75161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62F77C-5DDE-8470-7CC2-2DE4F04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FC324B4C-684D-6273-304C-FC61AD37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22BC-F67E-46D2-849E-9F03595A7E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D31F7DF6-DC89-A249-5A2E-D2AF177B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B6BB4291-0B28-EF90-285C-186A847FF3D9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>
            <a:extLst>
              <a:ext uri="{FF2B5EF4-FFF2-40B4-BE49-F238E27FC236}">
                <a16:creationId xmlns:a16="http://schemas.microsoft.com/office/drawing/2014/main" id="{5F772E8D-E3D5-0BCF-0FFF-58EEB1BD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873F2-7EB3-44EC-B0C3-FFFDCA938167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FB2776DE-4A65-DEBE-A945-21BB414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E4E0ECDC-731D-5BB1-E693-FE849E4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2E2C-1AAA-438B-B119-66415B07C7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8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>
            <a:extLst>
              <a:ext uri="{FF2B5EF4-FFF2-40B4-BE49-F238E27FC236}">
                <a16:creationId xmlns:a16="http://schemas.microsoft.com/office/drawing/2014/main" id="{47DCF463-91EB-3803-7FCA-B3FF19EF3F43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CD38A273-D9AD-E4B6-16E8-5677A5E11C2A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BF3AD3F7-37F5-D6A3-9113-A4BBCEDF1AE1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E65FE23E-500F-F8A9-DC6F-392F4E8E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F8732-C112-40BA-90D5-D2206CA9C27F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1F535D62-4778-D743-FC25-C11CBCCC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6EF0F17C-D6C5-FF49-DFE4-0A745D0D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8B207-8F3A-43E4-A887-89ABF634AE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1FBFC16-00BA-80AB-5564-A526A0D09F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00ECF884-D918-362A-2EEE-85173681F0C8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F1F12F3B-D294-0BCA-C853-91D97CD0EA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B7641720-7963-E18E-8DB7-FAC8E54B9D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274ED0F0-F29B-C8A7-0E3A-61A559D6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604CB5-14E8-43C4-B568-DDF488CCF98A}" type="datetime1">
              <a:rPr lang="zh-TW" altLang="en-US"/>
              <a:pPr>
                <a:defRPr/>
              </a:pPr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8AC8D2-1E64-17F2-A30A-CA71D95E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0FBAA17-399F-11B3-8CFC-1A651E11B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552989B-2390-4A1B-B281-CF14AE1E01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5CD97407-E074-3457-3786-E1161DE1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A930DDEC-073B-0ABA-5BF1-DDA3634F679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0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5233A56-FDD2-991A-E79B-45564787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082866DD-0B47-139B-FE62-7146F948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3929064"/>
            <a:ext cx="4322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2024.10.07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2024.10.18</a:t>
            </a: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3E999E8B-4B6A-EA06-8B26-145455BF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9480551" y="6072189"/>
            <a:ext cx="758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高明聖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C417F3-0774-FEB4-B764-820E6201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3" name="圖片 5">
            <a:extLst>
              <a:ext uri="{FF2B5EF4-FFF2-40B4-BE49-F238E27FC236}">
                <a16:creationId xmlns:a16="http://schemas.microsoft.com/office/drawing/2014/main" id="{8731C4E6-97E7-8E2B-6A68-4D2DFA476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96" y="1874838"/>
            <a:ext cx="38544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7">
            <a:extLst>
              <a:ext uri="{FF2B5EF4-FFF2-40B4-BE49-F238E27FC236}">
                <a16:creationId xmlns:a16="http://schemas.microsoft.com/office/drawing/2014/main" id="{610956B4-4A1D-7AAC-E28F-A1BE5E8D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08" y="2541588"/>
            <a:ext cx="32861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8">
            <a:extLst>
              <a:ext uri="{FF2B5EF4-FFF2-40B4-BE49-F238E27FC236}">
                <a16:creationId xmlns:a16="http://schemas.microsoft.com/office/drawing/2014/main" id="{0B3B23BA-0D98-EE38-90EB-91E6C7DF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33" y="5380038"/>
            <a:ext cx="665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TW" altLang="zh-TW" sz="220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嚴禁</a:t>
            </a:r>
            <a:r>
              <a:rPr lang="zh-TW" altLang="en-US" sz="2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sz="2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GaN</a:t>
            </a:r>
            <a:r>
              <a:rPr lang="zh-TW" altLang="zh-TW" sz="2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使用之晶舟</a:t>
            </a:r>
            <a:r>
              <a:rPr lang="zh-TW" altLang="en-US" sz="2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zh-TW" sz="2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晶舟盒與一般晶舟</a:t>
            </a:r>
            <a:r>
              <a:rPr lang="zh-TW" altLang="en-US" sz="2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zh-TW" sz="2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晶舟盒混</a:t>
            </a:r>
            <a:r>
              <a:rPr lang="en-US" altLang="zh-TW" sz="2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RUN</a:t>
            </a:r>
            <a:r>
              <a:rPr lang="zh-TW" altLang="en-US" sz="2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20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1213F154-459A-5392-BCF4-995CB9F2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33" y="904875"/>
            <a:ext cx="74771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進行空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，讓機台清洗一次、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DI TANK &amp; Basket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CAF47E-4155-46AD-9958-3A19D014EF35}"/>
              </a:ext>
            </a:extLst>
          </p:cNvPr>
          <p:cNvSpPr txBox="1"/>
          <p:nvPr/>
        </p:nvSpPr>
        <p:spPr bwMode="auto">
          <a:xfrm>
            <a:off x="499532" y="190500"/>
            <a:ext cx="36515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三、</a:t>
            </a:r>
            <a:r>
              <a:rPr kumimoji="0" lang="en-US" altLang="zh-TW" sz="3600" dirty="0"/>
              <a:t>OSC-2 MPM</a:t>
            </a:r>
            <a:endParaRPr kumimoji="0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724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FF6FDA-5609-116D-4AF6-8EF3FC2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3" name="頁尾版面配置區 1">
            <a:extLst>
              <a:ext uri="{FF2B5EF4-FFF2-40B4-BE49-F238E27FC236}">
                <a16:creationId xmlns:a16="http://schemas.microsoft.com/office/drawing/2014/main" id="{510E8DD1-A88C-37EA-08DF-AA955C2EE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14800" y="2682875"/>
            <a:ext cx="3962400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4800" dirty="0">
                <a:solidFill>
                  <a:srgbClr val="0070C0"/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409392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16D9AE73-C689-B312-7B79-C5A44C20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FFE11808-7D9A-8E28-823F-EA86F0E069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一、新人訓練計畫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二、兩週內學習內容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三、</a:t>
            </a:r>
            <a:r>
              <a:rPr lang="en-US" altLang="zh-TW" dirty="0">
                <a:latin typeface="+mj-ea"/>
                <a:ea typeface="+mj-ea"/>
              </a:rPr>
              <a:t>GRD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OSC-2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OSC-1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MPM</a:t>
            </a:r>
          </a:p>
          <a:p>
            <a:pPr>
              <a:defRPr/>
            </a:pP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0244" name="投影片編號版面配置區 4">
            <a:extLst>
              <a:ext uri="{FF2B5EF4-FFF2-40B4-BE49-F238E27FC236}">
                <a16:creationId xmlns:a16="http://schemas.microsoft.com/office/drawing/2014/main" id="{5481B5D0-5574-8EEA-B1DB-D66349B6F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774825" y="6308725"/>
            <a:ext cx="4572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182BCBE-67AF-422F-8F6B-E28F127D710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670C4-32EF-866F-BFDE-97D12BB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5D547-6E8D-409A-93D3-53D726C1FAE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DA760B-5A2F-E964-DE78-77405A794D9F}"/>
              </a:ext>
            </a:extLst>
          </p:cNvPr>
          <p:cNvSpPr txBox="1"/>
          <p:nvPr/>
        </p:nvSpPr>
        <p:spPr bwMode="auto">
          <a:xfrm>
            <a:off x="499533" y="190500"/>
            <a:ext cx="69968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一、</a:t>
            </a:r>
            <a:r>
              <a:rPr lang="en-US" altLang="zh-TW" sz="3600" dirty="0">
                <a:latin typeface="+mj-ea"/>
                <a:ea typeface="+mj-ea"/>
              </a:rPr>
              <a:t> </a:t>
            </a:r>
            <a:r>
              <a:rPr lang="zh-TW" altLang="en-US" sz="3600" dirty="0">
                <a:latin typeface="+mj-ea"/>
                <a:ea typeface="+mj-ea"/>
              </a:rPr>
              <a:t>新人訓練計畫</a:t>
            </a:r>
            <a:endParaRPr kumimoji="0"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4EC0D-72C5-910E-7C31-A3D3145C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35" y="836831"/>
            <a:ext cx="5505448" cy="547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1">
            <a:extLst>
              <a:ext uri="{FF2B5EF4-FFF2-40B4-BE49-F238E27FC236}">
                <a16:creationId xmlns:a16="http://schemas.microsoft.com/office/drawing/2014/main" id="{B493A8CB-F198-9FAF-3CFE-C0DC80649F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1BE8CD-A937-48D1-B0F1-3C720F996791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FE9C79A-F862-7FD9-FDD1-2BB66D37A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77799"/>
              </p:ext>
            </p:extLst>
          </p:nvPr>
        </p:nvGraphicFramePr>
        <p:xfrm>
          <a:off x="3048000" y="833438"/>
          <a:ext cx="6096000" cy="51911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種類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進度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GRD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MPM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AP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YPM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POCL3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WSIX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RTP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25PM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EM MPM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r>
                        <a:rPr lang="en-US" sz="1800" dirty="0"/>
                        <a:t>%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KOYO YPM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0%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AE95966-5EE8-CBD6-7935-F311053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BB30A-E61A-4AFF-8EF2-B05E4BB2F2B3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99E22A0-6E6B-F6BB-5F98-111D50B6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41646"/>
              </p:ext>
            </p:extLst>
          </p:nvPr>
        </p:nvGraphicFramePr>
        <p:xfrm>
          <a:off x="2657625" y="1137002"/>
          <a:ext cx="6876750" cy="404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日期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機台</a:t>
                      </a:r>
                    </a:p>
                  </a:txBody>
                  <a:tcPr marL="91460" marR="91460" marT="45692" marB="4569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學習內容</a:t>
                      </a:r>
                    </a:p>
                  </a:txBody>
                  <a:tcPr marL="91460" marR="91460" marT="45692" marB="4569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10/7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LP-T3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BPM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10/8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LP-T1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10/9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LP-N5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10/10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雙十節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10/11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請假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10/14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LP-N3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10/15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GRD-3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MPM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10/16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LP-T5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10/17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LP-P3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10/18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LP-P6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304" name="TextBox 2">
            <a:extLst>
              <a:ext uri="{FF2B5EF4-FFF2-40B4-BE49-F238E27FC236}">
                <a16:creationId xmlns:a16="http://schemas.microsoft.com/office/drawing/2014/main" id="{CBFEE3C1-A978-306C-A6A0-77A61152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kumimoji="1" lang="zh-TW" altLang="en-US" sz="280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984645-2DD3-90E2-0CF7-2389AFCD5583}"/>
              </a:ext>
            </a:extLst>
          </p:cNvPr>
          <p:cNvSpPr txBox="1"/>
          <p:nvPr/>
        </p:nvSpPr>
        <p:spPr bwMode="auto">
          <a:xfrm>
            <a:off x="499533" y="190500"/>
            <a:ext cx="3976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二、兩周學習內容</a:t>
            </a:r>
          </a:p>
        </p:txBody>
      </p:sp>
    </p:spTree>
    <p:extLst>
      <p:ext uri="{BB962C8B-B14F-4D97-AF65-F5344CB8AC3E}">
        <p14:creationId xmlns:p14="http://schemas.microsoft.com/office/powerpoint/2010/main" val="71222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F63E38-2E3B-7E6B-9EE5-A2C6624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11A085-81CD-440E-46A8-346289691D52}"/>
              </a:ext>
            </a:extLst>
          </p:cNvPr>
          <p:cNvSpPr txBox="1"/>
          <p:nvPr/>
        </p:nvSpPr>
        <p:spPr bwMode="auto">
          <a:xfrm>
            <a:off x="499532" y="190500"/>
            <a:ext cx="6435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三、</a:t>
            </a:r>
            <a:r>
              <a:rPr kumimoji="0" lang="en-US" altLang="zh-TW" sz="3600" dirty="0"/>
              <a:t>GRD MPM</a:t>
            </a:r>
            <a:endParaRPr kumimoji="0" lang="zh-TW" altLang="en-US" sz="36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4CCDDD7-B22C-19BC-AEF2-F14B1D50EBAD}"/>
              </a:ext>
            </a:extLst>
          </p:cNvPr>
          <p:cNvSpPr txBox="1">
            <a:spLocks/>
          </p:cNvSpPr>
          <p:nvPr/>
        </p:nvSpPr>
        <p:spPr>
          <a:xfrm>
            <a:off x="827088" y="1366838"/>
            <a:ext cx="7772400" cy="45720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SPINDLE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停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SPINDLE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抬起，清理研磨機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Z1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Z2 wheel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電腦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的數據、實際量的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H-Gauge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是否符合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100±10μ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E2E22E0C-3DF3-3718-5D2D-78044867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84" y="1060566"/>
            <a:ext cx="6044213" cy="210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2C3DF0-681F-E8B8-7FF9-13E38551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699166"/>
            <a:ext cx="7180204" cy="210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07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8461D0-2AE4-473F-EBA0-4DBE4455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42CBD6-2EBF-0CD0-9162-30A258A6445F}"/>
              </a:ext>
            </a:extLst>
          </p:cNvPr>
          <p:cNvSpPr txBox="1">
            <a:spLocks/>
          </p:cNvSpPr>
          <p:nvPr/>
        </p:nvSpPr>
        <p:spPr>
          <a:xfrm>
            <a:off x="804333" y="822099"/>
            <a:ext cx="8064500" cy="45720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T-ARM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動作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待機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開啟轉子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、測試傳送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選程式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bypass Z1/Z2 )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2F2701-6DA9-DC6C-EDF7-E47BCC66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3304144"/>
            <a:ext cx="56483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87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67EEE3-45A0-A398-11F9-6DEBEC17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0AF223A-AD00-ABC2-E01D-07F8DFEA2931}"/>
              </a:ext>
            </a:extLst>
          </p:cNvPr>
          <p:cNvSpPr txBox="1">
            <a:spLocks/>
          </p:cNvSpPr>
          <p:nvPr/>
        </p:nvSpPr>
        <p:spPr>
          <a:xfrm>
            <a:off x="804333" y="457200"/>
            <a:ext cx="8280400" cy="45720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、根據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“item table”,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檢查真空設定值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、選擇程式測試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(11.5Mil/20.0Mil)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TW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分厘卡尺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確認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厚度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E1C93A-5A41-616B-1A6F-43A025D3D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1" y="3300048"/>
            <a:ext cx="6386061" cy="307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73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FB691E-CC5F-5BF4-776E-BC8954FF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3F5696-8B63-504E-C70D-43BACD905B56}"/>
              </a:ext>
            </a:extLst>
          </p:cNvPr>
          <p:cNvSpPr txBox="1"/>
          <p:nvPr/>
        </p:nvSpPr>
        <p:spPr bwMode="auto">
          <a:xfrm>
            <a:off x="499533" y="190500"/>
            <a:ext cx="4203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lang="zh-TW" altLang="en-US" sz="3600" dirty="0"/>
              <a:t>三、</a:t>
            </a:r>
            <a:r>
              <a:rPr kumimoji="0" lang="en-US" altLang="zh-TW" sz="3600" dirty="0"/>
              <a:t>OSC-1 MPM</a:t>
            </a:r>
            <a:endParaRPr kumimoji="0" lang="zh-TW" altLang="en-US" sz="3600" dirty="0"/>
          </a:p>
        </p:txBody>
      </p:sp>
      <p:pic>
        <p:nvPicPr>
          <p:cNvPr id="6" name="Picture 4" descr="C:\Users\super\Desktop\PM相機照片\調整檔案大小\OSC-1(3).jpg">
            <a:extLst>
              <a:ext uri="{FF2B5EF4-FFF2-40B4-BE49-F238E27FC236}">
                <a16:creationId xmlns:a16="http://schemas.microsoft.com/office/drawing/2014/main" id="{823ABC1A-49B0-AD9B-CCF1-E773BA971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320" y="365125"/>
            <a:ext cx="192087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2849844-DB38-2A33-79ED-CB6D17A70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33" y="1093788"/>
            <a:ext cx="79216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、清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左中右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TANK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、檢查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interlock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、檢查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interlock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C9226B1E-8022-D856-9ACF-66EE7BB60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21" y="2214562"/>
            <a:ext cx="11049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12">
            <a:extLst>
              <a:ext uri="{FF2B5EF4-FFF2-40B4-BE49-F238E27FC236}">
                <a16:creationId xmlns:a16="http://schemas.microsoft.com/office/drawing/2014/main" id="{92FC9C5A-1367-9F30-0B0E-304121B4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58" y="2357438"/>
            <a:ext cx="143986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87788EB-D9B2-70EA-EA29-8D1214EBFBE6}"/>
              </a:ext>
            </a:extLst>
          </p:cNvPr>
          <p:cNvCxnSpPr>
            <a:cxnSpLocks/>
          </p:cNvCxnSpPr>
          <p:nvPr/>
        </p:nvCxnSpPr>
        <p:spPr>
          <a:xfrm>
            <a:off x="5333470" y="2857500"/>
            <a:ext cx="1441450" cy="4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字方塊 16">
            <a:extLst>
              <a:ext uri="{FF2B5EF4-FFF2-40B4-BE49-F238E27FC236}">
                <a16:creationId xmlns:a16="http://schemas.microsoft.com/office/drawing/2014/main" id="{DE92A87E-884F-E781-F9DF-E4AB4686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470" y="2489200"/>
            <a:ext cx="1512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OVER TEMP.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8">
            <a:extLst>
              <a:ext uri="{FF2B5EF4-FFF2-40B4-BE49-F238E27FC236}">
                <a16:creationId xmlns:a16="http://schemas.microsoft.com/office/drawing/2014/main" id="{E86D6F3C-D37E-C385-BAAD-F3E8303F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445" y="2908300"/>
            <a:ext cx="10207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20">
            <a:extLst>
              <a:ext uri="{FF2B5EF4-FFF2-40B4-BE49-F238E27FC236}">
                <a16:creationId xmlns:a16="http://schemas.microsoft.com/office/drawing/2014/main" id="{FDBC6B93-6015-C5D7-C134-97116158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21" y="4913152"/>
            <a:ext cx="131445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D7DCB8E-3473-73F4-9FB4-077D30456A69}"/>
              </a:ext>
            </a:extLst>
          </p:cNvPr>
          <p:cNvCxnSpPr>
            <a:cxnSpLocks/>
          </p:cNvCxnSpPr>
          <p:nvPr/>
        </p:nvCxnSpPr>
        <p:spPr>
          <a:xfrm>
            <a:off x="5538258" y="5815013"/>
            <a:ext cx="1520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22">
            <a:extLst>
              <a:ext uri="{FF2B5EF4-FFF2-40B4-BE49-F238E27FC236}">
                <a16:creationId xmlns:a16="http://schemas.microsoft.com/office/drawing/2014/main" id="{817768A0-C56A-8D66-9F5C-3C8103C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320" y="5413375"/>
            <a:ext cx="1512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OVER TEMP.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24">
            <a:extLst>
              <a:ext uri="{FF2B5EF4-FFF2-40B4-BE49-F238E27FC236}">
                <a16:creationId xmlns:a16="http://schemas.microsoft.com/office/drawing/2014/main" id="{8C116A64-B7F8-8A9D-F7C9-DFACBF1E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33" y="4141788"/>
            <a:ext cx="2195512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26">
            <a:extLst>
              <a:ext uri="{FF2B5EF4-FFF2-40B4-BE49-F238E27FC236}">
                <a16:creationId xmlns:a16="http://schemas.microsoft.com/office/drawing/2014/main" id="{1C8D74B5-1F07-9715-BD13-B8CBF338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33" y="5346700"/>
            <a:ext cx="219551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字方塊 27">
            <a:extLst>
              <a:ext uri="{FF2B5EF4-FFF2-40B4-BE49-F238E27FC236}">
                <a16:creationId xmlns:a16="http://schemas.microsoft.com/office/drawing/2014/main" id="{E41D3E0D-E91E-D698-8951-5FFCDD239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258" y="5783263"/>
            <a:ext cx="1504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ALARM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MEGNETIC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跳脫</a:t>
            </a:r>
          </a:p>
        </p:txBody>
      </p:sp>
    </p:spTree>
    <p:extLst>
      <p:ext uri="{BB962C8B-B14F-4D97-AF65-F5344CB8AC3E}">
        <p14:creationId xmlns:p14="http://schemas.microsoft.com/office/powerpoint/2010/main" val="183369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6003</TotalTime>
  <Words>319</Words>
  <Application>Microsoft Office PowerPoint</Application>
  <PresentationFormat>寬螢幕</PresentationFormat>
  <Paragraphs>122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Calibri</vt:lpstr>
      <vt:lpstr>Franklin Gothic Book</vt:lpstr>
      <vt:lpstr>Times New Roman</vt:lpstr>
      <vt:lpstr>Wingdings 2</vt:lpstr>
      <vt:lpstr>Nuvoton佈景主題</vt:lpstr>
      <vt:lpstr>爐管新人學習進度報告</vt:lpstr>
      <vt:lpstr>報告內容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MSKao</dc:creator>
  <cp:lastModifiedBy>S220 MSKao</cp:lastModifiedBy>
  <cp:revision>32</cp:revision>
  <dcterms:created xsi:type="dcterms:W3CDTF">2024-09-03T00:23:14Z</dcterms:created>
  <dcterms:modified xsi:type="dcterms:W3CDTF">2024-10-25T09:22:12Z</dcterms:modified>
</cp:coreProperties>
</file>