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80" r:id="rId3"/>
    <p:sldId id="339" r:id="rId4"/>
    <p:sldId id="372" r:id="rId5"/>
    <p:sldId id="333" r:id="rId6"/>
    <p:sldId id="385" r:id="rId7"/>
    <p:sldId id="386" r:id="rId8"/>
    <p:sldId id="389" r:id="rId9"/>
    <p:sldId id="390" r:id="rId10"/>
    <p:sldId id="38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CAE81-D47B-472D-90A1-552320126B16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DFD91-822D-452A-A27F-399E001FE6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5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AFD4D42-4603-8754-15FD-5E3C92675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D5530F0E-867B-B9CD-7F1C-76804FE624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>
            <a:extLst>
              <a:ext uri="{FF2B5EF4-FFF2-40B4-BE49-F238E27FC236}">
                <a16:creationId xmlns:a16="http://schemas.microsoft.com/office/drawing/2014/main" id="{1A4C2095-22AD-581F-CC47-89A8EE5BB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2137B4-0C3A-4D12-851F-1EFD0FBC7901}" type="datetime1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2024/11/18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F60240EF-CB57-E666-5E0F-1232E5865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423BA-475F-4E20-864B-64241E3715D9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22" name="Footer Placeholder 1">
            <a:extLst>
              <a:ext uri="{FF2B5EF4-FFF2-40B4-BE49-F238E27FC236}">
                <a16:creationId xmlns:a16="http://schemas.microsoft.com/office/drawing/2014/main" id="{90F4586E-101B-891E-4DCE-BD9F8FB23F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+mn-cs"/>
              </a:rPr>
              <a:t>Confidential</a:t>
            </a:r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>
            <a:extLst>
              <a:ext uri="{FF2B5EF4-FFF2-40B4-BE49-F238E27FC236}">
                <a16:creationId xmlns:a16="http://schemas.microsoft.com/office/drawing/2014/main" id="{A97FC0C9-DCD4-9978-843E-D8431CB279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3" name="圓角矩形 14">
            <a:extLst>
              <a:ext uri="{FF2B5EF4-FFF2-40B4-BE49-F238E27FC236}">
                <a16:creationId xmlns:a16="http://schemas.microsoft.com/office/drawing/2014/main" id="{DFCA2540-8516-0275-D5C8-5DD8CEDE741B}"/>
              </a:ext>
            </a:extLst>
          </p:cNvPr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A67EC18E-C4E8-B328-5441-C77F3DFDFA5D}"/>
              </a:ext>
            </a:extLst>
          </p:cNvPr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D48587F-A62F-254D-86E2-9B63B528825D}"/>
              </a:ext>
            </a:extLst>
          </p:cNvPr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7">
            <a:extLst>
              <a:ext uri="{FF2B5EF4-FFF2-40B4-BE49-F238E27FC236}">
                <a16:creationId xmlns:a16="http://schemas.microsoft.com/office/drawing/2014/main" id="{C4B52277-3F17-8CEF-00BA-6DCB81774E19}"/>
              </a:ext>
            </a:extLst>
          </p:cNvPr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pic>
        <p:nvPicPr>
          <p:cNvPr id="7" name="Picture 16" descr="PPT-1">
            <a:extLst>
              <a:ext uri="{FF2B5EF4-FFF2-40B4-BE49-F238E27FC236}">
                <a16:creationId xmlns:a16="http://schemas.microsoft.com/office/drawing/2014/main" id="{1B066E72-C259-8098-2B8E-E0F5821DF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日期版面配置區 27">
            <a:extLst>
              <a:ext uri="{FF2B5EF4-FFF2-40B4-BE49-F238E27FC236}">
                <a16:creationId xmlns:a16="http://schemas.microsoft.com/office/drawing/2014/main" id="{67804568-5B17-DEBB-9515-269B9008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96B9C-9D90-410B-BC79-F9EDC38C37F3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11" name="頁尾版面配置區 16">
            <a:extLst>
              <a:ext uri="{FF2B5EF4-FFF2-40B4-BE49-F238E27FC236}">
                <a16:creationId xmlns:a16="http://schemas.microsoft.com/office/drawing/2014/main" id="{0226DFBA-C2A4-D59E-1CE9-FC569E59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投影片編號版面配置區 28">
            <a:extLst>
              <a:ext uri="{FF2B5EF4-FFF2-40B4-BE49-F238E27FC236}">
                <a16:creationId xmlns:a16="http://schemas.microsoft.com/office/drawing/2014/main" id="{E60E5C3C-083A-1B9F-3F75-047E111B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359A0-120D-4594-85BF-4554F813231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5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D9CCFEC7-612D-FF18-1D24-ABDCB8CD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51E0B-BA7A-42C5-A367-7726E73D8A9A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0302F5E2-CF86-5C58-88C2-7AFF1142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D386FE60-2DB6-9DFA-0EE0-9884D855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D6731-709C-423A-8A99-BE6F17370B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98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8993A053-7C17-AB5A-4246-9F97FE1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0D25-B2C3-4487-BD03-02C13F27FA73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B25D83A7-8C9A-784E-FBB2-0D911A5C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9E36BE4B-3143-BE07-6ABE-F51515B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929A9-24C6-4253-AD39-438309DF4D2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2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175621C1-6E42-8D0D-330D-2964B71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70544-0C27-4BC2-BB90-3DBCB57ED2FC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CA5BAF92-A319-55F8-71A6-3406485B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EFBF4E29-6EEC-0367-BB10-B5F91489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0EC1-84B2-4295-9221-32CA84C612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75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ED7A6F63-229E-06A6-FD54-82C5E15F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85AE-67E9-465B-AF64-4416FB50D894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4919B13B-15A5-DAAC-AE24-68A61947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81F82E8E-0BB7-9817-57DF-3FC8091B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5D547-6E8D-409A-93D3-53D726C1FA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68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BCA24B7A-0382-5357-8EFF-C5309019D9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855DC79D-C25C-45C1-01BA-35B7FE2033B7}"/>
              </a:ext>
            </a:extLst>
          </p:cNvPr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5">
            <a:extLst>
              <a:ext uri="{FF2B5EF4-FFF2-40B4-BE49-F238E27FC236}">
                <a16:creationId xmlns:a16="http://schemas.microsoft.com/office/drawing/2014/main" id="{3DB15A4E-FB7F-673F-7E02-BCA28DA00FF4}"/>
              </a:ext>
            </a:extLst>
          </p:cNvPr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6">
            <a:extLst>
              <a:ext uri="{FF2B5EF4-FFF2-40B4-BE49-F238E27FC236}">
                <a16:creationId xmlns:a16="http://schemas.microsoft.com/office/drawing/2014/main" id="{CFFB5A16-559F-0567-5105-71D8C13F9BA5}"/>
              </a:ext>
            </a:extLst>
          </p:cNvPr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8" name="矩形 17">
            <a:extLst>
              <a:ext uri="{FF2B5EF4-FFF2-40B4-BE49-F238E27FC236}">
                <a16:creationId xmlns:a16="http://schemas.microsoft.com/office/drawing/2014/main" id="{1B499367-0A81-86F5-0FB4-20335CE5F43D}"/>
              </a:ext>
            </a:extLst>
          </p:cNvPr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A0E94E50-CC3F-F560-9DCB-FBDE36AC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E6C6-BFF0-4A22-96D2-33E96C4C4B94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D98A1898-939F-0322-890C-6623672B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F3B9AA5E-EABA-3262-ACF6-F44AA5C1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1AC7-0B04-408F-96BD-3E70801350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20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99A3F6D7-E43A-F016-187A-AE44F3C1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4D29-E0AD-47A2-B325-D409361CDCDF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25DEBCAB-6293-4825-CBEE-AD77F081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5BD999C9-5C1F-B39A-FCB8-280687A0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737CC-1CCD-476F-8C4E-4ED82A33D1E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3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8DA67A83-CAED-6A06-AA9D-9A257188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272FEE-4CCB-4EC0-9B4B-EDE955854DEF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DB3F52B8-4C54-F100-5A1D-F53856EE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EC39654F-5D16-F98A-01BA-96ADD988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84FE0-7B19-4A1E-85AA-3EFEE5042F1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79D3E06E-1EC4-6C80-14BC-1AE2819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02B05-6DE2-4E09-9E16-8FD2017660AB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09FE1EB2-1B3C-93C8-F576-BF2BB9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41303F23-A396-1728-6ED9-D325EFE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5B99-77F6-4B90-918A-AA24ED0CD7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77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>
            <a:extLst>
              <a:ext uri="{FF2B5EF4-FFF2-40B4-BE49-F238E27FC236}">
                <a16:creationId xmlns:a16="http://schemas.microsoft.com/office/drawing/2014/main" id="{3E1B94D5-F66F-0E91-91BE-21B36007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5C50-15DA-474C-8883-89665AD75161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C62F77C-5DDE-8470-7CC2-2DE4F04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>
            <a:extLst>
              <a:ext uri="{FF2B5EF4-FFF2-40B4-BE49-F238E27FC236}">
                <a16:creationId xmlns:a16="http://schemas.microsoft.com/office/drawing/2014/main" id="{FC324B4C-684D-6273-304C-FC61AD3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D22BC-F67E-46D2-849E-9F03595A7E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22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>
            <a:extLst>
              <a:ext uri="{FF2B5EF4-FFF2-40B4-BE49-F238E27FC236}">
                <a16:creationId xmlns:a16="http://schemas.microsoft.com/office/drawing/2014/main" id="{D31F7DF6-DC89-A249-5A2E-D2AF177B9F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5" name="圓角矩形 14">
            <a:extLst>
              <a:ext uri="{FF2B5EF4-FFF2-40B4-BE49-F238E27FC236}">
                <a16:creationId xmlns:a16="http://schemas.microsoft.com/office/drawing/2014/main" id="{B6BB4291-0B28-EF90-285C-186A847FF3D9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>
            <a:extLst>
              <a:ext uri="{FF2B5EF4-FFF2-40B4-BE49-F238E27FC236}">
                <a16:creationId xmlns:a16="http://schemas.microsoft.com/office/drawing/2014/main" id="{5F772E8D-E3D5-0BCF-0FFF-58EEB1BD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873F2-7EB3-44EC-B0C3-FFFDCA938167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7" name="頁尾版面配置區 5">
            <a:extLst>
              <a:ext uri="{FF2B5EF4-FFF2-40B4-BE49-F238E27FC236}">
                <a16:creationId xmlns:a16="http://schemas.microsoft.com/office/drawing/2014/main" id="{FB2776DE-4A65-DEBE-A945-21BB414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E4E0ECDC-731D-5BB1-E693-FE849E4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E2E2C-1AAA-438B-B119-66415B07C75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8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>
            <a:extLst>
              <a:ext uri="{FF2B5EF4-FFF2-40B4-BE49-F238E27FC236}">
                <a16:creationId xmlns:a16="http://schemas.microsoft.com/office/drawing/2014/main" id="{47DCF463-91EB-3803-7FCA-B3FF19EF3F43}"/>
              </a:ext>
            </a:extLst>
          </p:cNvPr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CD38A273-D9AD-E4B6-16E8-5677A5E11C2A}"/>
              </a:ext>
            </a:extLst>
          </p:cNvPr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BF3AD3F7-37F5-D6A3-9113-A4BBCEDF1AE1}"/>
              </a:ext>
            </a:extLst>
          </p:cNvPr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>
            <a:extLst>
              <a:ext uri="{FF2B5EF4-FFF2-40B4-BE49-F238E27FC236}">
                <a16:creationId xmlns:a16="http://schemas.microsoft.com/office/drawing/2014/main" id="{E65FE23E-500F-F8A9-DC6F-392F4E8E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F8732-C112-40BA-90D5-D2206CA9C27F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9" name="頁尾版面配置區 5">
            <a:extLst>
              <a:ext uri="{FF2B5EF4-FFF2-40B4-BE49-F238E27FC236}">
                <a16:creationId xmlns:a16="http://schemas.microsoft.com/office/drawing/2014/main" id="{1F535D62-4778-D743-FC25-C11CBCC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>
            <a:extLst>
              <a:ext uri="{FF2B5EF4-FFF2-40B4-BE49-F238E27FC236}">
                <a16:creationId xmlns:a16="http://schemas.microsoft.com/office/drawing/2014/main" id="{6EF0F17C-D6C5-FF49-DFE4-0A745D0D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D8B207-8F3A-43E4-A887-89ABF634AEE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9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1FBFC16-00BA-80AB-5564-A526A0D09F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 useBgFill="1">
        <p:nvSpPr>
          <p:cNvPr id="8" name="圓角矩形 7">
            <a:extLst>
              <a:ext uri="{FF2B5EF4-FFF2-40B4-BE49-F238E27FC236}">
                <a16:creationId xmlns:a16="http://schemas.microsoft.com/office/drawing/2014/main" id="{00ECF884-D918-362A-2EEE-85173681F0C8}"/>
              </a:ext>
            </a:extLst>
          </p:cNvPr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1800"/>
          </a:p>
        </p:txBody>
      </p:sp>
      <p:sp>
        <p:nvSpPr>
          <p:cNvPr id="1028" name="標題版面配置區 21">
            <a:extLst>
              <a:ext uri="{FF2B5EF4-FFF2-40B4-BE49-F238E27FC236}">
                <a16:creationId xmlns:a16="http://schemas.microsoft.com/office/drawing/2014/main" id="{F1F12F3B-D294-0BCA-C853-91D97CD0EA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>
            <a:extLst>
              <a:ext uri="{FF2B5EF4-FFF2-40B4-BE49-F238E27FC236}">
                <a16:creationId xmlns:a16="http://schemas.microsoft.com/office/drawing/2014/main" id="{B7641720-7963-E18E-8DB7-FAC8E54B9D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274ED0F0-F29B-C8A7-0E3A-61A559D6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4604CB5-14E8-43C4-B568-DDF488CCF98A}" type="datetime1">
              <a:rPr lang="zh-TW" altLang="en-US"/>
              <a:pPr>
                <a:defRPr/>
              </a:pPr>
              <a:t>2024/11/18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8AC8D2-1E64-17F2-A30A-CA71D95E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0FBAA17-399F-11B3-8CFC-1A651E11B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B552989B-2390-4A1B-B281-CF14AE1E01D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>
            <a:extLst>
              <a:ext uri="{FF2B5EF4-FFF2-40B4-BE49-F238E27FC236}">
                <a16:creationId xmlns:a16="http://schemas.microsoft.com/office/drawing/2014/main" id="{5CD97407-E074-3457-3786-E1161DE1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>
            <a:extLst>
              <a:ext uri="{FF2B5EF4-FFF2-40B4-BE49-F238E27FC236}">
                <a16:creationId xmlns:a16="http://schemas.microsoft.com/office/drawing/2014/main" id="{A930DDEC-073B-0ABA-5BF1-DDA3634F679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06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5233A56-FDD2-991A-E79B-45564787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082866DD-0B47-139B-FE62-7146F948B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13" y="3929064"/>
            <a:ext cx="4322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2024.10.21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 dirty="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2024.11.01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3E999E8B-4B6A-EA06-8B26-145455B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9480551" y="6072189"/>
            <a:ext cx="7588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TW" altLang="en-US" sz="1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高明聖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FF6FDA-5609-116D-4AF6-8EF3FC2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3" name="頁尾版面配置區 1">
            <a:extLst>
              <a:ext uri="{FF2B5EF4-FFF2-40B4-BE49-F238E27FC236}">
                <a16:creationId xmlns:a16="http://schemas.microsoft.com/office/drawing/2014/main" id="{510E8DD1-A88C-37EA-08DF-AA955C2EE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14800" y="2682875"/>
            <a:ext cx="3962400" cy="746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en-US" altLang="zh-TW" sz="4800" dirty="0">
                <a:solidFill>
                  <a:srgbClr val="0070C0"/>
                </a:solidFill>
              </a:rPr>
              <a:t>Ending</a:t>
            </a:r>
          </a:p>
        </p:txBody>
      </p:sp>
    </p:spTree>
    <p:extLst>
      <p:ext uri="{BB962C8B-B14F-4D97-AF65-F5344CB8AC3E}">
        <p14:creationId xmlns:p14="http://schemas.microsoft.com/office/powerpoint/2010/main" val="409392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16D9AE73-C689-B312-7B79-C5A44C20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報告內容</a:t>
            </a: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FFE11808-7D9A-8E28-823F-EA86F0E069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一、新人訓練計畫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二、兩週內學習內容</a:t>
            </a:r>
            <a:endParaRPr lang="en-US" altLang="zh-TW" dirty="0">
              <a:latin typeface="+mj-ea"/>
              <a:ea typeface="+mj-ea"/>
            </a:endParaRP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三、</a:t>
            </a:r>
            <a:r>
              <a:rPr lang="en-US" altLang="zh-TW" dirty="0">
                <a:latin typeface="+mj-ea"/>
                <a:ea typeface="+mj-ea"/>
              </a:rPr>
              <a:t>LP-T4 BPM(2PM)</a:t>
            </a:r>
          </a:p>
          <a:p>
            <a:pPr>
              <a:defRPr/>
            </a:pPr>
            <a:r>
              <a:rPr lang="zh-TW" altLang="en-US" dirty="0">
                <a:latin typeface="+mj-ea"/>
                <a:ea typeface="+mj-ea"/>
              </a:rPr>
              <a:t>四、</a:t>
            </a:r>
            <a:r>
              <a:rPr lang="en-US" altLang="zh-TW" dirty="0">
                <a:latin typeface="+mj-ea"/>
                <a:ea typeface="+mj-ea"/>
              </a:rPr>
              <a:t>AP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YPM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>
                <a:latin typeface="+mj-ea"/>
                <a:ea typeface="+mj-ea"/>
              </a:rPr>
              <a:t>(F04)</a:t>
            </a:r>
          </a:p>
        </p:txBody>
      </p:sp>
      <p:sp>
        <p:nvSpPr>
          <p:cNvPr id="10244" name="投影片編號版面配置區 4">
            <a:extLst>
              <a:ext uri="{FF2B5EF4-FFF2-40B4-BE49-F238E27FC236}">
                <a16:creationId xmlns:a16="http://schemas.microsoft.com/office/drawing/2014/main" id="{5481B5D0-5574-8EEA-B1DB-D66349B6F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774825" y="6308725"/>
            <a:ext cx="457200" cy="457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182BCBE-67AF-422F-8F6B-E28F127D7103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670C4-32EF-866F-BFDE-97D12BB6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D547-6E8D-409A-93D3-53D726C1FAEC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DA760B-5A2F-E964-DE78-77405A794D9F}"/>
              </a:ext>
            </a:extLst>
          </p:cNvPr>
          <p:cNvSpPr txBox="1"/>
          <p:nvPr/>
        </p:nvSpPr>
        <p:spPr bwMode="auto">
          <a:xfrm>
            <a:off x="499533" y="190500"/>
            <a:ext cx="69968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一、</a:t>
            </a:r>
            <a:r>
              <a:rPr lang="en-US" altLang="zh-TW" sz="3600" dirty="0">
                <a:latin typeface="+mj-ea"/>
                <a:ea typeface="+mj-ea"/>
              </a:rPr>
              <a:t> </a:t>
            </a:r>
            <a:r>
              <a:rPr lang="zh-TW" altLang="en-US" sz="3600" dirty="0">
                <a:latin typeface="+mj-ea"/>
                <a:ea typeface="+mj-ea"/>
              </a:rPr>
              <a:t>新人訓練計畫</a:t>
            </a:r>
            <a:endParaRPr kumimoji="0" lang="zh-TW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4EC0D-72C5-910E-7C31-A3D3145C8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35" y="836831"/>
            <a:ext cx="5505448" cy="5474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1">
            <a:extLst>
              <a:ext uri="{FF2B5EF4-FFF2-40B4-BE49-F238E27FC236}">
                <a16:creationId xmlns:a16="http://schemas.microsoft.com/office/drawing/2014/main" id="{B493A8CB-F198-9FAF-3CFE-C0DC80649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1BE8CD-A937-48D1-B0F1-3C720F996791}" type="slidenum">
              <a:rPr lang="zh-TW" altLang="en-US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TW" altLang="en-US" sz="140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FE9C79A-F862-7FD9-FDD1-2BB66D37A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444243"/>
              </p:ext>
            </p:extLst>
          </p:nvPr>
        </p:nvGraphicFramePr>
        <p:xfrm>
          <a:off x="3048000" y="833439"/>
          <a:ext cx="6945087" cy="53849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5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8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2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種類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進度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SPM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LP-P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LP-T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LP-N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027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GRD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MPM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YPM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POCL3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WSIX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BPM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20%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RTP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25PM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0%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r>
                        <a:rPr lang="en-US" sz="1800" dirty="0"/>
                        <a:t>EM MPM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</a:t>
                      </a:r>
                      <a:r>
                        <a:rPr lang="en-US" sz="1800" dirty="0"/>
                        <a:t>%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22">
                <a:tc>
                  <a:txBody>
                    <a:bodyPr/>
                    <a:lstStyle/>
                    <a:p>
                      <a:r>
                        <a:rPr lang="en-US" sz="1800" dirty="0"/>
                        <a:t>KOYO YPM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0%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2">
            <a:extLst>
              <a:ext uri="{FF2B5EF4-FFF2-40B4-BE49-F238E27FC236}">
                <a16:creationId xmlns:a16="http://schemas.microsoft.com/office/drawing/2014/main" id="{3AE95966-5EE8-CBD6-7935-F311053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BB30A-E61A-4AFF-8EF2-B05E4BB2F2B3}" type="slidenum">
              <a:rPr kumimoji="0" lang="zh-TW" altLang="en-US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kumimoji="0" lang="zh-TW" altLang="en-US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F99E22A0-6E6B-F6BB-5F98-111D50B6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927324"/>
              </p:ext>
            </p:extLst>
          </p:nvPr>
        </p:nvGraphicFramePr>
        <p:xfrm>
          <a:off x="2657625" y="1137002"/>
          <a:ext cx="6876750" cy="4571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日期</a:t>
                      </a: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機台</a:t>
                      </a:r>
                    </a:p>
                  </a:txBody>
                  <a:tcPr marL="91460" marR="91460" marT="45692" marB="45692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學習內容</a:t>
                      </a:r>
                    </a:p>
                  </a:txBody>
                  <a:tcPr marL="91460" marR="91460" marT="45692" marB="45692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10/21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LP-T2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10/22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LP-T3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10/23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LP-T4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10/24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F09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觀摩</a:t>
                      </a:r>
                      <a:r>
                        <a:rPr lang="en-US" altLang="zh-TW" sz="1800" dirty="0"/>
                        <a:t>replace heater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10/25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EM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10/28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LP-N7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10/29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4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10/30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LP-N5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Replace pump cooler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10/31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颱風</a:t>
                      </a:r>
                      <a:endParaRPr lang="en-US" altLang="zh-TW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2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11/01</a:t>
                      </a:r>
                      <a:endParaRPr kumimoji="0"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LP-T2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1PM</a:t>
                      </a:r>
                      <a:endParaRPr lang="zh-TW" altLang="en-US" sz="1800" dirty="0"/>
                    </a:p>
                  </a:txBody>
                  <a:tcPr marL="91460" marR="91460" marT="45692" marB="4569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60" marR="91460" marT="45692" marB="4569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304" name="TextBox 2">
            <a:extLst>
              <a:ext uri="{FF2B5EF4-FFF2-40B4-BE49-F238E27FC236}">
                <a16:creationId xmlns:a16="http://schemas.microsoft.com/office/drawing/2014/main" id="{CBFEE3C1-A978-306C-A6A0-77A61152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1688" y="3929064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2024.06.03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~</a:t>
            </a:r>
            <a:r>
              <a:rPr kumimoji="1" lang="zh-TW" altLang="en-US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kumimoji="1" lang="en-US" altLang="zh-TW" sz="2800">
                <a:solidFill>
                  <a:srgbClr val="E9E5DC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2024.06.14</a:t>
            </a:r>
            <a:endParaRPr kumimoji="1" lang="zh-TW" altLang="en-US" sz="2800">
              <a:solidFill>
                <a:srgbClr val="E9E5DC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984645-2DD3-90E2-0CF7-2389AFCD5583}"/>
              </a:ext>
            </a:extLst>
          </p:cNvPr>
          <p:cNvSpPr txBox="1"/>
          <p:nvPr/>
        </p:nvSpPr>
        <p:spPr bwMode="auto">
          <a:xfrm>
            <a:off x="499533" y="190500"/>
            <a:ext cx="39767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二、兩周學習內容</a:t>
            </a:r>
          </a:p>
        </p:txBody>
      </p:sp>
    </p:spTree>
    <p:extLst>
      <p:ext uri="{BB962C8B-B14F-4D97-AF65-F5344CB8AC3E}">
        <p14:creationId xmlns:p14="http://schemas.microsoft.com/office/powerpoint/2010/main" val="71222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>
            <a:extLst>
              <a:ext uri="{FF2B5EF4-FFF2-40B4-BE49-F238E27FC236}">
                <a16:creationId xmlns:a16="http://schemas.microsoft.com/office/drawing/2014/main" id="{6A4A6DDA-8039-A8B6-BCDE-F4C1CE6EC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66" y="3244310"/>
            <a:ext cx="4401280" cy="3194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A6CCA9-EF3B-B2F3-0594-A14BAFB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0F9206-A01A-EBA7-B2DD-FC7103D78868}"/>
              </a:ext>
            </a:extLst>
          </p:cNvPr>
          <p:cNvSpPr txBox="1"/>
          <p:nvPr/>
        </p:nvSpPr>
        <p:spPr bwMode="auto">
          <a:xfrm>
            <a:off x="499533" y="190500"/>
            <a:ext cx="5079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三、</a:t>
            </a:r>
            <a:r>
              <a:rPr kumimoji="0" lang="en-US" altLang="zh-TW" sz="3600" dirty="0"/>
              <a:t>LP-T4 BPM(2PM)</a:t>
            </a:r>
            <a:endParaRPr kumimoji="0" lang="zh-TW" altLang="en-US" sz="3600" dirty="0"/>
          </a:p>
        </p:txBody>
      </p:sp>
      <p:sp>
        <p:nvSpPr>
          <p:cNvPr id="4" name="文字方塊 6">
            <a:extLst>
              <a:ext uri="{FF2B5EF4-FFF2-40B4-BE49-F238E27FC236}">
                <a16:creationId xmlns:a16="http://schemas.microsoft.com/office/drawing/2014/main" id="{16C1D30A-91F7-2EA7-0A8B-FFB8FDA13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33" y="990146"/>
            <a:ext cx="763111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關加熱器電源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(208V)</a:t>
            </a: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卸下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Boat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pedestal(5fin)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dust tray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T/C port cover</a:t>
            </a: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拆下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shutter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cold trap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vacuum pipe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L=25mm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TEOS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平口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injector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pressure bellow</a:t>
            </a: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放置內管治具並卸載內管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降到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P01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把內管送去洗管間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2E1D80-143F-B5DE-A9FA-BD7D1FD78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446" y="2723735"/>
            <a:ext cx="2777620" cy="371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1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2839113-4776-BE0C-2142-6E5B9FF6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E3543E-824A-9211-CFF6-D1A8703C75AC}"/>
              </a:ext>
            </a:extLst>
          </p:cNvPr>
          <p:cNvSpPr txBox="1"/>
          <p:nvPr/>
        </p:nvSpPr>
        <p:spPr>
          <a:xfrm>
            <a:off x="804333" y="529590"/>
            <a:ext cx="8353425" cy="61863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 startAt="6"/>
              <a:defRPr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拆下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N2 injector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T/C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manifold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water bellow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7.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放置外管治具並拆下外管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cap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與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manifold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之空隙約為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1mm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時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拆除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顆螺絲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降至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P01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Tx/>
              <a:buAutoNum type="arabicPeriod"/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8.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降到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P01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依序拆下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Holder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Teflon ring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manifold cover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manifold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、並將外管送至洗管間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9.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裝回外管、內管、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injector(1000mm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25mm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、平口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pressure bellow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manifold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bellow</a:t>
            </a:r>
          </a:p>
          <a:p>
            <a:pPr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10.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裝回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Boat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、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pedestal(5fin)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dust tray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Cold trap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vacuum pipe</a:t>
            </a:r>
          </a:p>
          <a:p>
            <a:pPr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11.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檢查：承接、括管、傳送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12. Purge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測漏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高、低溫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，若有漏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=&gt;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使用測漏儀抓漏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 startAt="17"/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13. Run auto purge and EA test run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如果臨時忘記怎麼裝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injector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可以看後面的字卡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defRPr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5A7368-D01D-3D8C-6B6D-BF4318C9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758" y="662940"/>
            <a:ext cx="2717276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99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CF335A-72F3-11D8-CA43-B6A5A672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28A498-83DA-E257-2955-0950795D317F}"/>
              </a:ext>
            </a:extLst>
          </p:cNvPr>
          <p:cNvSpPr txBox="1"/>
          <p:nvPr/>
        </p:nvSpPr>
        <p:spPr bwMode="auto">
          <a:xfrm>
            <a:off x="499533" y="190500"/>
            <a:ext cx="5079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l">
              <a:buFont typeface="Wingdings 2" panose="05020102010507070707" pitchFamily="18" charset="2"/>
              <a:buNone/>
            </a:pPr>
            <a:r>
              <a:rPr kumimoji="0" lang="zh-TW" altLang="en-US" sz="3600" dirty="0"/>
              <a:t>四、</a:t>
            </a:r>
            <a:r>
              <a:rPr kumimoji="0" lang="en-US" altLang="zh-TW" sz="3600" dirty="0"/>
              <a:t>AP YPM(F04)</a:t>
            </a:r>
            <a:endParaRPr kumimoji="0" lang="zh-TW" altLang="en-US" sz="3600" dirty="0"/>
          </a:p>
        </p:txBody>
      </p:sp>
      <p:sp>
        <p:nvSpPr>
          <p:cNvPr id="4" name="文字方塊 6">
            <a:extLst>
              <a:ext uri="{FF2B5EF4-FFF2-40B4-BE49-F238E27FC236}">
                <a16:creationId xmlns:a16="http://schemas.microsoft.com/office/drawing/2014/main" id="{9A2DEC8F-D92E-C9FA-6551-00282406E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33" y="990146"/>
            <a:ext cx="763111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關加熱器電源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(208V)</a:t>
            </a: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卸下 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Boat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、保溫磚、保溫桶的蓋子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拆下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shutter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exhaust pipe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torch</a:t>
            </a: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拆管：將治具放在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B/E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並拆下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tube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，並送致洗管間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清潔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manifold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tube lock ring</a:t>
            </a: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安裝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tube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torch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exhaust pipe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boat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、保溫磚、保溫桶的蓋子</a:t>
            </a: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Tx/>
              <a:buAutoNum type="arabicPeriod"/>
            </a:pPr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A6AACE7B-C39C-47AC-6634-CD6FAB24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33" y="4443866"/>
            <a:ext cx="1890713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A0058B-8D1C-02FD-0122-491AC02A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4427991"/>
            <a:ext cx="1889125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66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6D3428-B2F5-BF8E-7634-70829410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D22BC-F67E-46D2-849E-9F03595A7E7A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9F4B8C-94A9-9DC7-9E66-7474C6562565}"/>
              </a:ext>
            </a:extLst>
          </p:cNvPr>
          <p:cNvSpPr txBox="1"/>
          <p:nvPr/>
        </p:nvSpPr>
        <p:spPr bwMode="auto">
          <a:xfrm>
            <a:off x="1077686" y="881743"/>
            <a:ext cx="801732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7"/>
            </a:pPr>
            <a:r>
              <a:rPr lang="zh-TW" altLang="en-US" b="1" dirty="0"/>
              <a:t>檢查：承接、傳送</a:t>
            </a:r>
            <a:endParaRPr lang="en-US" altLang="zh-TW" b="1" dirty="0"/>
          </a:p>
          <a:p>
            <a:pPr marL="342900" indent="-342900" algn="l">
              <a:buFont typeface="+mj-lt"/>
              <a:buAutoNum type="arabicPeriod" startAt="7"/>
            </a:pPr>
            <a:endParaRPr kumimoji="0" lang="en-US" altLang="zh-TW" b="1" dirty="0"/>
          </a:p>
          <a:p>
            <a:pPr marL="342900" indent="-342900" algn="l">
              <a:buFont typeface="+mj-lt"/>
              <a:buAutoNum type="arabicPeriod" startAt="7"/>
            </a:pPr>
            <a:r>
              <a:rPr kumimoji="0" lang="zh-TW" altLang="en-US" b="1" dirty="0"/>
              <a:t>用</a:t>
            </a:r>
            <a:r>
              <a:rPr kumimoji="0" lang="en-US" altLang="zh-TW" b="1" dirty="0"/>
              <a:t>SS-6</a:t>
            </a:r>
            <a:r>
              <a:rPr kumimoji="0" lang="zh-TW" altLang="en-US" b="1" dirty="0"/>
              <a:t>看</a:t>
            </a:r>
            <a:r>
              <a:rPr kumimoji="0" lang="en-US" altLang="zh-TW" b="1" dirty="0"/>
              <a:t>before &amp; after</a:t>
            </a:r>
            <a:r>
              <a:rPr kumimoji="0" lang="zh-TW" altLang="en-US" b="1" dirty="0"/>
              <a:t>檢查是否刮到</a:t>
            </a:r>
            <a:endParaRPr kumimoji="0" lang="en-US" altLang="zh-TW" b="1" dirty="0"/>
          </a:p>
          <a:p>
            <a:pPr marL="342900" indent="-342900" algn="l">
              <a:buFont typeface="+mj-lt"/>
              <a:buAutoNum type="arabicPeriod" startAt="7"/>
            </a:pPr>
            <a:endParaRPr lang="en-US" altLang="zh-TW" b="1" dirty="0"/>
          </a:p>
          <a:p>
            <a:pPr marL="342900" indent="-342900" algn="l">
              <a:buFont typeface="+mj-lt"/>
              <a:buAutoNum type="arabicPeriod" startAt="7"/>
            </a:pPr>
            <a:r>
              <a:rPr lang="zh-TW" altLang="en-US" b="1" dirty="0"/>
              <a:t>檢查壓縮狀況：</a:t>
            </a:r>
            <a:r>
              <a:rPr lang="en-US" altLang="zh-TW" b="1" dirty="0"/>
              <a:t>sensor</a:t>
            </a:r>
            <a:r>
              <a:rPr lang="zh-TW" altLang="en-US" b="1" dirty="0"/>
              <a:t>燈亮後</a:t>
            </a:r>
            <a:r>
              <a:rPr lang="en-US" altLang="zh-TW" b="1" dirty="0"/>
              <a:t>+0.5~1(</a:t>
            </a:r>
            <a:r>
              <a:rPr lang="zh-TW" altLang="en-US" b="1" dirty="0"/>
              <a:t>考量</a:t>
            </a:r>
            <a:r>
              <a:rPr lang="en-US" altLang="zh-TW" b="1" dirty="0"/>
              <a:t>cap</a:t>
            </a:r>
            <a:r>
              <a:rPr lang="zh-TW" altLang="en-US" b="1" dirty="0"/>
              <a:t>壓縮狀況</a:t>
            </a:r>
            <a:r>
              <a:rPr lang="en-US" altLang="zh-TW" b="1" dirty="0"/>
              <a:t>)</a:t>
            </a:r>
            <a:endParaRPr kumimoji="0" lang="en-US" altLang="zh-TW" b="1" dirty="0"/>
          </a:p>
          <a:p>
            <a:pPr marL="342900" indent="-342900" algn="l">
              <a:buFont typeface="+mj-lt"/>
              <a:buAutoNum type="arabicPeriod" startAt="7"/>
            </a:pPr>
            <a:endParaRPr lang="en-US" altLang="zh-TW" b="1" dirty="0"/>
          </a:p>
          <a:p>
            <a:pPr marL="342900" indent="-342900" algn="l">
              <a:buFont typeface="+mj-lt"/>
              <a:buAutoNum type="arabicPeriod" startAt="7"/>
            </a:pPr>
            <a:r>
              <a:rPr kumimoji="0" lang="zh-TW" altLang="en-US" b="1" dirty="0"/>
              <a:t>交給 </a:t>
            </a:r>
            <a:r>
              <a:rPr kumimoji="0" lang="en-US" altLang="zh-TW" b="1" dirty="0"/>
              <a:t>EA test run</a:t>
            </a:r>
          </a:p>
          <a:p>
            <a:pPr marL="342900" indent="-342900" algn="l">
              <a:buFont typeface="+mj-lt"/>
              <a:buAutoNum type="arabicPeriod" startAt="7"/>
            </a:pPr>
            <a:endParaRPr lang="en-US" altLang="zh-TW" b="1" dirty="0"/>
          </a:p>
          <a:p>
            <a:pPr marL="342900" indent="-342900" algn="l">
              <a:buFont typeface="+mj-lt"/>
              <a:buAutoNum type="arabicPeriod" startAt="7"/>
            </a:pPr>
            <a:endParaRPr kumimoji="0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52111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自訂 1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algn="l">
          <a:buFont typeface="Wingdings 2" panose="05020102010507070707" pitchFamily="18" charset="2"/>
          <a:buNone/>
          <a:defRPr kumimoji="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11675</TotalTime>
  <Words>503</Words>
  <Application>Microsoft Office PowerPoint</Application>
  <PresentationFormat>寬螢幕</PresentationFormat>
  <Paragraphs>129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Calibri</vt:lpstr>
      <vt:lpstr>Franklin Gothic Book</vt:lpstr>
      <vt:lpstr>Times New Roman</vt:lpstr>
      <vt:lpstr>Wingdings 2</vt:lpstr>
      <vt:lpstr>Nuvoton佈景主題</vt:lpstr>
      <vt:lpstr>爐管新人學習進度報告</vt:lpstr>
      <vt:lpstr>報告內容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爐管新人學習進度報告</dc:title>
  <dc:creator>S220 MSKao</dc:creator>
  <cp:lastModifiedBy>S220 MSKao</cp:lastModifiedBy>
  <cp:revision>44</cp:revision>
  <dcterms:created xsi:type="dcterms:W3CDTF">2024-09-03T00:23:14Z</dcterms:created>
  <dcterms:modified xsi:type="dcterms:W3CDTF">2024-11-19T07:44:21Z</dcterms:modified>
</cp:coreProperties>
</file>