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80" r:id="rId3"/>
    <p:sldId id="339" r:id="rId4"/>
    <p:sldId id="372" r:id="rId5"/>
    <p:sldId id="333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8" r:id="rId17"/>
    <p:sldId id="395" r:id="rId18"/>
    <p:sldId id="396" r:id="rId19"/>
    <p:sldId id="397" r:id="rId20"/>
    <p:sldId id="399" r:id="rId21"/>
    <p:sldId id="401" r:id="rId22"/>
    <p:sldId id="400" r:id="rId23"/>
    <p:sldId id="384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AE81-D47B-472D-90A1-552320126B16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FD91-822D-452A-A27F-399E001FE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AFD4D42-4603-8754-15FD-5E3C92675E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D5530F0E-867B-B9CD-7F1C-76804FE624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1A4C2095-22AD-581F-CC47-89A8EE5BBC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2137B4-0C3A-4D12-851F-1EFD0FBC7901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2024/11/24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F60240EF-CB57-E666-5E0F-1232E5865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423BA-475F-4E20-864B-64241E3715D9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>
            <a:extLst>
              <a:ext uri="{FF2B5EF4-FFF2-40B4-BE49-F238E27FC236}">
                <a16:creationId xmlns:a16="http://schemas.microsoft.com/office/drawing/2014/main" id="{90F4586E-101B-891E-4DCE-BD9F8FB23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id="{A97FC0C9-DCD4-9978-843E-D8431CB279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" name="圓角矩形 14">
            <a:extLst>
              <a:ext uri="{FF2B5EF4-FFF2-40B4-BE49-F238E27FC236}">
                <a16:creationId xmlns:a16="http://schemas.microsoft.com/office/drawing/2014/main" id="{DFCA2540-8516-0275-D5C8-5DD8CEDE741B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A67EC18E-C4E8-B328-5441-C77F3DFDFA5D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D48587F-A62F-254D-86E2-9B63B528825D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C4B52277-3F17-8CEF-00BA-6DCB81774E19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pic>
        <p:nvPicPr>
          <p:cNvPr id="7" name="Picture 16" descr="PPT-1">
            <a:extLst>
              <a:ext uri="{FF2B5EF4-FFF2-40B4-BE49-F238E27FC236}">
                <a16:creationId xmlns:a16="http://schemas.microsoft.com/office/drawing/2014/main" id="{1B066E72-C259-8098-2B8E-E0F5821D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日期版面配置區 27">
            <a:extLst>
              <a:ext uri="{FF2B5EF4-FFF2-40B4-BE49-F238E27FC236}">
                <a16:creationId xmlns:a16="http://schemas.microsoft.com/office/drawing/2014/main" id="{67804568-5B17-DEBB-9515-269B9008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96B9C-9D90-410B-BC79-F9EDC38C37F3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11" name="頁尾版面配置區 16">
            <a:extLst>
              <a:ext uri="{FF2B5EF4-FFF2-40B4-BE49-F238E27FC236}">
                <a16:creationId xmlns:a16="http://schemas.microsoft.com/office/drawing/2014/main" id="{0226DFBA-C2A4-D59E-1CE9-FC569E59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28">
            <a:extLst>
              <a:ext uri="{FF2B5EF4-FFF2-40B4-BE49-F238E27FC236}">
                <a16:creationId xmlns:a16="http://schemas.microsoft.com/office/drawing/2014/main" id="{E60E5C3C-083A-1B9F-3F75-047E111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59A0-120D-4594-85BF-4554F81323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58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D9CCFEC7-612D-FF18-1D24-ABDCB8CD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51E0B-BA7A-42C5-A367-7726E73D8A9A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0302F5E2-CF86-5C58-88C2-7AFF1142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D386FE60-2DB6-9DFA-0EE0-9884D85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D6731-709C-423A-8A99-BE6F17370B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8993A053-7C17-AB5A-4246-9F97FE1E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0D25-B2C3-4487-BD03-02C13F27FA73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B25D83A7-8C9A-784E-FBB2-0D911A5C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9E36BE4B-3143-BE07-6ABE-F51515B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929A9-24C6-4253-AD39-438309DF4D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2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175621C1-6E42-8D0D-330D-2964B71D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70544-0C27-4BC2-BB90-3DBCB57ED2FC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CA5BAF92-A319-55F8-71A6-3406485B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EFBF4E29-6EEC-0367-BB10-B5F91489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40EC1-84B2-4295-9221-32CA84C612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75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ED7A6F63-229E-06A6-FD54-82C5E15F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F85AE-67E9-465B-AF64-4416FB50D894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4919B13B-15A5-DAAC-AE24-68A6194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81F82E8E-0BB7-9817-57DF-3FC8091B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5D547-6E8D-409A-93D3-53D726C1FA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6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BCA24B7A-0382-5357-8EFF-C5309019D9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855DC79D-C25C-45C1-01BA-35B7FE2033B7}"/>
              </a:ext>
            </a:extLst>
          </p:cNvPr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5">
            <a:extLst>
              <a:ext uri="{FF2B5EF4-FFF2-40B4-BE49-F238E27FC236}">
                <a16:creationId xmlns:a16="http://schemas.microsoft.com/office/drawing/2014/main" id="{3DB15A4E-FB7F-673F-7E02-BCA28DA00FF4}"/>
              </a:ext>
            </a:extLst>
          </p:cNvPr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CFFB5A16-559F-0567-5105-71D8C13F9BA5}"/>
              </a:ext>
            </a:extLst>
          </p:cNvPr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8" name="矩形 17">
            <a:extLst>
              <a:ext uri="{FF2B5EF4-FFF2-40B4-BE49-F238E27FC236}">
                <a16:creationId xmlns:a16="http://schemas.microsoft.com/office/drawing/2014/main" id="{1B499367-0A81-86F5-0FB4-20335CE5F43D}"/>
              </a:ext>
            </a:extLst>
          </p:cNvPr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A0E94E50-CC3F-F560-9DCB-FBDE36AC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E6C6-BFF0-4A22-96D2-33E96C4C4B94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D98A1898-939F-0322-890C-6623672B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F3B9AA5E-EABA-3262-ACF6-F44AA5C1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B1AC7-0B04-408F-96BD-3E70801350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99A3F6D7-E43A-F016-187A-AE44F3C1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74D29-E0AD-47A2-B325-D409361CDCDF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25DEBCAB-6293-4825-CBEE-AD77F081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5BD999C9-5C1F-B39A-FCB8-280687A0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737CC-1CCD-476F-8C4E-4ED82A33D1E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36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DA67A83-CAED-6A06-AA9D-9A257188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2FEE-4CCB-4EC0-9B4B-EDE955854DEF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DB3F52B8-4C54-F100-5A1D-F53856E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EC39654F-5D16-F98A-01BA-96ADD988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4FE0-7B19-4A1E-85AA-3EFEE5042F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79D3E06E-1EC4-6C80-14BC-1AE2819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02B05-6DE2-4E09-9E16-8FD2017660AB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09FE1EB2-1B3C-93C8-F576-BF2BB96E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41303F23-A396-1728-6ED9-D325EF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5B99-77F6-4B90-918A-AA24ED0CD7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7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3E1B94D5-F66F-0E91-91BE-21B36007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5C50-15DA-474C-8883-89665AD75161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62F77C-5DDE-8470-7CC2-2DE4F041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FC324B4C-684D-6273-304C-FC61AD37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D22BC-F67E-46D2-849E-9F03595A7E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D31F7DF6-DC89-A249-5A2E-D2AF177B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B6BB4291-0B28-EF90-285C-186A847FF3D9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>
            <a:extLst>
              <a:ext uri="{FF2B5EF4-FFF2-40B4-BE49-F238E27FC236}">
                <a16:creationId xmlns:a16="http://schemas.microsoft.com/office/drawing/2014/main" id="{5F772E8D-E3D5-0BCF-0FFF-58EEB1BD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873F2-7EB3-44EC-B0C3-FFFDCA938167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FB2776DE-4A65-DEBE-A945-21BB414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E4E0ECDC-731D-5BB1-E693-FE849E4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2E2C-1AAA-438B-B119-66415B07C75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8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>
            <a:extLst>
              <a:ext uri="{FF2B5EF4-FFF2-40B4-BE49-F238E27FC236}">
                <a16:creationId xmlns:a16="http://schemas.microsoft.com/office/drawing/2014/main" id="{47DCF463-91EB-3803-7FCA-B3FF19EF3F43}"/>
              </a:ext>
            </a:extLst>
          </p:cNvPr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CD38A273-D9AD-E4B6-16E8-5677A5E11C2A}"/>
              </a:ext>
            </a:extLst>
          </p:cNvPr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BF3AD3F7-37F5-D6A3-9113-A4BBCEDF1AE1}"/>
              </a:ext>
            </a:extLst>
          </p:cNvPr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E65FE23E-500F-F8A9-DC6F-392F4E8E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F8732-C112-40BA-90D5-D2206CA9C27F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1F535D62-4778-D743-FC25-C11CBCCC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6EF0F17C-D6C5-FF49-DFE4-0A745D0D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8B207-8F3A-43E4-A887-89ABF634AE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1FBFC16-00BA-80AB-5564-A526A0D09F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00ECF884-D918-362A-2EEE-85173681F0C8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F1F12F3B-D294-0BCA-C853-91D97CD0EA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B7641720-7963-E18E-8DB7-FAC8E54B9D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274ED0F0-F29B-C8A7-0E3A-61A559D6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4604CB5-14E8-43C4-B568-DDF488CCF98A}" type="datetime1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8AC8D2-1E64-17F2-A30A-CA71D95E7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0FBAA17-399F-11B3-8CFC-1A651E11B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552989B-2390-4A1B-B281-CF14AE1E01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5CD97407-E074-3457-3786-E1161DE1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A930DDEC-073B-0ABA-5BF1-DDA3634F679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06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5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50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7" Type="http://schemas.openxmlformats.org/officeDocument/2006/relationships/image" Target="../media/image48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59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7" Type="http://schemas.openxmlformats.org/officeDocument/2006/relationships/image" Target="../media/image65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jpeg"/><Relationship Id="rId4" Type="http://schemas.openxmlformats.org/officeDocument/2006/relationships/image" Target="../media/image6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7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5233A56-FDD2-991A-E79B-45564787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082866DD-0B47-139B-FE62-7146F948B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3929064"/>
            <a:ext cx="4322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2024.11.04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2024.11.15</a:t>
            </a: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3E999E8B-4B6A-EA06-8B26-145455BF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9480551" y="6072189"/>
            <a:ext cx="758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高明聖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CF335A-72F3-11D8-CA43-B6A5A672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6B17DE48-5BD2-527B-4CD5-F50E91665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2" y="907824"/>
            <a:ext cx="4662631" cy="240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F2849A70-ACAA-908A-0E62-56CBC1B35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81" y="907824"/>
            <a:ext cx="4237481" cy="240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9B484477-D2DD-FB9C-4C77-CB305C748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1" y="3986440"/>
            <a:ext cx="4662631" cy="222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86C4AA23-B7BA-C5DB-0D87-84334BDA2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81" y="3986440"/>
            <a:ext cx="4237481" cy="222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66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6D3428-B2F5-BF8E-7634-70829410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5F38E29-4A2D-72EB-4F87-39FC82CDD0E2}"/>
              </a:ext>
            </a:extLst>
          </p:cNvPr>
          <p:cNvSpPr txBox="1"/>
          <p:nvPr/>
        </p:nvSpPr>
        <p:spPr bwMode="auto">
          <a:xfrm>
            <a:off x="499532" y="190500"/>
            <a:ext cx="57379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en-US" altLang="zh-TW" sz="3600" dirty="0"/>
              <a:t>3</a:t>
            </a:r>
            <a:r>
              <a:rPr kumimoji="0" lang="zh-TW" altLang="en-US" sz="3600" dirty="0"/>
              <a:t>、測試水平</a:t>
            </a:r>
            <a:r>
              <a:rPr kumimoji="0" lang="en-US" altLang="zh-TW" sz="3600" dirty="0"/>
              <a:t>&amp;</a:t>
            </a:r>
            <a:r>
              <a:rPr kumimoji="0" lang="zh-TW" altLang="en-US" sz="3600" dirty="0"/>
              <a:t>校正溫度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4C2449-E8EA-5064-63A3-0FFDF2366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1039126"/>
            <a:ext cx="3307825" cy="214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5204778-9500-2073-6B87-29B5FB53D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22" y="1039127"/>
            <a:ext cx="3404356" cy="214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225273F-AED1-D376-01EB-3A5B6D6E1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842" y="1039127"/>
            <a:ext cx="3114761" cy="214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A7E256-37A9-10CD-E662-53594AC46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3678012"/>
            <a:ext cx="3307825" cy="214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CC459B-A3BD-6BF7-177A-DE69F8923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22" y="3678011"/>
            <a:ext cx="3404356" cy="214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EF3380F-996D-2973-E55D-B2FFEDA77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842" y="3678011"/>
            <a:ext cx="3114761" cy="214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11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23C1F1-9C5C-C613-FF12-B87C884D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EAAE0036-B310-B6D1-3CC0-B60761633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2" y="1344839"/>
            <a:ext cx="3472873" cy="20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9CD605C9-D015-877A-EE46-A95C03B0F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645" y="1344838"/>
            <a:ext cx="3359152" cy="20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13F507C1-638F-6B14-75D0-4551B7DAF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37" y="1344837"/>
            <a:ext cx="3173262" cy="208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E4BBECAD-8E5E-F2DC-2351-F14DB494D4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2" y="3822400"/>
            <a:ext cx="3472873" cy="199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7">
            <a:extLst>
              <a:ext uri="{FF2B5EF4-FFF2-40B4-BE49-F238E27FC236}">
                <a16:creationId xmlns:a16="http://schemas.microsoft.com/office/drawing/2014/main" id="{1263D368-0E11-A98C-8399-BDC326AA5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645" y="3822399"/>
            <a:ext cx="3359152" cy="199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8">
            <a:extLst>
              <a:ext uri="{FF2B5EF4-FFF2-40B4-BE49-F238E27FC236}">
                <a16:creationId xmlns:a16="http://schemas.microsoft.com/office/drawing/2014/main" id="{EBB96368-9C3B-58C8-EF32-79388C5CFA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37" y="3822399"/>
            <a:ext cx="3173262" cy="199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98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8C60AB-8AA7-0B30-05D6-3189B67C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pic>
        <p:nvPicPr>
          <p:cNvPr id="3" name="圖片 1">
            <a:extLst>
              <a:ext uri="{FF2B5EF4-FFF2-40B4-BE49-F238E27FC236}">
                <a16:creationId xmlns:a16="http://schemas.microsoft.com/office/drawing/2014/main" id="{1993891C-1BDD-4EA9-A0CA-3B2783522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1738552"/>
            <a:ext cx="3488077" cy="338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2">
            <a:extLst>
              <a:ext uri="{FF2B5EF4-FFF2-40B4-BE49-F238E27FC236}">
                <a16:creationId xmlns:a16="http://schemas.microsoft.com/office/drawing/2014/main" id="{FD2287C9-82AD-C040-5E62-C0103AE19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936" y="1738551"/>
            <a:ext cx="3590601" cy="338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3">
            <a:extLst>
              <a:ext uri="{FF2B5EF4-FFF2-40B4-BE49-F238E27FC236}">
                <a16:creationId xmlns:a16="http://schemas.microsoft.com/office/drawing/2014/main" id="{ACBF36C2-8EEE-174B-E596-F790B9403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063" y="1738550"/>
            <a:ext cx="3376235" cy="338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91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53F0CE-18B9-131F-4045-95E87DCD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16AE9C-A6EB-E1C2-A7F0-7C36771274F3}"/>
              </a:ext>
            </a:extLst>
          </p:cNvPr>
          <p:cNvSpPr txBox="1"/>
          <p:nvPr/>
        </p:nvSpPr>
        <p:spPr bwMode="auto">
          <a:xfrm>
            <a:off x="499532" y="190500"/>
            <a:ext cx="38438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lang="en-US" altLang="zh-TW" sz="3600" dirty="0"/>
              <a:t>4</a:t>
            </a:r>
            <a:r>
              <a:rPr kumimoji="0" lang="zh-TW" altLang="en-US" sz="3600" dirty="0"/>
              <a:t>、</a:t>
            </a:r>
            <a:r>
              <a:rPr lang="en-US" altLang="zh-TW" sz="3600" dirty="0"/>
              <a:t>Clean Burn Box</a:t>
            </a:r>
            <a:endParaRPr kumimoji="0"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66F938-6EA7-0082-25A3-D2507CE011DF}"/>
              </a:ext>
            </a:extLst>
          </p:cNvPr>
          <p:cNvSpPr txBox="1"/>
          <p:nvPr/>
        </p:nvSpPr>
        <p:spPr>
          <a:xfrm>
            <a:off x="804333" y="994457"/>
            <a:ext cx="972759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1. 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將機台程式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Stop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2.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將四個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Chamber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Offline and Close Throttle Valve</a:t>
            </a:r>
          </a:p>
          <a:p>
            <a:pPr>
              <a:defRPr/>
            </a:pPr>
            <a:endParaRPr lang="zh-TW" altLang="zh-TW" sz="2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3.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1F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Clean Burn Box</a:t>
            </a:r>
          </a:p>
          <a:p>
            <a:pPr>
              <a:defRPr/>
            </a:pPr>
            <a:endParaRPr lang="zh-TW" altLang="zh-TW" sz="2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4.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將螺帽 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&amp; Spring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拆下 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拆下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Cover 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用 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Low Vacuum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吸起 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Powder</a:t>
            </a:r>
          </a:p>
          <a:p>
            <a:pPr>
              <a:defRPr/>
            </a:pP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5.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Clean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完畢再將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Cover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&amp; Spring &amp; 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螺帽鎖緊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6.</a:t>
            </a:r>
            <a:r>
              <a:rPr lang="zh-TW" altLang="en-US" sz="2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將機台復歸</a:t>
            </a:r>
            <a:endParaRPr lang="en-US" altLang="zh-TW" sz="2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TW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補充：</a:t>
            </a:r>
            <a:r>
              <a:rPr lang="en-US" altLang="zh-TW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Clean A64 Burn Box</a:t>
            </a:r>
            <a:r>
              <a:rPr lang="zh-TW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時，先將</a:t>
            </a:r>
            <a:r>
              <a:rPr lang="en-US" altLang="zh-TW" sz="24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Vesda</a:t>
            </a:r>
            <a:r>
              <a:rPr lang="zh-TW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警報關閉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1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2A96DB-02DA-1E34-9DE3-76C43367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835E99-8B81-1A1D-7E54-B72FF5EA71AF}"/>
              </a:ext>
            </a:extLst>
          </p:cNvPr>
          <p:cNvSpPr txBox="1"/>
          <p:nvPr/>
        </p:nvSpPr>
        <p:spPr bwMode="auto">
          <a:xfrm>
            <a:off x="499532" y="190500"/>
            <a:ext cx="57379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en-US" altLang="zh-TW" sz="3600" dirty="0"/>
              <a:t>5</a:t>
            </a:r>
            <a:r>
              <a:rPr kumimoji="0" lang="zh-TW" altLang="en-US" sz="3600" dirty="0"/>
              <a:t>、測試傳送</a:t>
            </a:r>
            <a:r>
              <a:rPr kumimoji="0" lang="en-US" altLang="zh-TW" sz="3600" dirty="0"/>
              <a:t>&amp;</a:t>
            </a:r>
            <a:r>
              <a:rPr kumimoji="0" lang="zh-TW" altLang="en-US" sz="3600" dirty="0"/>
              <a:t>測漏</a:t>
            </a:r>
          </a:p>
        </p:txBody>
      </p:sp>
      <p:pic>
        <p:nvPicPr>
          <p:cNvPr id="4" name="圖片 1">
            <a:extLst>
              <a:ext uri="{FF2B5EF4-FFF2-40B4-BE49-F238E27FC236}">
                <a16:creationId xmlns:a16="http://schemas.microsoft.com/office/drawing/2014/main" id="{07C8EF6D-7816-7B7E-B4A8-2F9B6EC63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1182796"/>
            <a:ext cx="3628191" cy="20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2">
            <a:extLst>
              <a:ext uri="{FF2B5EF4-FFF2-40B4-BE49-F238E27FC236}">
                <a16:creationId xmlns:a16="http://schemas.microsoft.com/office/drawing/2014/main" id="{E50243BE-7B3F-51A8-5D1A-F339BF4DB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49" y="1182795"/>
            <a:ext cx="3334130" cy="20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3">
            <a:extLst>
              <a:ext uri="{FF2B5EF4-FFF2-40B4-BE49-F238E27FC236}">
                <a16:creationId xmlns:a16="http://schemas.microsoft.com/office/drawing/2014/main" id="{36D1E85D-89DB-8846-F2C3-3F13ED39A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73" y="1182795"/>
            <a:ext cx="3334130" cy="20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4">
            <a:extLst>
              <a:ext uri="{FF2B5EF4-FFF2-40B4-BE49-F238E27FC236}">
                <a16:creationId xmlns:a16="http://schemas.microsoft.com/office/drawing/2014/main" id="{9E2EEBF6-1C3F-7A15-A858-2CD751778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3869357"/>
            <a:ext cx="3628190" cy="205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5">
            <a:extLst>
              <a:ext uri="{FF2B5EF4-FFF2-40B4-BE49-F238E27FC236}">
                <a16:creationId xmlns:a16="http://schemas.microsoft.com/office/drawing/2014/main" id="{6DD8363C-AE72-718F-7FCB-54DA74053A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49" y="3869356"/>
            <a:ext cx="3334130" cy="205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6">
            <a:extLst>
              <a:ext uri="{FF2B5EF4-FFF2-40B4-BE49-F238E27FC236}">
                <a16:creationId xmlns:a16="http://schemas.microsoft.com/office/drawing/2014/main" id="{3AEEDA27-6463-6B8D-23B1-233FFACA4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73" y="3869356"/>
            <a:ext cx="3334130" cy="205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18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038B228-F318-534B-54F8-C41B5AEC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3" name="圖片 1">
            <a:extLst>
              <a:ext uri="{FF2B5EF4-FFF2-40B4-BE49-F238E27FC236}">
                <a16:creationId xmlns:a16="http://schemas.microsoft.com/office/drawing/2014/main" id="{C12B3407-0B24-D595-5631-DCE395C46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948697"/>
            <a:ext cx="3653664" cy="18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2">
            <a:extLst>
              <a:ext uri="{FF2B5EF4-FFF2-40B4-BE49-F238E27FC236}">
                <a16:creationId xmlns:a16="http://schemas.microsoft.com/office/drawing/2014/main" id="{4435057C-D991-41E2-B3FA-4BE561AB4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35" y="948696"/>
            <a:ext cx="3450061" cy="18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3">
            <a:extLst>
              <a:ext uri="{FF2B5EF4-FFF2-40B4-BE49-F238E27FC236}">
                <a16:creationId xmlns:a16="http://schemas.microsoft.com/office/drawing/2014/main" id="{ADA39316-E57A-D293-5379-30E115669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134" y="948696"/>
            <a:ext cx="3450061" cy="18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4">
            <a:extLst>
              <a:ext uri="{FF2B5EF4-FFF2-40B4-BE49-F238E27FC236}">
                <a16:creationId xmlns:a16="http://schemas.microsoft.com/office/drawing/2014/main" id="{61D608ED-B732-40BB-86B8-C673805F7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4083590"/>
            <a:ext cx="3653664" cy="18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5">
            <a:extLst>
              <a:ext uri="{FF2B5EF4-FFF2-40B4-BE49-F238E27FC236}">
                <a16:creationId xmlns:a16="http://schemas.microsoft.com/office/drawing/2014/main" id="{84063204-7BDC-7F5E-E33B-1585D3CEC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949" y="4083591"/>
            <a:ext cx="3450061" cy="18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6">
            <a:extLst>
              <a:ext uri="{FF2B5EF4-FFF2-40B4-BE49-F238E27FC236}">
                <a16:creationId xmlns:a16="http://schemas.microsoft.com/office/drawing/2014/main" id="{277AACCE-5CBE-BE13-B499-75832221FB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62" y="4083590"/>
            <a:ext cx="3450060" cy="179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34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B3F20E-D056-1824-B5B1-DC732114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8" name="圖片 1">
            <a:extLst>
              <a:ext uri="{FF2B5EF4-FFF2-40B4-BE49-F238E27FC236}">
                <a16:creationId xmlns:a16="http://schemas.microsoft.com/office/drawing/2014/main" id="{3BD0DD8C-1078-CF0C-CB9B-2EBDDE04C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6" y="1008477"/>
            <a:ext cx="3884095" cy="205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2">
            <a:extLst>
              <a:ext uri="{FF2B5EF4-FFF2-40B4-BE49-F238E27FC236}">
                <a16:creationId xmlns:a16="http://schemas.microsoft.com/office/drawing/2014/main" id="{28DF684B-F427-D5D8-1E8F-4EBFC8060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21" y="1017991"/>
            <a:ext cx="3667652" cy="204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圖片 3">
            <a:extLst>
              <a:ext uri="{FF2B5EF4-FFF2-40B4-BE49-F238E27FC236}">
                <a16:creationId xmlns:a16="http://schemas.microsoft.com/office/drawing/2014/main" id="{15870234-25AA-C057-A2F3-FEA5FC6CD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124" y="1017991"/>
            <a:ext cx="3560619" cy="205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4">
            <a:extLst>
              <a:ext uri="{FF2B5EF4-FFF2-40B4-BE49-F238E27FC236}">
                <a16:creationId xmlns:a16="http://schemas.microsoft.com/office/drawing/2014/main" id="{E37A1C62-9E76-262F-F6FE-CA76016B9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6" y="4160030"/>
            <a:ext cx="3884095" cy="205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5">
            <a:extLst>
              <a:ext uri="{FF2B5EF4-FFF2-40B4-BE49-F238E27FC236}">
                <a16:creationId xmlns:a16="http://schemas.microsoft.com/office/drawing/2014/main" id="{98B07B50-7F61-F0B4-B8F5-5C3D65710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21" y="4160030"/>
            <a:ext cx="3667652" cy="205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6">
            <a:extLst>
              <a:ext uri="{FF2B5EF4-FFF2-40B4-BE49-F238E27FC236}">
                <a16:creationId xmlns:a16="http://schemas.microsoft.com/office/drawing/2014/main" id="{2A6C33ED-A1E7-D68D-999F-9A15D572B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124" y="4148137"/>
            <a:ext cx="3560619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87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368134-5A44-2271-C4F4-C919D4D8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3" name="圖片 1">
            <a:extLst>
              <a:ext uri="{FF2B5EF4-FFF2-40B4-BE49-F238E27FC236}">
                <a16:creationId xmlns:a16="http://schemas.microsoft.com/office/drawing/2014/main" id="{3DB1DC5B-BECE-8FA7-B403-46DA73687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2" y="798966"/>
            <a:ext cx="3713709" cy="243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2">
            <a:extLst>
              <a:ext uri="{FF2B5EF4-FFF2-40B4-BE49-F238E27FC236}">
                <a16:creationId xmlns:a16="http://schemas.microsoft.com/office/drawing/2014/main" id="{49D3AB86-91CE-D022-2BCA-E0C9D33C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22" y="798966"/>
            <a:ext cx="3500896" cy="243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3">
            <a:extLst>
              <a:ext uri="{FF2B5EF4-FFF2-40B4-BE49-F238E27FC236}">
                <a16:creationId xmlns:a16="http://schemas.microsoft.com/office/drawing/2014/main" id="{6388540D-118B-6004-8D3C-1312E2E17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99" y="798966"/>
            <a:ext cx="3606133" cy="243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4">
            <a:extLst>
              <a:ext uri="{FF2B5EF4-FFF2-40B4-BE49-F238E27FC236}">
                <a16:creationId xmlns:a16="http://schemas.microsoft.com/office/drawing/2014/main" id="{C36334E0-780D-8244-2D53-FA3D17063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3611039"/>
            <a:ext cx="3713708" cy="222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5">
            <a:extLst>
              <a:ext uri="{FF2B5EF4-FFF2-40B4-BE49-F238E27FC236}">
                <a16:creationId xmlns:a16="http://schemas.microsoft.com/office/drawing/2014/main" id="{617FDBE2-C39F-B2D3-C0FA-6912BA7C79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22" y="3619868"/>
            <a:ext cx="3500896" cy="222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6">
            <a:extLst>
              <a:ext uri="{FF2B5EF4-FFF2-40B4-BE49-F238E27FC236}">
                <a16:creationId xmlns:a16="http://schemas.microsoft.com/office/drawing/2014/main" id="{A7B57DC2-071D-4368-7914-D89C47E01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699" y="3611039"/>
            <a:ext cx="3606132" cy="222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830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EF21D05-E7A6-7AC9-890C-79F4A2F4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  <p:pic>
        <p:nvPicPr>
          <p:cNvPr id="3" name="圖片 1">
            <a:extLst>
              <a:ext uri="{FF2B5EF4-FFF2-40B4-BE49-F238E27FC236}">
                <a16:creationId xmlns:a16="http://schemas.microsoft.com/office/drawing/2014/main" id="{D15D6A01-F647-889A-5468-AFCCAB7E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925709"/>
            <a:ext cx="3152090" cy="221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2">
            <a:extLst>
              <a:ext uri="{FF2B5EF4-FFF2-40B4-BE49-F238E27FC236}">
                <a16:creationId xmlns:a16="http://schemas.microsoft.com/office/drawing/2014/main" id="{2FBADBCC-5AC4-06F5-C8BF-2AFC37B8C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632" y="925708"/>
            <a:ext cx="3249845" cy="221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3">
            <a:extLst>
              <a:ext uri="{FF2B5EF4-FFF2-40B4-BE49-F238E27FC236}">
                <a16:creationId xmlns:a16="http://schemas.microsoft.com/office/drawing/2014/main" id="{E9D8FB8D-3627-117B-4D4E-5108DC218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686" y="925707"/>
            <a:ext cx="3443184" cy="221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4">
            <a:extLst>
              <a:ext uri="{FF2B5EF4-FFF2-40B4-BE49-F238E27FC236}">
                <a16:creationId xmlns:a16="http://schemas.microsoft.com/office/drawing/2014/main" id="{9D67BBF2-3D88-777A-E96F-D26169C2A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3720832"/>
            <a:ext cx="3152090" cy="216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5">
            <a:extLst>
              <a:ext uri="{FF2B5EF4-FFF2-40B4-BE49-F238E27FC236}">
                <a16:creationId xmlns:a16="http://schemas.microsoft.com/office/drawing/2014/main" id="{B8002750-3880-E805-0528-931B06280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632" y="3720832"/>
            <a:ext cx="3249845" cy="216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6">
            <a:extLst>
              <a:ext uri="{FF2B5EF4-FFF2-40B4-BE49-F238E27FC236}">
                <a16:creationId xmlns:a16="http://schemas.microsoft.com/office/drawing/2014/main" id="{E6E41665-AAA0-DB97-53F4-14D833518A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686" y="3653435"/>
            <a:ext cx="3443184" cy="216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785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16D9AE73-C689-B312-7B79-C5A44C20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報告內容</a:t>
            </a: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FFE11808-7D9A-8E28-823F-EA86F0E069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一、新人訓練計畫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二、兩週內學習內容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三、</a:t>
            </a:r>
            <a:r>
              <a:rPr lang="en-US" altLang="zh-TW" dirty="0">
                <a:latin typeface="+mj-ea"/>
                <a:ea typeface="+mj-ea"/>
              </a:rPr>
              <a:t>WSIX BPM</a:t>
            </a:r>
          </a:p>
        </p:txBody>
      </p:sp>
      <p:sp>
        <p:nvSpPr>
          <p:cNvPr id="10244" name="投影片編號版面配置區 4">
            <a:extLst>
              <a:ext uri="{FF2B5EF4-FFF2-40B4-BE49-F238E27FC236}">
                <a16:creationId xmlns:a16="http://schemas.microsoft.com/office/drawing/2014/main" id="{5481B5D0-5574-8EEA-B1DB-D66349B6F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774825" y="6308725"/>
            <a:ext cx="457200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182BCBE-67AF-422F-8F6B-E28F127D710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1949DE-7660-A451-859F-63CB7E4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20</a:t>
            </a:fld>
            <a:endParaRPr lang="zh-TW" altLang="en-US"/>
          </a:p>
        </p:txBody>
      </p:sp>
      <p:pic>
        <p:nvPicPr>
          <p:cNvPr id="3" name="圖片 1">
            <a:extLst>
              <a:ext uri="{FF2B5EF4-FFF2-40B4-BE49-F238E27FC236}">
                <a16:creationId xmlns:a16="http://schemas.microsoft.com/office/drawing/2014/main" id="{B8C8F05A-5EFB-6B0D-48D3-F37A054EA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2" y="610734"/>
            <a:ext cx="3159959" cy="216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2">
            <a:extLst>
              <a:ext uri="{FF2B5EF4-FFF2-40B4-BE49-F238E27FC236}">
                <a16:creationId xmlns:a16="http://schemas.microsoft.com/office/drawing/2014/main" id="{A66FFD67-33D1-F46B-364C-88E5BDB5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699" y="610733"/>
            <a:ext cx="3297065" cy="216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3">
            <a:extLst>
              <a:ext uri="{FF2B5EF4-FFF2-40B4-BE49-F238E27FC236}">
                <a16:creationId xmlns:a16="http://schemas.microsoft.com/office/drawing/2014/main" id="{8357A9C8-8C2E-0464-01E5-0302F0056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172" y="610733"/>
            <a:ext cx="3364529" cy="216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4">
            <a:extLst>
              <a:ext uri="{FF2B5EF4-FFF2-40B4-BE49-F238E27FC236}">
                <a16:creationId xmlns:a16="http://schemas.microsoft.com/office/drawing/2014/main" id="{9ECE7BFD-30AD-24C9-AFA7-CFD049268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2" y="3234871"/>
            <a:ext cx="3159959" cy="21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5">
            <a:extLst>
              <a:ext uri="{FF2B5EF4-FFF2-40B4-BE49-F238E27FC236}">
                <a16:creationId xmlns:a16="http://schemas.microsoft.com/office/drawing/2014/main" id="{8D32448D-19E8-348F-4118-EF62C61F8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265" y="3246575"/>
            <a:ext cx="3297064" cy="219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6">
            <a:extLst>
              <a:ext uri="{FF2B5EF4-FFF2-40B4-BE49-F238E27FC236}">
                <a16:creationId xmlns:a16="http://schemas.microsoft.com/office/drawing/2014/main" id="{9BB93227-3E83-C09D-8D02-3701E75C8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03" y="3234871"/>
            <a:ext cx="3355824" cy="219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62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467B19-7CAB-4282-ADDB-F6B5513A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3" name="圖片 1">
            <a:extLst>
              <a:ext uri="{FF2B5EF4-FFF2-40B4-BE49-F238E27FC236}">
                <a16:creationId xmlns:a16="http://schemas.microsoft.com/office/drawing/2014/main" id="{22FD0D6C-AED7-2265-E74B-5A7A440A1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459600"/>
            <a:ext cx="4958116" cy="259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2">
            <a:extLst>
              <a:ext uri="{FF2B5EF4-FFF2-40B4-BE49-F238E27FC236}">
                <a16:creationId xmlns:a16="http://schemas.microsoft.com/office/drawing/2014/main" id="{D0B328C1-B9A5-FB20-063F-9CAF4D6CD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36" y="459600"/>
            <a:ext cx="4487031" cy="259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3">
            <a:extLst>
              <a:ext uri="{FF2B5EF4-FFF2-40B4-BE49-F238E27FC236}">
                <a16:creationId xmlns:a16="http://schemas.microsoft.com/office/drawing/2014/main" id="{F970A741-D35A-4270-38AC-7990F30E4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3368093"/>
            <a:ext cx="4958116" cy="236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4">
            <a:extLst>
              <a:ext uri="{FF2B5EF4-FFF2-40B4-BE49-F238E27FC236}">
                <a16:creationId xmlns:a16="http://schemas.microsoft.com/office/drawing/2014/main" id="{3E55DE9A-1A2D-A1E5-2834-07B99C726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636" y="3368093"/>
            <a:ext cx="4487031" cy="236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94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9DEA64-F9B5-7B82-60FF-BFAB9F2F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  <p:pic>
        <p:nvPicPr>
          <p:cNvPr id="3" name="圖片 1">
            <a:extLst>
              <a:ext uri="{FF2B5EF4-FFF2-40B4-BE49-F238E27FC236}">
                <a16:creationId xmlns:a16="http://schemas.microsoft.com/office/drawing/2014/main" id="{0AEE2DB9-ED2E-D97C-4B64-0A250C2EA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1624466"/>
            <a:ext cx="3670272" cy="322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BC845FD-955D-E920-5C17-32C1DE5BB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571" y="1624466"/>
            <a:ext cx="3432116" cy="322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077CE3-3516-BB38-B26F-0942FC94D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50" y="1624466"/>
            <a:ext cx="3645788" cy="322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703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FF6FDA-5609-116D-4AF6-8EF3FC2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3" name="頁尾版面配置區 1">
            <a:extLst>
              <a:ext uri="{FF2B5EF4-FFF2-40B4-BE49-F238E27FC236}">
                <a16:creationId xmlns:a16="http://schemas.microsoft.com/office/drawing/2014/main" id="{510E8DD1-A88C-37EA-08DF-AA955C2EE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14800" y="2682875"/>
            <a:ext cx="3962400" cy="74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4800" dirty="0">
                <a:solidFill>
                  <a:srgbClr val="0070C0"/>
                </a:solidFill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409392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670C4-32EF-866F-BFDE-97D12BB6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5D547-6E8D-409A-93D3-53D726C1FAEC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DA760B-5A2F-E964-DE78-77405A794D9F}"/>
              </a:ext>
            </a:extLst>
          </p:cNvPr>
          <p:cNvSpPr txBox="1"/>
          <p:nvPr/>
        </p:nvSpPr>
        <p:spPr bwMode="auto">
          <a:xfrm>
            <a:off x="499533" y="190500"/>
            <a:ext cx="69968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一、</a:t>
            </a:r>
            <a:r>
              <a:rPr lang="en-US" altLang="zh-TW" sz="3600" dirty="0">
                <a:latin typeface="+mj-ea"/>
                <a:ea typeface="+mj-ea"/>
              </a:rPr>
              <a:t> </a:t>
            </a:r>
            <a:r>
              <a:rPr lang="zh-TW" altLang="en-US" sz="3600" dirty="0">
                <a:latin typeface="+mj-ea"/>
                <a:ea typeface="+mj-ea"/>
              </a:rPr>
              <a:t>新人訓練計畫</a:t>
            </a:r>
            <a:endParaRPr kumimoji="0" lang="zh-TW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4EC0D-72C5-910E-7C31-A3D3145C8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135" y="836831"/>
            <a:ext cx="5505448" cy="547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4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1">
            <a:extLst>
              <a:ext uri="{FF2B5EF4-FFF2-40B4-BE49-F238E27FC236}">
                <a16:creationId xmlns:a16="http://schemas.microsoft.com/office/drawing/2014/main" id="{B493A8CB-F198-9FAF-3CFE-C0DC80649F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1BE8CD-A937-48D1-B0F1-3C720F996791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FE9C79A-F862-7FD9-FDD1-2BB66D37A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266163"/>
              </p:ext>
            </p:extLst>
          </p:nvPr>
        </p:nvGraphicFramePr>
        <p:xfrm>
          <a:off x="3048000" y="833438"/>
          <a:ext cx="6096000" cy="51911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種類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進度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LP-P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LP-N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LP-P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LP-N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GRD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MPM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AP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YPM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POCL3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WSIX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50%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RTP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25PM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EM MPM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r>
                        <a:rPr lang="en-US" sz="1800" dirty="0"/>
                        <a:t>%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 dirty="0"/>
                        <a:t>KOYO YPM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0%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>
            <a:extLst>
              <a:ext uri="{FF2B5EF4-FFF2-40B4-BE49-F238E27FC236}">
                <a16:creationId xmlns:a16="http://schemas.microsoft.com/office/drawing/2014/main" id="{3AE95966-5EE8-CBD6-7935-F311053C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BB30A-E61A-4AFF-8EF2-B05E4BB2F2B3}" type="slidenum">
              <a:rPr kumimoji="0" lang="zh-TW" altLang="en-US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99E22A0-6E6B-F6BB-5F98-111D50B6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24305"/>
              </p:ext>
            </p:extLst>
          </p:nvPr>
        </p:nvGraphicFramePr>
        <p:xfrm>
          <a:off x="2657625" y="1137002"/>
          <a:ext cx="6876750" cy="404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0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日期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機台</a:t>
                      </a:r>
                    </a:p>
                  </a:txBody>
                  <a:tcPr marL="91460" marR="91460" marT="45692" marB="4569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學習內容</a:t>
                      </a:r>
                    </a:p>
                  </a:txBody>
                  <a:tcPr marL="91460" marR="91460" marT="45692" marB="4569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11/04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11/05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F13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BPM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11/06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LP-N4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Replace bump cooler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11/07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WSIX-1C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Lamp module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11/08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WSIX-2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Clean burn box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11/11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F17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YPM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11/12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F04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YPM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11/13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新人訓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11/14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新人訓</a:t>
                      </a:r>
                      <a:endParaRPr lang="en-US" altLang="zh-TW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11/15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WSIX-2D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BPM(chamber lid)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304" name="TextBox 2">
            <a:extLst>
              <a:ext uri="{FF2B5EF4-FFF2-40B4-BE49-F238E27FC236}">
                <a16:creationId xmlns:a16="http://schemas.microsoft.com/office/drawing/2014/main" id="{CBFEE3C1-A978-306C-A6A0-77A61152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688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2024.06.03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2024.06.14</a:t>
            </a:r>
            <a:endParaRPr kumimoji="1" lang="zh-TW" altLang="en-US" sz="2800">
              <a:solidFill>
                <a:srgbClr val="E9E5D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984645-2DD3-90E2-0CF7-2389AFCD5583}"/>
              </a:ext>
            </a:extLst>
          </p:cNvPr>
          <p:cNvSpPr txBox="1"/>
          <p:nvPr/>
        </p:nvSpPr>
        <p:spPr bwMode="auto">
          <a:xfrm>
            <a:off x="499533" y="190500"/>
            <a:ext cx="3976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二、兩周學習內容</a:t>
            </a:r>
          </a:p>
        </p:txBody>
      </p:sp>
    </p:spTree>
    <p:extLst>
      <p:ext uri="{BB962C8B-B14F-4D97-AF65-F5344CB8AC3E}">
        <p14:creationId xmlns:p14="http://schemas.microsoft.com/office/powerpoint/2010/main" val="71222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A6CCA9-EF3B-B2F3-0594-A14BAFB2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3002D1-F4C5-A790-33E2-D72E9F173887}"/>
              </a:ext>
            </a:extLst>
          </p:cNvPr>
          <p:cNvSpPr txBox="1"/>
          <p:nvPr/>
        </p:nvSpPr>
        <p:spPr bwMode="auto">
          <a:xfrm>
            <a:off x="499533" y="190500"/>
            <a:ext cx="3976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三、</a:t>
            </a:r>
            <a:r>
              <a:rPr kumimoji="0" lang="en-US" altLang="zh-TW" sz="3600" dirty="0"/>
              <a:t>WSIX</a:t>
            </a:r>
            <a:r>
              <a:rPr kumimoji="0" lang="zh-TW" altLang="en-US" sz="3600" dirty="0"/>
              <a:t> </a:t>
            </a:r>
            <a:r>
              <a:rPr kumimoji="0" lang="en-US" altLang="zh-TW" sz="3600" dirty="0"/>
              <a:t>BPM</a:t>
            </a:r>
            <a:endParaRPr kumimoji="0"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F0BDE6-6F96-EB22-9F1F-6D624D3DAA00}"/>
              </a:ext>
            </a:extLst>
          </p:cNvPr>
          <p:cNvSpPr txBox="1"/>
          <p:nvPr/>
        </p:nvSpPr>
        <p:spPr bwMode="auto">
          <a:xfrm>
            <a:off x="804333" y="956345"/>
            <a:ext cx="501661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zh-TW" altLang="en-US" sz="2400" dirty="0"/>
              <a:t>清潔 </a:t>
            </a:r>
            <a:r>
              <a:rPr lang="en-US" altLang="zh-TW" sz="2400" dirty="0"/>
              <a:t>Chamber lid</a:t>
            </a:r>
          </a:p>
          <a:p>
            <a:pPr marL="342900" indent="-342900" algn="l">
              <a:buFont typeface="+mj-lt"/>
              <a:buAutoNum type="arabicPeriod"/>
            </a:pPr>
            <a:r>
              <a:rPr kumimoji="0" lang="zh-TW" altLang="en-US" sz="2400" dirty="0"/>
              <a:t>檢查</a:t>
            </a:r>
            <a:r>
              <a:rPr kumimoji="0" lang="en-US" altLang="zh-TW" sz="2400" dirty="0"/>
              <a:t>&amp;</a:t>
            </a:r>
            <a:r>
              <a:rPr kumimoji="0" lang="zh-TW" altLang="en-US" sz="2400" dirty="0"/>
              <a:t>清潔 </a:t>
            </a:r>
            <a:r>
              <a:rPr kumimoji="0" lang="en-US" altLang="zh-TW" sz="2400" dirty="0"/>
              <a:t>Lamp module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zh-TW" altLang="en-US" sz="2400" dirty="0"/>
              <a:t>測試水平 </a:t>
            </a:r>
            <a:r>
              <a:rPr lang="en-US" altLang="zh-TW" sz="2400" dirty="0"/>
              <a:t>&amp;</a:t>
            </a:r>
            <a:r>
              <a:rPr lang="zh-TW" altLang="en-US" sz="2400" dirty="0"/>
              <a:t> 校正溫度</a:t>
            </a:r>
            <a:endParaRPr kumimoji="0" lang="en-US" altLang="zh-TW" sz="2400" dirty="0"/>
          </a:p>
          <a:p>
            <a:pPr marL="342900" indent="-342900" algn="l">
              <a:buFont typeface="+mj-lt"/>
              <a:buAutoNum type="arabicPeriod"/>
            </a:pPr>
            <a:r>
              <a:rPr lang="en-US" altLang="zh-TW" sz="2400" dirty="0"/>
              <a:t>Clean burn box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傳送 </a:t>
            </a:r>
            <a:r>
              <a:rPr lang="en-US" altLang="zh-TW" sz="2400" dirty="0"/>
              <a:t>&amp;</a:t>
            </a:r>
            <a:r>
              <a:rPr lang="zh-TW" altLang="en-US" sz="2400" dirty="0"/>
              <a:t> </a:t>
            </a:r>
            <a:r>
              <a:rPr kumimoji="0" lang="zh-TW" altLang="en-US" sz="2400" dirty="0"/>
              <a:t>測漏</a:t>
            </a:r>
            <a:endParaRPr kumimoji="0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761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839113-4776-BE0C-2142-6E5B9FF6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AB50B0-B7DB-1EDB-07D0-38B93955E61B}"/>
              </a:ext>
            </a:extLst>
          </p:cNvPr>
          <p:cNvSpPr txBox="1"/>
          <p:nvPr/>
        </p:nvSpPr>
        <p:spPr bwMode="auto">
          <a:xfrm>
            <a:off x="499532" y="190500"/>
            <a:ext cx="43173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en-US" altLang="zh-TW" sz="3600" dirty="0"/>
              <a:t>1</a:t>
            </a:r>
            <a:r>
              <a:rPr kumimoji="0" lang="zh-TW" altLang="en-US" sz="3600" dirty="0"/>
              <a:t>、</a:t>
            </a:r>
            <a:r>
              <a:rPr lang="zh-TW" altLang="en-US" sz="3600" dirty="0"/>
              <a:t>清潔</a:t>
            </a:r>
            <a:r>
              <a:rPr lang="en-US" altLang="zh-TW" sz="3600" dirty="0"/>
              <a:t>chamber lid</a:t>
            </a:r>
            <a:endParaRPr kumimoji="0" lang="zh-TW" altLang="en-US" sz="3600" dirty="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97A4DFB2-A6A4-0E0E-7146-DBAE878C8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6" y="3628362"/>
            <a:ext cx="3489235" cy="239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5">
            <a:extLst>
              <a:ext uri="{FF2B5EF4-FFF2-40B4-BE49-F238E27FC236}">
                <a16:creationId xmlns:a16="http://schemas.microsoft.com/office/drawing/2014/main" id="{05C75FEA-24A4-AAD1-CDC8-31553D7D3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56" y="3628361"/>
            <a:ext cx="3388163" cy="239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63D92201-355B-45ED-4210-B2B70C292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39" y="3628360"/>
            <a:ext cx="3489235" cy="239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C71839C-F88D-3BB0-613A-4C129F488C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92" y="1025961"/>
            <a:ext cx="3489236" cy="219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0E6912-A74B-4971-47D6-77B0BA5F78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56" y="1025961"/>
            <a:ext cx="3388162" cy="219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447F02C-396B-7E58-2965-A0F25AF3B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38" y="1036782"/>
            <a:ext cx="3489236" cy="219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99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31315D-30A7-E74B-E8AD-2E029EAE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3" name="圖片 1">
            <a:extLst>
              <a:ext uri="{FF2B5EF4-FFF2-40B4-BE49-F238E27FC236}">
                <a16:creationId xmlns:a16="http://schemas.microsoft.com/office/drawing/2014/main" id="{B30EE9F6-9809-2D3E-5928-0F80D4FB5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1084626"/>
            <a:ext cx="3214084" cy="211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圖片 2">
            <a:extLst>
              <a:ext uri="{FF2B5EF4-FFF2-40B4-BE49-F238E27FC236}">
                <a16:creationId xmlns:a16="http://schemas.microsoft.com/office/drawing/2014/main" id="{A0CAD4CC-27A1-9808-F9C5-9DB77455A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75" y="1084626"/>
            <a:ext cx="3120981" cy="211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3">
            <a:extLst>
              <a:ext uri="{FF2B5EF4-FFF2-40B4-BE49-F238E27FC236}">
                <a16:creationId xmlns:a16="http://schemas.microsoft.com/office/drawing/2014/main" id="{2B5E2F67-2B90-C603-C21D-3F3E22FAA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586" y="1084626"/>
            <a:ext cx="3214084" cy="211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4">
            <a:extLst>
              <a:ext uri="{FF2B5EF4-FFF2-40B4-BE49-F238E27FC236}">
                <a16:creationId xmlns:a16="http://schemas.microsoft.com/office/drawing/2014/main" id="{C575BC58-53E9-5329-5B93-5F5965661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3647463"/>
            <a:ext cx="3214084" cy="211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5">
            <a:extLst>
              <a:ext uri="{FF2B5EF4-FFF2-40B4-BE49-F238E27FC236}">
                <a16:creationId xmlns:a16="http://schemas.microsoft.com/office/drawing/2014/main" id="{BD6EE00D-2FA2-D911-089B-62ACF611D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75" y="3647462"/>
            <a:ext cx="3120981" cy="211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6">
            <a:extLst>
              <a:ext uri="{FF2B5EF4-FFF2-40B4-BE49-F238E27FC236}">
                <a16:creationId xmlns:a16="http://schemas.microsoft.com/office/drawing/2014/main" id="{18B9C465-88FF-D45B-64A3-E82DFCE726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586" y="3647463"/>
            <a:ext cx="3214084" cy="211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8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554F70-559F-2BE6-225D-2B35E4E2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E0E7292-6261-9793-E6C9-E724CBFF641F}"/>
              </a:ext>
            </a:extLst>
          </p:cNvPr>
          <p:cNvSpPr txBox="1"/>
          <p:nvPr/>
        </p:nvSpPr>
        <p:spPr bwMode="auto">
          <a:xfrm>
            <a:off x="499532" y="190500"/>
            <a:ext cx="57379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lang="en-US" altLang="zh-TW" sz="3600" dirty="0"/>
              <a:t>2</a:t>
            </a:r>
            <a:r>
              <a:rPr kumimoji="0" lang="zh-TW" altLang="en-US" sz="3600" dirty="0"/>
              <a:t>、</a:t>
            </a:r>
            <a:r>
              <a:rPr lang="zh-TW" altLang="en-US" sz="3600" dirty="0"/>
              <a:t>檢查</a:t>
            </a:r>
            <a:r>
              <a:rPr lang="en-US" altLang="zh-TW" sz="3600" dirty="0"/>
              <a:t>&amp;</a:t>
            </a:r>
            <a:r>
              <a:rPr lang="zh-TW" altLang="en-US" sz="3600" dirty="0"/>
              <a:t>清潔</a:t>
            </a:r>
            <a:r>
              <a:rPr lang="en-US" altLang="zh-TW" sz="3600" dirty="0"/>
              <a:t>Lamp Module</a:t>
            </a:r>
            <a:endParaRPr kumimoji="0"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6CD0E1-8337-5F18-B062-2E33CBFE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1043890"/>
            <a:ext cx="3537544" cy="216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81D9F28-DF58-B167-75B4-9847F838D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47" y="1043890"/>
            <a:ext cx="3440061" cy="216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AA5DFA-D499-1AF8-71AC-370491C29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78" y="1043890"/>
            <a:ext cx="3242930" cy="216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192FC7-DE08-02A1-9C5A-3716CB82F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47" y="3841288"/>
            <a:ext cx="3440061" cy="216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F62953F-47B4-EFF7-2F7B-72EF01566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3841288"/>
            <a:ext cx="3537544" cy="216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D2A2BF-8413-5FA7-7A2D-F2CC126C8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78" y="3841288"/>
            <a:ext cx="3242930" cy="216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072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l">
          <a:buFont typeface="Wingdings 2" panose="05020102010507070707" pitchFamily="18" charset="2"/>
          <a:buNone/>
          <a:defRPr kumimoji="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12066</TotalTime>
  <Words>295</Words>
  <Application>Microsoft Office PowerPoint</Application>
  <PresentationFormat>寬螢幕</PresentationFormat>
  <Paragraphs>117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Calibri</vt:lpstr>
      <vt:lpstr>Franklin Gothic Book</vt:lpstr>
      <vt:lpstr>Times New Roman</vt:lpstr>
      <vt:lpstr>Wingdings 2</vt:lpstr>
      <vt:lpstr>Nuvoton佈景主題</vt:lpstr>
      <vt:lpstr>爐管新人學習進度報告</vt:lpstr>
      <vt:lpstr>報告內容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MSKao</dc:creator>
  <cp:lastModifiedBy>S220 MSKao</cp:lastModifiedBy>
  <cp:revision>44</cp:revision>
  <dcterms:created xsi:type="dcterms:W3CDTF">2024-09-03T00:23:14Z</dcterms:created>
  <dcterms:modified xsi:type="dcterms:W3CDTF">2024-11-25T01:06:24Z</dcterms:modified>
</cp:coreProperties>
</file>