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80" r:id="rId3"/>
    <p:sldId id="339" r:id="rId4"/>
    <p:sldId id="332" r:id="rId5"/>
    <p:sldId id="333" r:id="rId6"/>
    <p:sldId id="336" r:id="rId7"/>
    <p:sldId id="337" r:id="rId8"/>
    <p:sldId id="338" r:id="rId9"/>
    <p:sldId id="33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71718-046D-4072-B35E-AE17F7D7371D}" type="doc">
      <dgm:prSet loTypeId="urn:microsoft.com/office/officeart/2005/8/layout/hierarchy2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95934CC-422F-411A-AFA9-EC14D52378E1}">
      <dgm:prSet phldrT="[Text]"/>
      <dgm:spPr>
        <a:xfrm>
          <a:off x="3856" y="1851000"/>
          <a:ext cx="1987664" cy="99383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altLang="zh-TW" dirty="0">
              <a:solidFill>
                <a:sysClr val="window" lastClr="FFFFFF"/>
              </a:solidFill>
              <a:latin typeface="Calibri"/>
              <a:ea typeface="新細明體" panose="02020500000000000000" pitchFamily="18" charset="-120"/>
              <a:cs typeface="+mn-cs"/>
            </a:rPr>
            <a:t>FURNACE</a:t>
          </a:r>
          <a:endParaRPr lang="zh-TW" altLang="en-US" dirty="0">
            <a:solidFill>
              <a:sysClr val="window" lastClr="FFFFFF"/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88524506-BA4E-4FD4-905A-9F7B1F126D13}" type="parTrans" cxnId="{B04A6079-BD62-41BE-9B17-00DCF09E0455}">
      <dgm:prSet/>
      <dgm:spPr/>
      <dgm:t>
        <a:bodyPr/>
        <a:lstStyle/>
        <a:p>
          <a:endParaRPr lang="zh-TW" altLang="en-US"/>
        </a:p>
      </dgm:t>
    </dgm:pt>
    <dgm:pt modelId="{F49ADED5-09A2-4B41-BBFB-CC2AE55C1086}" type="sibTrans" cxnId="{B04A6079-BD62-41BE-9B17-00DCF09E0455}">
      <dgm:prSet/>
      <dgm:spPr/>
      <dgm:t>
        <a:bodyPr/>
        <a:lstStyle/>
        <a:p>
          <a:endParaRPr lang="zh-TW" altLang="en-US"/>
        </a:p>
      </dgm:t>
    </dgm:pt>
    <dgm:pt modelId="{C1085F2B-142E-450A-BD57-84809C710820}">
      <dgm:prSet phldrT="[Text]" custT="1"/>
      <dgm:spPr>
        <a:xfrm>
          <a:off x="2786587" y="965416"/>
          <a:ext cx="1987664" cy="99383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altLang="zh-TW" sz="3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AP</a:t>
          </a:r>
          <a:r>
            <a:rPr lang="zh-TW" altLang="en-US" sz="3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管</a:t>
          </a:r>
        </a:p>
      </dgm:t>
    </dgm:pt>
    <dgm:pt modelId="{5BB677B0-75A6-42DC-A373-91F0029A276C}" type="parTrans" cxnId="{881899EC-EBF2-44E7-87AA-F9554E4EC72D}">
      <dgm:prSet/>
      <dgm:spPr>
        <a:xfrm rot="18715025">
          <a:off x="1793993" y="1887629"/>
          <a:ext cx="1190121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190121" y="17495"/>
              </a:lnTo>
            </a:path>
          </a:pathLst>
        </a:custGeom>
        <a:noFill/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zh-TW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8EC949F2-10AA-4667-9BB7-8D50472CAE99}" type="sibTrans" cxnId="{881899EC-EBF2-44E7-87AA-F9554E4EC72D}">
      <dgm:prSet/>
      <dgm:spPr/>
      <dgm:t>
        <a:bodyPr/>
        <a:lstStyle/>
        <a:p>
          <a:endParaRPr lang="zh-TW" altLang="en-US"/>
        </a:p>
      </dgm:t>
    </dgm:pt>
    <dgm:pt modelId="{F0A57DED-14B7-4CE2-A1BB-A7AF9A391CD9}">
      <dgm:prSet phldrT="[Text]" custT="1"/>
      <dgm:spPr>
        <a:xfrm>
          <a:off x="5569318" y="859653"/>
          <a:ext cx="1987664" cy="53362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zh-TW" altLang="en-US" sz="280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氧化管 </a:t>
          </a:r>
          <a:r>
            <a:rPr lang="en-US" altLang="zh-TW" sz="280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40</a:t>
          </a:r>
          <a:endParaRPr lang="zh-TW" altLang="en-US" sz="28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E9BA63C5-8B1C-4D0F-8EA0-C7ACADE3D5EB}" type="parTrans" cxnId="{5846CDA8-59B4-4793-BC81-37143C33D050}">
      <dgm:prSet/>
      <dgm:spPr>
        <a:xfrm rot="20225939">
          <a:off x="4740237" y="1276904"/>
          <a:ext cx="863096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863096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zh-TW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19DB9F61-B9E6-49E4-81E4-1285042A3672}" type="sibTrans" cxnId="{5846CDA8-59B4-4793-BC81-37143C33D050}">
      <dgm:prSet/>
      <dgm:spPr/>
      <dgm:t>
        <a:bodyPr/>
        <a:lstStyle/>
        <a:p>
          <a:endParaRPr lang="zh-TW" altLang="en-US"/>
        </a:p>
      </dgm:t>
    </dgm:pt>
    <dgm:pt modelId="{D48F6E0F-6BBA-4ACC-BF0B-236DC36605C6}">
      <dgm:prSet phldrT="[Text]" custT="1"/>
      <dgm:spPr>
        <a:xfrm>
          <a:off x="5569318" y="1542356"/>
          <a:ext cx="1987664" cy="5226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altLang="zh-TW" sz="280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POCL3 </a:t>
          </a:r>
          <a:r>
            <a:rPr lang="en-US" altLang="zh-TW" sz="280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3</a:t>
          </a:r>
          <a:endParaRPr lang="zh-TW" altLang="en-US" sz="28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6917EEE1-269F-47D7-B348-ED55F215C1F5}" type="parTrans" cxnId="{628BAD6D-44BD-4528-989A-8FE1CEF8252C}">
      <dgm:prSet/>
      <dgm:spPr>
        <a:xfrm rot="1394140">
          <a:off x="4739162" y="1615513"/>
          <a:ext cx="865246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865246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zh-TW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8360A8A0-9A20-4465-BF44-5CCEC54CBA39}" type="sibTrans" cxnId="{628BAD6D-44BD-4528-989A-8FE1CEF8252C}">
      <dgm:prSet/>
      <dgm:spPr/>
      <dgm:t>
        <a:bodyPr/>
        <a:lstStyle/>
        <a:p>
          <a:endParaRPr lang="zh-TW" altLang="en-US"/>
        </a:p>
      </dgm:t>
    </dgm:pt>
    <dgm:pt modelId="{33E1B736-FBE5-420D-8B3A-06EFA0250619}">
      <dgm:prSet phldrT="[Text]" custT="1"/>
      <dgm:spPr>
        <a:xfrm>
          <a:off x="2834490" y="3420629"/>
          <a:ext cx="1987664" cy="99383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altLang="zh-TW" sz="3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LP</a:t>
          </a:r>
          <a:r>
            <a:rPr lang="zh-TW" altLang="en-US" sz="3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管</a:t>
          </a:r>
        </a:p>
      </dgm:t>
    </dgm:pt>
    <dgm:pt modelId="{0BCFBF04-DD36-4936-B2ED-11AA47CAD030}" type="parTrans" cxnId="{3F2734EB-DFF0-47B7-B070-CBCB1DD206B6}">
      <dgm:prSet/>
      <dgm:spPr>
        <a:xfrm rot="3705720">
          <a:off x="1522173" y="3115236"/>
          <a:ext cx="1781665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781665" y="17495"/>
              </a:lnTo>
            </a:path>
          </a:pathLst>
        </a:custGeom>
        <a:noFill/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zh-TW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F9CBBA47-571E-469B-AA18-A26533906258}" type="sibTrans" cxnId="{3F2734EB-DFF0-47B7-B070-CBCB1DD206B6}">
      <dgm:prSet/>
      <dgm:spPr/>
      <dgm:t>
        <a:bodyPr/>
        <a:lstStyle/>
        <a:p>
          <a:endParaRPr lang="zh-TW" altLang="en-US"/>
        </a:p>
      </dgm:t>
    </dgm:pt>
    <dgm:pt modelId="{3082E4F1-85A1-490E-A739-09DFA7F20281}">
      <dgm:prSet phldrT="[Text]" custT="1"/>
      <dgm:spPr>
        <a:xfrm>
          <a:off x="5569318" y="2214087"/>
          <a:ext cx="1987664" cy="5802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altLang="zh-TW" sz="240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NITRIDE </a:t>
          </a:r>
          <a:r>
            <a:rPr lang="en-US" altLang="zh-TW" sz="240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7</a:t>
          </a:r>
          <a:endParaRPr lang="zh-TW" altLang="en-US" sz="24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F0FAA8F0-E6D7-40D9-981B-A287122CB772}" type="parTrans" cxnId="{EA6EB6E7-E007-4A8B-B6B5-369854E784B6}">
      <dgm:prSet/>
      <dgm:spPr>
        <a:xfrm rot="17871788">
          <a:off x="4396394" y="3193379"/>
          <a:ext cx="1598685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598685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zh-TW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318D5758-BBF3-427F-A363-66D888FFD7E6}" type="sibTrans" cxnId="{EA6EB6E7-E007-4A8B-B6B5-369854E784B6}">
      <dgm:prSet/>
      <dgm:spPr/>
      <dgm:t>
        <a:bodyPr/>
        <a:lstStyle/>
        <a:p>
          <a:endParaRPr lang="zh-TW" altLang="en-US"/>
        </a:p>
      </dgm:t>
    </dgm:pt>
    <dgm:pt modelId="{C099AEBE-3368-418E-B0A6-5304DD71E231}">
      <dgm:prSet phldrT="[Text]" custT="1"/>
      <dgm:spPr>
        <a:xfrm>
          <a:off x="5569318" y="2943391"/>
          <a:ext cx="1987664" cy="5802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altLang="zh-TW" sz="24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TEOS </a:t>
          </a:r>
          <a:r>
            <a:rPr lang="en-US" altLang="zh-TW" sz="24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7</a:t>
          </a:r>
          <a:endParaRPr lang="zh-TW" altLang="en-US" sz="24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F289435C-EB71-4B1B-B099-5624DB09330F}" type="parTrans" cxnId="{83A97FC6-89AB-4261-9549-2CDE25CF9914}">
      <dgm:prSet/>
      <dgm:spPr>
        <a:xfrm rot="19051524">
          <a:off x="4689238" y="3558031"/>
          <a:ext cx="1012997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012997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zh-TW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3F9F2FB9-2151-432F-850A-609A5B152DD9}" type="sibTrans" cxnId="{83A97FC6-89AB-4261-9549-2CDE25CF9914}">
      <dgm:prSet/>
      <dgm:spPr/>
      <dgm:t>
        <a:bodyPr/>
        <a:lstStyle/>
        <a:p>
          <a:endParaRPr lang="zh-TW" altLang="en-US"/>
        </a:p>
      </dgm:t>
    </dgm:pt>
    <dgm:pt modelId="{69342C5E-C44C-4C9A-84F9-2B9BFF822C7B}">
      <dgm:prSet phldrT="[Text]" custT="1"/>
      <dgm:spPr>
        <a:xfrm>
          <a:off x="5569318" y="3672695"/>
          <a:ext cx="1987664" cy="58021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altLang="zh-TW" sz="24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POLY </a:t>
          </a:r>
          <a:r>
            <a:rPr lang="en-US" altLang="zh-TW" sz="24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5</a:t>
          </a:r>
          <a:endParaRPr lang="zh-TW" altLang="en-US" sz="24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2DDEEE5F-9C6F-44A9-9644-C3E9F6146177}" type="parTrans" cxnId="{2B77F94A-8094-4E02-97A1-A38E5325ABDC}">
      <dgm:prSet/>
      <dgm:spPr>
        <a:xfrm rot="207986">
          <a:off x="4821470" y="3922680"/>
          <a:ext cx="748532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748532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zh-TW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gm:t>
    </dgm:pt>
    <dgm:pt modelId="{A73D8244-017E-4CE1-9294-D9A1BB90A071}" type="sibTrans" cxnId="{2B77F94A-8094-4E02-97A1-A38E5325ABDC}">
      <dgm:prSet/>
      <dgm:spPr/>
      <dgm:t>
        <a:bodyPr/>
        <a:lstStyle/>
        <a:p>
          <a:endParaRPr lang="zh-TW" altLang="en-US"/>
        </a:p>
      </dgm:t>
    </dgm:pt>
    <dgm:pt modelId="{61D2A9F2-4D1E-4F54-9DE8-2B7AD4F9E78F}" type="pres">
      <dgm:prSet presAssocID="{99E71718-046D-4072-B35E-AE17F7D737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D44B8A-CABD-4093-B3F0-A4CA788AE789}" type="pres">
      <dgm:prSet presAssocID="{C95934CC-422F-411A-AFA9-EC14D52378E1}" presName="root1" presStyleCnt="0"/>
      <dgm:spPr/>
    </dgm:pt>
    <dgm:pt modelId="{1BE86BB7-779A-4C4E-AC5A-7CD59775E246}" type="pres">
      <dgm:prSet presAssocID="{C95934CC-422F-411A-AFA9-EC14D52378E1}" presName="LevelOneTextNode" presStyleLbl="node0" presStyleIdx="0" presStyleCnt="1">
        <dgm:presLayoutVars>
          <dgm:chPref val="3"/>
        </dgm:presLayoutVars>
      </dgm:prSet>
      <dgm:spPr/>
    </dgm:pt>
    <dgm:pt modelId="{76AA2A52-96B4-488D-8AC9-8AF82F6E49CA}" type="pres">
      <dgm:prSet presAssocID="{C95934CC-422F-411A-AFA9-EC14D52378E1}" presName="level2hierChild" presStyleCnt="0"/>
      <dgm:spPr/>
    </dgm:pt>
    <dgm:pt modelId="{DC716428-58DE-4D60-8026-4C28B633211F}" type="pres">
      <dgm:prSet presAssocID="{5BB677B0-75A6-42DC-A373-91F0029A276C}" presName="conn2-1" presStyleLbl="parChTrans1D2" presStyleIdx="0" presStyleCnt="2"/>
      <dgm:spPr/>
    </dgm:pt>
    <dgm:pt modelId="{FB9E1F87-9CEB-4614-8DF0-5576776CB72E}" type="pres">
      <dgm:prSet presAssocID="{5BB677B0-75A6-42DC-A373-91F0029A276C}" presName="connTx" presStyleLbl="parChTrans1D2" presStyleIdx="0" presStyleCnt="2"/>
      <dgm:spPr/>
    </dgm:pt>
    <dgm:pt modelId="{ACE3B927-E4B6-4B71-AE01-FD9A523D334B}" type="pres">
      <dgm:prSet presAssocID="{C1085F2B-142E-450A-BD57-84809C710820}" presName="root2" presStyleCnt="0"/>
      <dgm:spPr/>
    </dgm:pt>
    <dgm:pt modelId="{77E065EB-A8FD-490D-9706-1E9FD37D5E85}" type="pres">
      <dgm:prSet presAssocID="{C1085F2B-142E-450A-BD57-84809C710820}" presName="LevelTwoTextNode" presStyleLbl="node2" presStyleIdx="0" presStyleCnt="2">
        <dgm:presLayoutVars>
          <dgm:chPref val="3"/>
        </dgm:presLayoutVars>
      </dgm:prSet>
      <dgm:spPr/>
    </dgm:pt>
    <dgm:pt modelId="{290FF024-1E20-4AE7-924A-2A736666CDE9}" type="pres">
      <dgm:prSet presAssocID="{C1085F2B-142E-450A-BD57-84809C710820}" presName="level3hierChild" presStyleCnt="0"/>
      <dgm:spPr/>
    </dgm:pt>
    <dgm:pt modelId="{E1DCB78B-0D36-4C14-B860-9951E664B966}" type="pres">
      <dgm:prSet presAssocID="{E9BA63C5-8B1C-4D0F-8EA0-C7ACADE3D5EB}" presName="conn2-1" presStyleLbl="parChTrans1D3" presStyleIdx="0" presStyleCnt="5"/>
      <dgm:spPr/>
    </dgm:pt>
    <dgm:pt modelId="{009FAFD9-9989-45DB-BDD9-02993990561D}" type="pres">
      <dgm:prSet presAssocID="{E9BA63C5-8B1C-4D0F-8EA0-C7ACADE3D5EB}" presName="connTx" presStyleLbl="parChTrans1D3" presStyleIdx="0" presStyleCnt="5"/>
      <dgm:spPr/>
    </dgm:pt>
    <dgm:pt modelId="{AEA132F5-751C-49B8-9FE0-1D982F65C7F5}" type="pres">
      <dgm:prSet presAssocID="{F0A57DED-14B7-4CE2-A1BB-A7AF9A391CD9}" presName="root2" presStyleCnt="0"/>
      <dgm:spPr/>
    </dgm:pt>
    <dgm:pt modelId="{CD334747-6781-4526-B78B-BFA8081C2D01}" type="pres">
      <dgm:prSet presAssocID="{F0A57DED-14B7-4CE2-A1BB-A7AF9A391CD9}" presName="LevelTwoTextNode" presStyleLbl="node3" presStyleIdx="0" presStyleCnt="5" custScaleY="53694">
        <dgm:presLayoutVars>
          <dgm:chPref val="3"/>
        </dgm:presLayoutVars>
      </dgm:prSet>
      <dgm:spPr/>
    </dgm:pt>
    <dgm:pt modelId="{6F659C95-0B8A-4E52-873B-470581EB1525}" type="pres">
      <dgm:prSet presAssocID="{F0A57DED-14B7-4CE2-A1BB-A7AF9A391CD9}" presName="level3hierChild" presStyleCnt="0"/>
      <dgm:spPr/>
    </dgm:pt>
    <dgm:pt modelId="{B26554B5-993F-476A-B662-EADACAF3B97F}" type="pres">
      <dgm:prSet presAssocID="{6917EEE1-269F-47D7-B348-ED55F215C1F5}" presName="conn2-1" presStyleLbl="parChTrans1D3" presStyleIdx="1" presStyleCnt="5"/>
      <dgm:spPr/>
    </dgm:pt>
    <dgm:pt modelId="{17223BAC-8938-4D10-A823-BA47749506C6}" type="pres">
      <dgm:prSet presAssocID="{6917EEE1-269F-47D7-B348-ED55F215C1F5}" presName="connTx" presStyleLbl="parChTrans1D3" presStyleIdx="1" presStyleCnt="5"/>
      <dgm:spPr/>
    </dgm:pt>
    <dgm:pt modelId="{D062B6D3-0C19-4343-8F2E-6BFE1D6BC445}" type="pres">
      <dgm:prSet presAssocID="{D48F6E0F-6BBA-4ACC-BF0B-236DC36605C6}" presName="root2" presStyleCnt="0"/>
      <dgm:spPr/>
    </dgm:pt>
    <dgm:pt modelId="{5FC2BC08-B392-4824-868D-7FBDED45B572}" type="pres">
      <dgm:prSet presAssocID="{D48F6E0F-6BBA-4ACC-BF0B-236DC36605C6}" presName="LevelTwoTextNode" presStyleLbl="node3" presStyleIdx="1" presStyleCnt="5" custScaleY="52590">
        <dgm:presLayoutVars>
          <dgm:chPref val="3"/>
        </dgm:presLayoutVars>
      </dgm:prSet>
      <dgm:spPr/>
    </dgm:pt>
    <dgm:pt modelId="{4D5982C2-9D2C-4529-81AC-CEA9739DD910}" type="pres">
      <dgm:prSet presAssocID="{D48F6E0F-6BBA-4ACC-BF0B-236DC36605C6}" presName="level3hierChild" presStyleCnt="0"/>
      <dgm:spPr/>
    </dgm:pt>
    <dgm:pt modelId="{A66EE309-06EF-4185-89AE-9911CFCF72E8}" type="pres">
      <dgm:prSet presAssocID="{0BCFBF04-DD36-4936-B2ED-11AA47CAD030}" presName="conn2-1" presStyleLbl="parChTrans1D2" presStyleIdx="1" presStyleCnt="2"/>
      <dgm:spPr/>
    </dgm:pt>
    <dgm:pt modelId="{972FFE19-60EC-44E4-B9A3-4B29680BD627}" type="pres">
      <dgm:prSet presAssocID="{0BCFBF04-DD36-4936-B2ED-11AA47CAD030}" presName="connTx" presStyleLbl="parChTrans1D2" presStyleIdx="1" presStyleCnt="2"/>
      <dgm:spPr/>
    </dgm:pt>
    <dgm:pt modelId="{FE79C3B8-2D38-4AA9-A591-0CA4256B3778}" type="pres">
      <dgm:prSet presAssocID="{33E1B736-FBE5-420D-8B3A-06EFA0250619}" presName="root2" presStyleCnt="0"/>
      <dgm:spPr/>
    </dgm:pt>
    <dgm:pt modelId="{AE4E6B6E-B57E-419E-8AB5-AD4C7329356D}" type="pres">
      <dgm:prSet presAssocID="{33E1B736-FBE5-420D-8B3A-06EFA0250619}" presName="LevelTwoTextNode" presStyleLbl="node2" presStyleIdx="1" presStyleCnt="2" custLinFactNeighborX="2410" custLinFactNeighborY="68829">
        <dgm:presLayoutVars>
          <dgm:chPref val="3"/>
        </dgm:presLayoutVars>
      </dgm:prSet>
      <dgm:spPr/>
    </dgm:pt>
    <dgm:pt modelId="{9AD6B8A3-4DC9-4466-A8A0-5ABBFB7FEA69}" type="pres">
      <dgm:prSet presAssocID="{33E1B736-FBE5-420D-8B3A-06EFA0250619}" presName="level3hierChild" presStyleCnt="0"/>
      <dgm:spPr/>
    </dgm:pt>
    <dgm:pt modelId="{547CA16A-F569-4610-8B11-C4803B96A955}" type="pres">
      <dgm:prSet presAssocID="{F0FAA8F0-E6D7-40D9-981B-A287122CB772}" presName="conn2-1" presStyleLbl="parChTrans1D3" presStyleIdx="2" presStyleCnt="5"/>
      <dgm:spPr/>
    </dgm:pt>
    <dgm:pt modelId="{2C46CA85-9FED-4532-8C31-5E4C18D83F07}" type="pres">
      <dgm:prSet presAssocID="{F0FAA8F0-E6D7-40D9-981B-A287122CB772}" presName="connTx" presStyleLbl="parChTrans1D3" presStyleIdx="2" presStyleCnt="5"/>
      <dgm:spPr/>
    </dgm:pt>
    <dgm:pt modelId="{BFFDC7D9-DBDD-47A0-83A6-9E1A83EB5BA6}" type="pres">
      <dgm:prSet presAssocID="{3082E4F1-85A1-490E-A739-09DFA7F20281}" presName="root2" presStyleCnt="0"/>
      <dgm:spPr/>
    </dgm:pt>
    <dgm:pt modelId="{1D4EE95F-1264-40DB-957C-ECA24659F308}" type="pres">
      <dgm:prSet presAssocID="{3082E4F1-85A1-490E-A739-09DFA7F20281}" presName="LevelTwoTextNode" presStyleLbl="node3" presStyleIdx="2" presStyleCnt="5" custScaleY="58383">
        <dgm:presLayoutVars>
          <dgm:chPref val="3"/>
        </dgm:presLayoutVars>
      </dgm:prSet>
      <dgm:spPr/>
    </dgm:pt>
    <dgm:pt modelId="{E5C21F4C-7F35-4C03-BACB-85145A07B781}" type="pres">
      <dgm:prSet presAssocID="{3082E4F1-85A1-490E-A739-09DFA7F20281}" presName="level3hierChild" presStyleCnt="0"/>
      <dgm:spPr/>
    </dgm:pt>
    <dgm:pt modelId="{237FFE4F-2691-4283-8B19-34B3E0F2560F}" type="pres">
      <dgm:prSet presAssocID="{F289435C-EB71-4B1B-B099-5624DB09330F}" presName="conn2-1" presStyleLbl="parChTrans1D3" presStyleIdx="3" presStyleCnt="5"/>
      <dgm:spPr/>
    </dgm:pt>
    <dgm:pt modelId="{BD3D0B25-D7A1-47BC-92FD-7EAFC3045AE7}" type="pres">
      <dgm:prSet presAssocID="{F289435C-EB71-4B1B-B099-5624DB09330F}" presName="connTx" presStyleLbl="parChTrans1D3" presStyleIdx="3" presStyleCnt="5"/>
      <dgm:spPr/>
    </dgm:pt>
    <dgm:pt modelId="{C0DF17D5-E9D0-4F7F-AB62-B1E782075E50}" type="pres">
      <dgm:prSet presAssocID="{C099AEBE-3368-418E-B0A6-5304DD71E231}" presName="root2" presStyleCnt="0"/>
      <dgm:spPr/>
    </dgm:pt>
    <dgm:pt modelId="{E07AB688-19C0-4866-80E8-39497278C488}" type="pres">
      <dgm:prSet presAssocID="{C099AEBE-3368-418E-B0A6-5304DD71E231}" presName="LevelTwoTextNode" presStyleLbl="node3" presStyleIdx="3" presStyleCnt="5" custScaleY="58383">
        <dgm:presLayoutVars>
          <dgm:chPref val="3"/>
        </dgm:presLayoutVars>
      </dgm:prSet>
      <dgm:spPr/>
    </dgm:pt>
    <dgm:pt modelId="{2AE576F7-7699-4406-8503-DB4DECED44D3}" type="pres">
      <dgm:prSet presAssocID="{C099AEBE-3368-418E-B0A6-5304DD71E231}" presName="level3hierChild" presStyleCnt="0"/>
      <dgm:spPr/>
    </dgm:pt>
    <dgm:pt modelId="{D0AB087E-A825-4106-9497-001387FF8E3A}" type="pres">
      <dgm:prSet presAssocID="{2DDEEE5F-9C6F-44A9-9644-C3E9F6146177}" presName="conn2-1" presStyleLbl="parChTrans1D3" presStyleIdx="4" presStyleCnt="5"/>
      <dgm:spPr/>
    </dgm:pt>
    <dgm:pt modelId="{1EA595A4-220F-425E-BCFF-A48BEDA56C9A}" type="pres">
      <dgm:prSet presAssocID="{2DDEEE5F-9C6F-44A9-9644-C3E9F6146177}" presName="connTx" presStyleLbl="parChTrans1D3" presStyleIdx="4" presStyleCnt="5"/>
      <dgm:spPr/>
    </dgm:pt>
    <dgm:pt modelId="{E881500F-61E8-4C3B-9FA4-70543128C1B7}" type="pres">
      <dgm:prSet presAssocID="{69342C5E-C44C-4C9A-84F9-2B9BFF822C7B}" presName="root2" presStyleCnt="0"/>
      <dgm:spPr/>
    </dgm:pt>
    <dgm:pt modelId="{FDDBCFED-5CD9-4D7F-BC10-7A8EF2A839D9}" type="pres">
      <dgm:prSet presAssocID="{69342C5E-C44C-4C9A-84F9-2B9BFF822C7B}" presName="LevelTwoTextNode" presStyleLbl="node3" presStyleIdx="4" presStyleCnt="5" custScaleY="58382">
        <dgm:presLayoutVars>
          <dgm:chPref val="3"/>
        </dgm:presLayoutVars>
      </dgm:prSet>
      <dgm:spPr/>
    </dgm:pt>
    <dgm:pt modelId="{280886E4-BB19-4B81-AC18-D89BE812314C}" type="pres">
      <dgm:prSet presAssocID="{69342C5E-C44C-4C9A-84F9-2B9BFF822C7B}" presName="level3hierChild" presStyleCnt="0"/>
      <dgm:spPr/>
    </dgm:pt>
  </dgm:ptLst>
  <dgm:cxnLst>
    <dgm:cxn modelId="{5CF5EC06-9E46-483F-BC84-54192B1F9011}" type="presOf" srcId="{E9BA63C5-8B1C-4D0F-8EA0-C7ACADE3D5EB}" destId="{009FAFD9-9989-45DB-BDD9-02993990561D}" srcOrd="1" destOrd="0" presId="urn:microsoft.com/office/officeart/2005/8/layout/hierarchy2"/>
    <dgm:cxn modelId="{8F557C07-C887-4F69-8ADE-EE400CA88695}" type="presOf" srcId="{C95934CC-422F-411A-AFA9-EC14D52378E1}" destId="{1BE86BB7-779A-4C4E-AC5A-7CD59775E246}" srcOrd="0" destOrd="0" presId="urn:microsoft.com/office/officeart/2005/8/layout/hierarchy2"/>
    <dgm:cxn modelId="{0C381F16-37E3-4268-A03F-658D7AEFD1F1}" type="presOf" srcId="{F289435C-EB71-4B1B-B099-5624DB09330F}" destId="{237FFE4F-2691-4283-8B19-34B3E0F2560F}" srcOrd="0" destOrd="0" presId="urn:microsoft.com/office/officeart/2005/8/layout/hierarchy2"/>
    <dgm:cxn modelId="{7E254330-208C-4665-BB89-FC79BEBF2E4B}" type="presOf" srcId="{2DDEEE5F-9C6F-44A9-9644-C3E9F6146177}" destId="{D0AB087E-A825-4106-9497-001387FF8E3A}" srcOrd="0" destOrd="0" presId="urn:microsoft.com/office/officeart/2005/8/layout/hierarchy2"/>
    <dgm:cxn modelId="{86027760-5490-4AC3-9DAA-6664DC92F533}" type="presOf" srcId="{3082E4F1-85A1-490E-A739-09DFA7F20281}" destId="{1D4EE95F-1264-40DB-957C-ECA24659F308}" srcOrd="0" destOrd="0" presId="urn:microsoft.com/office/officeart/2005/8/layout/hierarchy2"/>
    <dgm:cxn modelId="{2B77F94A-8094-4E02-97A1-A38E5325ABDC}" srcId="{33E1B736-FBE5-420D-8B3A-06EFA0250619}" destId="{69342C5E-C44C-4C9A-84F9-2B9BFF822C7B}" srcOrd="2" destOrd="0" parTransId="{2DDEEE5F-9C6F-44A9-9644-C3E9F6146177}" sibTransId="{A73D8244-017E-4CE1-9294-D9A1BB90A071}"/>
    <dgm:cxn modelId="{628BAD6D-44BD-4528-989A-8FE1CEF8252C}" srcId="{C1085F2B-142E-450A-BD57-84809C710820}" destId="{D48F6E0F-6BBA-4ACC-BF0B-236DC36605C6}" srcOrd="1" destOrd="0" parTransId="{6917EEE1-269F-47D7-B348-ED55F215C1F5}" sibTransId="{8360A8A0-9A20-4465-BF44-5CCEC54CBA39}"/>
    <dgm:cxn modelId="{3706F577-6770-42D2-A682-D8627E81CE05}" type="presOf" srcId="{99E71718-046D-4072-B35E-AE17F7D7371D}" destId="{61D2A9F2-4D1E-4F54-9DE8-2B7AD4F9E78F}" srcOrd="0" destOrd="0" presId="urn:microsoft.com/office/officeart/2005/8/layout/hierarchy2"/>
    <dgm:cxn modelId="{B04A6079-BD62-41BE-9B17-00DCF09E0455}" srcId="{99E71718-046D-4072-B35E-AE17F7D7371D}" destId="{C95934CC-422F-411A-AFA9-EC14D52378E1}" srcOrd="0" destOrd="0" parTransId="{88524506-BA4E-4FD4-905A-9F7B1F126D13}" sibTransId="{F49ADED5-09A2-4B41-BBFB-CC2AE55C1086}"/>
    <dgm:cxn modelId="{0B38F181-2F19-4E74-A849-0D89B3B40645}" type="presOf" srcId="{2DDEEE5F-9C6F-44A9-9644-C3E9F6146177}" destId="{1EA595A4-220F-425E-BCFF-A48BEDA56C9A}" srcOrd="1" destOrd="0" presId="urn:microsoft.com/office/officeart/2005/8/layout/hierarchy2"/>
    <dgm:cxn modelId="{E57FF088-40F7-4477-9FB5-D10525835EA0}" type="presOf" srcId="{33E1B736-FBE5-420D-8B3A-06EFA0250619}" destId="{AE4E6B6E-B57E-419E-8AB5-AD4C7329356D}" srcOrd="0" destOrd="0" presId="urn:microsoft.com/office/officeart/2005/8/layout/hierarchy2"/>
    <dgm:cxn modelId="{C504DD91-A95B-481D-BED0-99B08063652A}" type="presOf" srcId="{6917EEE1-269F-47D7-B348-ED55F215C1F5}" destId="{B26554B5-993F-476A-B662-EADACAF3B97F}" srcOrd="0" destOrd="0" presId="urn:microsoft.com/office/officeart/2005/8/layout/hierarchy2"/>
    <dgm:cxn modelId="{89B91995-7595-4A6E-A040-8761E033C76B}" type="presOf" srcId="{E9BA63C5-8B1C-4D0F-8EA0-C7ACADE3D5EB}" destId="{E1DCB78B-0D36-4C14-B860-9951E664B966}" srcOrd="0" destOrd="0" presId="urn:microsoft.com/office/officeart/2005/8/layout/hierarchy2"/>
    <dgm:cxn modelId="{340B199A-5B4D-4965-9340-E52EFD07D0FB}" type="presOf" srcId="{0BCFBF04-DD36-4936-B2ED-11AA47CAD030}" destId="{972FFE19-60EC-44E4-B9A3-4B29680BD627}" srcOrd="1" destOrd="0" presId="urn:microsoft.com/office/officeart/2005/8/layout/hierarchy2"/>
    <dgm:cxn modelId="{17056C9A-A558-4FF1-A044-A07032F48FD9}" type="presOf" srcId="{C099AEBE-3368-418E-B0A6-5304DD71E231}" destId="{E07AB688-19C0-4866-80E8-39497278C488}" srcOrd="0" destOrd="0" presId="urn:microsoft.com/office/officeart/2005/8/layout/hierarchy2"/>
    <dgm:cxn modelId="{390071A4-DB2B-4AB4-BDCA-27412DE25EA4}" type="presOf" srcId="{6917EEE1-269F-47D7-B348-ED55F215C1F5}" destId="{17223BAC-8938-4D10-A823-BA47749506C6}" srcOrd="1" destOrd="0" presId="urn:microsoft.com/office/officeart/2005/8/layout/hierarchy2"/>
    <dgm:cxn modelId="{F0586AA8-6B41-4471-974B-B97295525496}" type="presOf" srcId="{F0FAA8F0-E6D7-40D9-981B-A287122CB772}" destId="{2C46CA85-9FED-4532-8C31-5E4C18D83F07}" srcOrd="1" destOrd="0" presId="urn:microsoft.com/office/officeart/2005/8/layout/hierarchy2"/>
    <dgm:cxn modelId="{5846CDA8-59B4-4793-BC81-37143C33D050}" srcId="{C1085F2B-142E-450A-BD57-84809C710820}" destId="{F0A57DED-14B7-4CE2-A1BB-A7AF9A391CD9}" srcOrd="0" destOrd="0" parTransId="{E9BA63C5-8B1C-4D0F-8EA0-C7ACADE3D5EB}" sibTransId="{19DB9F61-B9E6-49E4-81E4-1285042A3672}"/>
    <dgm:cxn modelId="{4C120AB8-F59E-4617-93F5-D6867096FD40}" type="presOf" srcId="{F0FAA8F0-E6D7-40D9-981B-A287122CB772}" destId="{547CA16A-F569-4610-8B11-C4803B96A955}" srcOrd="0" destOrd="0" presId="urn:microsoft.com/office/officeart/2005/8/layout/hierarchy2"/>
    <dgm:cxn modelId="{BC8425B8-6513-49FC-AAD5-666E7905F6F4}" type="presOf" srcId="{69342C5E-C44C-4C9A-84F9-2B9BFF822C7B}" destId="{FDDBCFED-5CD9-4D7F-BC10-7A8EF2A839D9}" srcOrd="0" destOrd="0" presId="urn:microsoft.com/office/officeart/2005/8/layout/hierarchy2"/>
    <dgm:cxn modelId="{782440BD-DE89-4F64-AF81-7E6803CDE9D6}" type="presOf" srcId="{D48F6E0F-6BBA-4ACC-BF0B-236DC36605C6}" destId="{5FC2BC08-B392-4824-868D-7FBDED45B572}" srcOrd="0" destOrd="0" presId="urn:microsoft.com/office/officeart/2005/8/layout/hierarchy2"/>
    <dgm:cxn modelId="{CC4C4BC0-ED4A-4A1D-87D1-224B530CFB9A}" type="presOf" srcId="{5BB677B0-75A6-42DC-A373-91F0029A276C}" destId="{FB9E1F87-9CEB-4614-8DF0-5576776CB72E}" srcOrd="1" destOrd="0" presId="urn:microsoft.com/office/officeart/2005/8/layout/hierarchy2"/>
    <dgm:cxn modelId="{83A97FC6-89AB-4261-9549-2CDE25CF9914}" srcId="{33E1B736-FBE5-420D-8B3A-06EFA0250619}" destId="{C099AEBE-3368-418E-B0A6-5304DD71E231}" srcOrd="1" destOrd="0" parTransId="{F289435C-EB71-4B1B-B099-5624DB09330F}" sibTransId="{3F9F2FB9-2151-432F-850A-609A5B152DD9}"/>
    <dgm:cxn modelId="{455D29D3-AD31-46DB-B50B-71D0175E338A}" type="presOf" srcId="{C1085F2B-142E-450A-BD57-84809C710820}" destId="{77E065EB-A8FD-490D-9706-1E9FD37D5E85}" srcOrd="0" destOrd="0" presId="urn:microsoft.com/office/officeart/2005/8/layout/hierarchy2"/>
    <dgm:cxn modelId="{05E8D6DC-DD5A-49DF-A759-67046B2AEB24}" type="presOf" srcId="{5BB677B0-75A6-42DC-A373-91F0029A276C}" destId="{DC716428-58DE-4D60-8026-4C28B633211F}" srcOrd="0" destOrd="0" presId="urn:microsoft.com/office/officeart/2005/8/layout/hierarchy2"/>
    <dgm:cxn modelId="{EA6EB6E7-E007-4A8B-B6B5-369854E784B6}" srcId="{33E1B736-FBE5-420D-8B3A-06EFA0250619}" destId="{3082E4F1-85A1-490E-A739-09DFA7F20281}" srcOrd="0" destOrd="0" parTransId="{F0FAA8F0-E6D7-40D9-981B-A287122CB772}" sibTransId="{318D5758-BBF3-427F-A363-66D888FFD7E6}"/>
    <dgm:cxn modelId="{3F2734EB-DFF0-47B7-B070-CBCB1DD206B6}" srcId="{C95934CC-422F-411A-AFA9-EC14D52378E1}" destId="{33E1B736-FBE5-420D-8B3A-06EFA0250619}" srcOrd="1" destOrd="0" parTransId="{0BCFBF04-DD36-4936-B2ED-11AA47CAD030}" sibTransId="{F9CBBA47-571E-469B-AA18-A26533906258}"/>
    <dgm:cxn modelId="{881899EC-EBF2-44E7-87AA-F9554E4EC72D}" srcId="{C95934CC-422F-411A-AFA9-EC14D52378E1}" destId="{C1085F2B-142E-450A-BD57-84809C710820}" srcOrd="0" destOrd="0" parTransId="{5BB677B0-75A6-42DC-A373-91F0029A276C}" sibTransId="{8EC949F2-10AA-4667-9BB7-8D50472CAE99}"/>
    <dgm:cxn modelId="{240D02F3-5EDE-49B5-B64A-73CD69860545}" type="presOf" srcId="{F289435C-EB71-4B1B-B099-5624DB09330F}" destId="{BD3D0B25-D7A1-47BC-92FD-7EAFC3045AE7}" srcOrd="1" destOrd="0" presId="urn:microsoft.com/office/officeart/2005/8/layout/hierarchy2"/>
    <dgm:cxn modelId="{C4460CF9-1E19-4A95-819C-2EEB3507D6F9}" type="presOf" srcId="{F0A57DED-14B7-4CE2-A1BB-A7AF9A391CD9}" destId="{CD334747-6781-4526-B78B-BFA8081C2D01}" srcOrd="0" destOrd="0" presId="urn:microsoft.com/office/officeart/2005/8/layout/hierarchy2"/>
    <dgm:cxn modelId="{0A71EEFA-1AA8-4174-899C-B4641366158C}" type="presOf" srcId="{0BCFBF04-DD36-4936-B2ED-11AA47CAD030}" destId="{A66EE309-06EF-4185-89AE-9911CFCF72E8}" srcOrd="0" destOrd="0" presId="urn:microsoft.com/office/officeart/2005/8/layout/hierarchy2"/>
    <dgm:cxn modelId="{867E7160-2C69-415D-B834-FE04CB96CBDC}" type="presParOf" srcId="{61D2A9F2-4D1E-4F54-9DE8-2B7AD4F9E78F}" destId="{50D44B8A-CABD-4093-B3F0-A4CA788AE789}" srcOrd="0" destOrd="0" presId="urn:microsoft.com/office/officeart/2005/8/layout/hierarchy2"/>
    <dgm:cxn modelId="{B54911AB-EF2F-44BC-93BE-06BC483AC3DF}" type="presParOf" srcId="{50D44B8A-CABD-4093-B3F0-A4CA788AE789}" destId="{1BE86BB7-779A-4C4E-AC5A-7CD59775E246}" srcOrd="0" destOrd="0" presId="urn:microsoft.com/office/officeart/2005/8/layout/hierarchy2"/>
    <dgm:cxn modelId="{8324876E-F51D-4CF2-AB8B-3039BD24CA0D}" type="presParOf" srcId="{50D44B8A-CABD-4093-B3F0-A4CA788AE789}" destId="{76AA2A52-96B4-488D-8AC9-8AF82F6E49CA}" srcOrd="1" destOrd="0" presId="urn:microsoft.com/office/officeart/2005/8/layout/hierarchy2"/>
    <dgm:cxn modelId="{A0C39F21-14A3-4CF9-9DE1-23CE0636FE88}" type="presParOf" srcId="{76AA2A52-96B4-488D-8AC9-8AF82F6E49CA}" destId="{DC716428-58DE-4D60-8026-4C28B633211F}" srcOrd="0" destOrd="0" presId="urn:microsoft.com/office/officeart/2005/8/layout/hierarchy2"/>
    <dgm:cxn modelId="{E1F29228-8EF7-4091-AB58-F5AE74F2E41A}" type="presParOf" srcId="{DC716428-58DE-4D60-8026-4C28B633211F}" destId="{FB9E1F87-9CEB-4614-8DF0-5576776CB72E}" srcOrd="0" destOrd="0" presId="urn:microsoft.com/office/officeart/2005/8/layout/hierarchy2"/>
    <dgm:cxn modelId="{52115D98-1ADE-4AA3-9B08-B89FE4D0EB4D}" type="presParOf" srcId="{76AA2A52-96B4-488D-8AC9-8AF82F6E49CA}" destId="{ACE3B927-E4B6-4B71-AE01-FD9A523D334B}" srcOrd="1" destOrd="0" presId="urn:microsoft.com/office/officeart/2005/8/layout/hierarchy2"/>
    <dgm:cxn modelId="{CB7481A2-A316-422B-A590-D1D1E2515647}" type="presParOf" srcId="{ACE3B927-E4B6-4B71-AE01-FD9A523D334B}" destId="{77E065EB-A8FD-490D-9706-1E9FD37D5E85}" srcOrd="0" destOrd="0" presId="urn:microsoft.com/office/officeart/2005/8/layout/hierarchy2"/>
    <dgm:cxn modelId="{67804683-5421-48C5-9B8A-83864DE82394}" type="presParOf" srcId="{ACE3B927-E4B6-4B71-AE01-FD9A523D334B}" destId="{290FF024-1E20-4AE7-924A-2A736666CDE9}" srcOrd="1" destOrd="0" presId="urn:microsoft.com/office/officeart/2005/8/layout/hierarchy2"/>
    <dgm:cxn modelId="{CB636DBC-CFE0-4AD9-915A-9FF68FA564D5}" type="presParOf" srcId="{290FF024-1E20-4AE7-924A-2A736666CDE9}" destId="{E1DCB78B-0D36-4C14-B860-9951E664B966}" srcOrd="0" destOrd="0" presId="urn:microsoft.com/office/officeart/2005/8/layout/hierarchy2"/>
    <dgm:cxn modelId="{B4E429AE-1754-4A73-9D68-0FCCFD605772}" type="presParOf" srcId="{E1DCB78B-0D36-4C14-B860-9951E664B966}" destId="{009FAFD9-9989-45DB-BDD9-02993990561D}" srcOrd="0" destOrd="0" presId="urn:microsoft.com/office/officeart/2005/8/layout/hierarchy2"/>
    <dgm:cxn modelId="{99B30904-B8B7-43FF-9691-31F0A58EABCF}" type="presParOf" srcId="{290FF024-1E20-4AE7-924A-2A736666CDE9}" destId="{AEA132F5-751C-49B8-9FE0-1D982F65C7F5}" srcOrd="1" destOrd="0" presId="urn:microsoft.com/office/officeart/2005/8/layout/hierarchy2"/>
    <dgm:cxn modelId="{4C99A1C4-917C-4F91-BC75-3EC6E3EC780C}" type="presParOf" srcId="{AEA132F5-751C-49B8-9FE0-1D982F65C7F5}" destId="{CD334747-6781-4526-B78B-BFA8081C2D01}" srcOrd="0" destOrd="0" presId="urn:microsoft.com/office/officeart/2005/8/layout/hierarchy2"/>
    <dgm:cxn modelId="{FCDC4D4C-0189-41F6-B251-F3881C8A9ADD}" type="presParOf" srcId="{AEA132F5-751C-49B8-9FE0-1D982F65C7F5}" destId="{6F659C95-0B8A-4E52-873B-470581EB1525}" srcOrd="1" destOrd="0" presId="urn:microsoft.com/office/officeart/2005/8/layout/hierarchy2"/>
    <dgm:cxn modelId="{15C0FE6F-2FAB-4732-A351-49996D8E8832}" type="presParOf" srcId="{290FF024-1E20-4AE7-924A-2A736666CDE9}" destId="{B26554B5-993F-476A-B662-EADACAF3B97F}" srcOrd="2" destOrd="0" presId="urn:microsoft.com/office/officeart/2005/8/layout/hierarchy2"/>
    <dgm:cxn modelId="{82D24649-48AB-4648-A430-A2EAEE17618C}" type="presParOf" srcId="{B26554B5-993F-476A-B662-EADACAF3B97F}" destId="{17223BAC-8938-4D10-A823-BA47749506C6}" srcOrd="0" destOrd="0" presId="urn:microsoft.com/office/officeart/2005/8/layout/hierarchy2"/>
    <dgm:cxn modelId="{85F953B6-BCE6-4D3C-AA03-176C09377B29}" type="presParOf" srcId="{290FF024-1E20-4AE7-924A-2A736666CDE9}" destId="{D062B6D3-0C19-4343-8F2E-6BFE1D6BC445}" srcOrd="3" destOrd="0" presId="urn:microsoft.com/office/officeart/2005/8/layout/hierarchy2"/>
    <dgm:cxn modelId="{B0FBB8DE-4E0C-4907-A4F0-A4650AC9F74C}" type="presParOf" srcId="{D062B6D3-0C19-4343-8F2E-6BFE1D6BC445}" destId="{5FC2BC08-B392-4824-868D-7FBDED45B572}" srcOrd="0" destOrd="0" presId="urn:microsoft.com/office/officeart/2005/8/layout/hierarchy2"/>
    <dgm:cxn modelId="{15F75237-D2D1-46D5-B79A-AD514D134C9A}" type="presParOf" srcId="{D062B6D3-0C19-4343-8F2E-6BFE1D6BC445}" destId="{4D5982C2-9D2C-4529-81AC-CEA9739DD910}" srcOrd="1" destOrd="0" presId="urn:microsoft.com/office/officeart/2005/8/layout/hierarchy2"/>
    <dgm:cxn modelId="{03DA8B0E-DC2E-4BAA-9EA1-4D5C33C60EB4}" type="presParOf" srcId="{76AA2A52-96B4-488D-8AC9-8AF82F6E49CA}" destId="{A66EE309-06EF-4185-89AE-9911CFCF72E8}" srcOrd="2" destOrd="0" presId="urn:microsoft.com/office/officeart/2005/8/layout/hierarchy2"/>
    <dgm:cxn modelId="{D463CD7B-CD17-4D7A-A051-B2AF49DAA114}" type="presParOf" srcId="{A66EE309-06EF-4185-89AE-9911CFCF72E8}" destId="{972FFE19-60EC-44E4-B9A3-4B29680BD627}" srcOrd="0" destOrd="0" presId="urn:microsoft.com/office/officeart/2005/8/layout/hierarchy2"/>
    <dgm:cxn modelId="{C95507C2-4786-4A48-AC18-7B6A2DA4E526}" type="presParOf" srcId="{76AA2A52-96B4-488D-8AC9-8AF82F6E49CA}" destId="{FE79C3B8-2D38-4AA9-A591-0CA4256B3778}" srcOrd="3" destOrd="0" presId="urn:microsoft.com/office/officeart/2005/8/layout/hierarchy2"/>
    <dgm:cxn modelId="{0ED8107E-A007-4916-B2A0-DBD06E30DA77}" type="presParOf" srcId="{FE79C3B8-2D38-4AA9-A591-0CA4256B3778}" destId="{AE4E6B6E-B57E-419E-8AB5-AD4C7329356D}" srcOrd="0" destOrd="0" presId="urn:microsoft.com/office/officeart/2005/8/layout/hierarchy2"/>
    <dgm:cxn modelId="{450B51F0-E6BE-43E3-9605-8D95D65DCE7F}" type="presParOf" srcId="{FE79C3B8-2D38-4AA9-A591-0CA4256B3778}" destId="{9AD6B8A3-4DC9-4466-A8A0-5ABBFB7FEA69}" srcOrd="1" destOrd="0" presId="urn:microsoft.com/office/officeart/2005/8/layout/hierarchy2"/>
    <dgm:cxn modelId="{783EE45A-CF93-46F3-B65F-38BA565A29E5}" type="presParOf" srcId="{9AD6B8A3-4DC9-4466-A8A0-5ABBFB7FEA69}" destId="{547CA16A-F569-4610-8B11-C4803B96A955}" srcOrd="0" destOrd="0" presId="urn:microsoft.com/office/officeart/2005/8/layout/hierarchy2"/>
    <dgm:cxn modelId="{01F4A7BD-C4B2-48F9-94C3-06C2890544A5}" type="presParOf" srcId="{547CA16A-F569-4610-8B11-C4803B96A955}" destId="{2C46CA85-9FED-4532-8C31-5E4C18D83F07}" srcOrd="0" destOrd="0" presId="urn:microsoft.com/office/officeart/2005/8/layout/hierarchy2"/>
    <dgm:cxn modelId="{3A1865E5-7949-4EE9-8957-4E215A577AB0}" type="presParOf" srcId="{9AD6B8A3-4DC9-4466-A8A0-5ABBFB7FEA69}" destId="{BFFDC7D9-DBDD-47A0-83A6-9E1A83EB5BA6}" srcOrd="1" destOrd="0" presId="urn:microsoft.com/office/officeart/2005/8/layout/hierarchy2"/>
    <dgm:cxn modelId="{5E72DC06-4D97-41CB-A482-78579D1F2866}" type="presParOf" srcId="{BFFDC7D9-DBDD-47A0-83A6-9E1A83EB5BA6}" destId="{1D4EE95F-1264-40DB-957C-ECA24659F308}" srcOrd="0" destOrd="0" presId="urn:microsoft.com/office/officeart/2005/8/layout/hierarchy2"/>
    <dgm:cxn modelId="{01149CAD-6F14-4E4D-88A1-D9E751F05660}" type="presParOf" srcId="{BFFDC7D9-DBDD-47A0-83A6-9E1A83EB5BA6}" destId="{E5C21F4C-7F35-4C03-BACB-85145A07B781}" srcOrd="1" destOrd="0" presId="urn:microsoft.com/office/officeart/2005/8/layout/hierarchy2"/>
    <dgm:cxn modelId="{42221765-44B1-49FE-BA10-0BD92585D546}" type="presParOf" srcId="{9AD6B8A3-4DC9-4466-A8A0-5ABBFB7FEA69}" destId="{237FFE4F-2691-4283-8B19-34B3E0F2560F}" srcOrd="2" destOrd="0" presId="urn:microsoft.com/office/officeart/2005/8/layout/hierarchy2"/>
    <dgm:cxn modelId="{14B936B8-4B84-4B0E-825F-74E3BF908494}" type="presParOf" srcId="{237FFE4F-2691-4283-8B19-34B3E0F2560F}" destId="{BD3D0B25-D7A1-47BC-92FD-7EAFC3045AE7}" srcOrd="0" destOrd="0" presId="urn:microsoft.com/office/officeart/2005/8/layout/hierarchy2"/>
    <dgm:cxn modelId="{12FE9977-274D-4549-A653-3A8744E5A886}" type="presParOf" srcId="{9AD6B8A3-4DC9-4466-A8A0-5ABBFB7FEA69}" destId="{C0DF17D5-E9D0-4F7F-AB62-B1E782075E50}" srcOrd="3" destOrd="0" presId="urn:microsoft.com/office/officeart/2005/8/layout/hierarchy2"/>
    <dgm:cxn modelId="{A7CC0006-6FCD-49B7-B799-8161B5E53B2D}" type="presParOf" srcId="{C0DF17D5-E9D0-4F7F-AB62-B1E782075E50}" destId="{E07AB688-19C0-4866-80E8-39497278C488}" srcOrd="0" destOrd="0" presId="urn:microsoft.com/office/officeart/2005/8/layout/hierarchy2"/>
    <dgm:cxn modelId="{1D769255-0B7D-4087-8141-A7160E329FF1}" type="presParOf" srcId="{C0DF17D5-E9D0-4F7F-AB62-B1E782075E50}" destId="{2AE576F7-7699-4406-8503-DB4DECED44D3}" srcOrd="1" destOrd="0" presId="urn:microsoft.com/office/officeart/2005/8/layout/hierarchy2"/>
    <dgm:cxn modelId="{33CD498E-FCD9-43CB-9261-E2218595C58C}" type="presParOf" srcId="{9AD6B8A3-4DC9-4466-A8A0-5ABBFB7FEA69}" destId="{D0AB087E-A825-4106-9497-001387FF8E3A}" srcOrd="4" destOrd="0" presId="urn:microsoft.com/office/officeart/2005/8/layout/hierarchy2"/>
    <dgm:cxn modelId="{892D4D6C-4DC5-4866-9246-67EF32E47046}" type="presParOf" srcId="{D0AB087E-A825-4106-9497-001387FF8E3A}" destId="{1EA595A4-220F-425E-BCFF-A48BEDA56C9A}" srcOrd="0" destOrd="0" presId="urn:microsoft.com/office/officeart/2005/8/layout/hierarchy2"/>
    <dgm:cxn modelId="{FD3879B1-4760-40E2-95F3-903F9B9FD996}" type="presParOf" srcId="{9AD6B8A3-4DC9-4466-A8A0-5ABBFB7FEA69}" destId="{E881500F-61E8-4C3B-9FA4-70543128C1B7}" srcOrd="5" destOrd="0" presId="urn:microsoft.com/office/officeart/2005/8/layout/hierarchy2"/>
    <dgm:cxn modelId="{1FC46E39-D956-4183-96A3-CE1F98619A32}" type="presParOf" srcId="{E881500F-61E8-4C3B-9FA4-70543128C1B7}" destId="{FDDBCFED-5CD9-4D7F-BC10-7A8EF2A839D9}" srcOrd="0" destOrd="0" presId="urn:microsoft.com/office/officeart/2005/8/layout/hierarchy2"/>
    <dgm:cxn modelId="{98CB628C-4647-46B2-B352-23854C6D8532}" type="presParOf" srcId="{E881500F-61E8-4C3B-9FA4-70543128C1B7}" destId="{280886E4-BB19-4B81-AC18-D89BE81231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6BB7-779A-4C4E-AC5A-7CD59775E246}">
      <dsp:nvSpPr>
        <dsp:cNvPr id="0" name=""/>
        <dsp:cNvSpPr/>
      </dsp:nvSpPr>
      <dsp:spPr>
        <a:xfrm>
          <a:off x="3856" y="1851000"/>
          <a:ext cx="1987664" cy="99383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>
              <a:solidFill>
                <a:sysClr val="window" lastClr="FFFFFF"/>
              </a:solidFill>
              <a:latin typeface="Calibri"/>
              <a:ea typeface="新細明體" panose="02020500000000000000" pitchFamily="18" charset="-120"/>
              <a:cs typeface="+mn-cs"/>
            </a:rPr>
            <a:t>FURNACE</a:t>
          </a:r>
          <a:endParaRPr lang="zh-TW" altLang="en-US" sz="3800" kern="1200" dirty="0">
            <a:solidFill>
              <a:sysClr val="window" lastClr="FFFFFF"/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32964" y="1880108"/>
        <a:ext cx="1929448" cy="935616"/>
      </dsp:txXfrm>
    </dsp:sp>
    <dsp:sp modelId="{DC716428-58DE-4D60-8026-4C28B633211F}">
      <dsp:nvSpPr>
        <dsp:cNvPr id="0" name=""/>
        <dsp:cNvSpPr/>
      </dsp:nvSpPr>
      <dsp:spPr>
        <a:xfrm rot="18715025">
          <a:off x="1793993" y="1887629"/>
          <a:ext cx="1190121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190121" y="17495"/>
              </a:lnTo>
            </a:path>
          </a:pathLst>
        </a:custGeom>
        <a:noFill/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2347038" y="1907387"/>
        <a:ext cx="0" cy="0"/>
      </dsp:txXfrm>
    </dsp:sp>
    <dsp:sp modelId="{77E065EB-A8FD-490D-9706-1E9FD37D5E85}">
      <dsp:nvSpPr>
        <dsp:cNvPr id="0" name=""/>
        <dsp:cNvSpPr/>
      </dsp:nvSpPr>
      <dsp:spPr>
        <a:xfrm>
          <a:off x="2786587" y="965416"/>
          <a:ext cx="1987664" cy="99383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AP</a:t>
          </a:r>
          <a:r>
            <a:rPr lang="zh-TW" altLang="en-US" sz="3200" kern="1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管</a:t>
          </a:r>
        </a:p>
      </dsp:txBody>
      <dsp:txXfrm>
        <a:off x="2815695" y="994524"/>
        <a:ext cx="1929448" cy="935616"/>
      </dsp:txXfrm>
    </dsp:sp>
    <dsp:sp modelId="{E1DCB78B-0D36-4C14-B860-9951E664B966}">
      <dsp:nvSpPr>
        <dsp:cNvPr id="0" name=""/>
        <dsp:cNvSpPr/>
      </dsp:nvSpPr>
      <dsp:spPr>
        <a:xfrm rot="20225939">
          <a:off x="4740237" y="1276904"/>
          <a:ext cx="863096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863096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5143511" y="1282919"/>
        <a:ext cx="0" cy="0"/>
      </dsp:txXfrm>
    </dsp:sp>
    <dsp:sp modelId="{CD334747-6781-4526-B78B-BFA8081C2D01}">
      <dsp:nvSpPr>
        <dsp:cNvPr id="0" name=""/>
        <dsp:cNvSpPr/>
      </dsp:nvSpPr>
      <dsp:spPr>
        <a:xfrm>
          <a:off x="5569318" y="859653"/>
          <a:ext cx="1987664" cy="53362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氧化管 </a:t>
          </a:r>
          <a:r>
            <a:rPr lang="en-US" altLang="zh-TW" sz="2800" kern="120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40</a:t>
          </a:r>
          <a:endParaRPr lang="zh-TW" altLang="en-US" sz="2800" kern="12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5584947" y="875282"/>
        <a:ext cx="1956406" cy="502370"/>
      </dsp:txXfrm>
    </dsp:sp>
    <dsp:sp modelId="{B26554B5-993F-476A-B662-EADACAF3B97F}">
      <dsp:nvSpPr>
        <dsp:cNvPr id="0" name=""/>
        <dsp:cNvSpPr/>
      </dsp:nvSpPr>
      <dsp:spPr>
        <a:xfrm rot="1394140">
          <a:off x="4739162" y="1615513"/>
          <a:ext cx="865246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865246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5160442" y="1604598"/>
        <a:ext cx="0" cy="0"/>
      </dsp:txXfrm>
    </dsp:sp>
    <dsp:sp modelId="{5FC2BC08-B392-4824-868D-7FBDED45B572}">
      <dsp:nvSpPr>
        <dsp:cNvPr id="0" name=""/>
        <dsp:cNvSpPr/>
      </dsp:nvSpPr>
      <dsp:spPr>
        <a:xfrm>
          <a:off x="5569318" y="1542356"/>
          <a:ext cx="1987664" cy="5226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POCL3 </a:t>
          </a:r>
          <a:r>
            <a:rPr lang="en-US" altLang="zh-TW" sz="2800" kern="120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3</a:t>
          </a:r>
          <a:endParaRPr lang="zh-TW" altLang="en-US" sz="2800" kern="12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5584626" y="1557664"/>
        <a:ext cx="1957048" cy="492040"/>
      </dsp:txXfrm>
    </dsp:sp>
    <dsp:sp modelId="{A66EE309-06EF-4185-89AE-9911CFCF72E8}">
      <dsp:nvSpPr>
        <dsp:cNvPr id="0" name=""/>
        <dsp:cNvSpPr/>
      </dsp:nvSpPr>
      <dsp:spPr>
        <a:xfrm rot="3705720">
          <a:off x="1522173" y="3115236"/>
          <a:ext cx="1781665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781665" y="17495"/>
              </a:lnTo>
            </a:path>
          </a:pathLst>
        </a:custGeom>
        <a:noFill/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2431172" y="3072416"/>
        <a:ext cx="0" cy="0"/>
      </dsp:txXfrm>
    </dsp:sp>
    <dsp:sp modelId="{AE4E6B6E-B57E-419E-8AB5-AD4C7329356D}">
      <dsp:nvSpPr>
        <dsp:cNvPr id="0" name=""/>
        <dsp:cNvSpPr/>
      </dsp:nvSpPr>
      <dsp:spPr>
        <a:xfrm>
          <a:off x="2834490" y="3420629"/>
          <a:ext cx="1987664" cy="99383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LP</a:t>
          </a:r>
          <a:r>
            <a:rPr lang="zh-TW" altLang="en-US" sz="3200" kern="1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管</a:t>
          </a:r>
        </a:p>
      </dsp:txBody>
      <dsp:txXfrm>
        <a:off x="2863598" y="3449737"/>
        <a:ext cx="1929448" cy="935616"/>
      </dsp:txXfrm>
    </dsp:sp>
    <dsp:sp modelId="{547CA16A-F569-4610-8B11-C4803B96A955}">
      <dsp:nvSpPr>
        <dsp:cNvPr id="0" name=""/>
        <dsp:cNvSpPr/>
      </dsp:nvSpPr>
      <dsp:spPr>
        <a:xfrm rot="17871788">
          <a:off x="4396394" y="3193379"/>
          <a:ext cx="1598685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598685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5141723" y="3227528"/>
        <a:ext cx="0" cy="0"/>
      </dsp:txXfrm>
    </dsp:sp>
    <dsp:sp modelId="{1D4EE95F-1264-40DB-957C-ECA24659F308}">
      <dsp:nvSpPr>
        <dsp:cNvPr id="0" name=""/>
        <dsp:cNvSpPr/>
      </dsp:nvSpPr>
      <dsp:spPr>
        <a:xfrm>
          <a:off x="5569318" y="2214087"/>
          <a:ext cx="1987664" cy="5802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NITRIDE </a:t>
          </a:r>
          <a:r>
            <a:rPr lang="en-US" altLang="zh-TW" sz="2400" kern="120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7</a:t>
          </a:r>
          <a:endParaRPr lang="zh-TW" altLang="en-US" sz="2400" kern="12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5586312" y="2231081"/>
        <a:ext cx="1953676" cy="546241"/>
      </dsp:txXfrm>
    </dsp:sp>
    <dsp:sp modelId="{237FFE4F-2691-4283-8B19-34B3E0F2560F}">
      <dsp:nvSpPr>
        <dsp:cNvPr id="0" name=""/>
        <dsp:cNvSpPr/>
      </dsp:nvSpPr>
      <dsp:spPr>
        <a:xfrm rot="19051524">
          <a:off x="4689238" y="3558031"/>
          <a:ext cx="1012997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1012997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5159956" y="3573947"/>
        <a:ext cx="0" cy="0"/>
      </dsp:txXfrm>
    </dsp:sp>
    <dsp:sp modelId="{E07AB688-19C0-4866-80E8-39497278C488}">
      <dsp:nvSpPr>
        <dsp:cNvPr id="0" name=""/>
        <dsp:cNvSpPr/>
      </dsp:nvSpPr>
      <dsp:spPr>
        <a:xfrm>
          <a:off x="5569318" y="2943391"/>
          <a:ext cx="1987664" cy="5802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TEOS </a:t>
          </a:r>
          <a:r>
            <a:rPr lang="en-US" altLang="zh-TW" sz="2400" kern="12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7</a:t>
          </a:r>
          <a:endParaRPr lang="zh-TW" altLang="en-US" sz="2400" kern="12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5586312" y="2960385"/>
        <a:ext cx="1953676" cy="546241"/>
      </dsp:txXfrm>
    </dsp:sp>
    <dsp:sp modelId="{D0AB087E-A825-4106-9497-001387FF8E3A}">
      <dsp:nvSpPr>
        <dsp:cNvPr id="0" name=""/>
        <dsp:cNvSpPr/>
      </dsp:nvSpPr>
      <dsp:spPr>
        <a:xfrm rot="207986">
          <a:off x="4821470" y="3922680"/>
          <a:ext cx="748532" cy="34990"/>
        </a:xfrm>
        <a:custGeom>
          <a:avLst/>
          <a:gdLst/>
          <a:ahLst/>
          <a:cxnLst/>
          <a:rect l="0" t="0" r="0" b="0"/>
          <a:pathLst>
            <a:path>
              <a:moveTo>
                <a:pt x="0" y="17495"/>
              </a:moveTo>
              <a:lnTo>
                <a:pt x="748532" y="17495"/>
              </a:lnTo>
            </a:path>
          </a:pathLst>
        </a:custGeom>
        <a:noFill/>
        <a:ln w="25400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新細明體" panose="02020500000000000000" pitchFamily="18" charset="-120"/>
            <a:cs typeface="+mn-cs"/>
          </a:endParaRPr>
        </a:p>
      </dsp:txBody>
      <dsp:txXfrm>
        <a:off x="5178189" y="3920365"/>
        <a:ext cx="0" cy="0"/>
      </dsp:txXfrm>
    </dsp:sp>
    <dsp:sp modelId="{FDDBCFED-5CD9-4D7F-BC10-7A8EF2A839D9}">
      <dsp:nvSpPr>
        <dsp:cNvPr id="0" name=""/>
        <dsp:cNvSpPr/>
      </dsp:nvSpPr>
      <dsp:spPr>
        <a:xfrm>
          <a:off x="5569318" y="3672695"/>
          <a:ext cx="1987664" cy="58021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ysClr val="window" lastClr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POLY </a:t>
          </a:r>
          <a:r>
            <a:rPr lang="en-US" altLang="zh-TW" sz="2400" kern="1200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  <a:cs typeface="+mn-cs"/>
            </a:rPr>
            <a:t>5</a:t>
          </a:r>
          <a:endParaRPr lang="zh-TW" altLang="en-US" sz="2400" kern="1200" dirty="0">
            <a:solidFill>
              <a:srgbClr val="7030A0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5586312" y="3689689"/>
        <a:ext cx="1953676" cy="546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2024/9/6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2024/9/6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2024/9/6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2024.08.26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2024.09.06</a:t>
            </a:r>
            <a:endParaRPr kumimoji="1" lang="zh-TW" altLang="en-US" sz="2800" dirty="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</a:t>
            </a:r>
            <a:r>
              <a:rPr lang="en-US" altLang="zh-TW" dirty="0">
                <a:latin typeface="+mj-ea"/>
                <a:ea typeface="+mj-ea"/>
              </a:rPr>
              <a:t>FAB</a:t>
            </a:r>
            <a:r>
              <a:rPr lang="zh-TW" altLang="zh-TW" dirty="0">
                <a:latin typeface="+mj-ea"/>
                <a:ea typeface="+mj-ea"/>
              </a:rPr>
              <a:t>環境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zh-TW" dirty="0">
                <a:latin typeface="+mj-ea"/>
                <a:ea typeface="+mj-ea"/>
              </a:rPr>
              <a:t>逃生路線</a:t>
            </a: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四、</a:t>
            </a:r>
            <a:r>
              <a:rPr lang="en-US" altLang="zh-TW" dirty="0">
                <a:latin typeface="+mj-ea"/>
                <a:ea typeface="+mj-ea"/>
              </a:rPr>
              <a:t>SPM</a:t>
            </a:r>
            <a:r>
              <a:rPr lang="zh-TW" altLang="en-US" dirty="0">
                <a:latin typeface="+mj-ea"/>
                <a:ea typeface="+mj-ea"/>
              </a:rPr>
              <a:t> 更換</a:t>
            </a:r>
            <a:r>
              <a:rPr lang="en-US" altLang="zh-TW" dirty="0">
                <a:latin typeface="+mj-ea"/>
                <a:ea typeface="+mj-ea"/>
              </a:rPr>
              <a:t>Parts</a:t>
            </a:r>
            <a:r>
              <a:rPr lang="zh-TW" altLang="en-US" dirty="0">
                <a:latin typeface="+mj-ea"/>
                <a:ea typeface="+mj-ea"/>
              </a:rPr>
              <a:t>項次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五、爐管製程分類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35" y="836831"/>
            <a:ext cx="5505448" cy="547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</a:t>
            </a:r>
            <a:r>
              <a:rPr lang="en-US" altLang="zh-TW" sz="3600" dirty="0">
                <a:latin typeface="+mj-ea"/>
                <a:ea typeface="+mj-ea"/>
              </a:rPr>
              <a:t> FAB</a:t>
            </a:r>
            <a:r>
              <a:rPr lang="zh-TW" altLang="zh-TW" sz="3600" dirty="0">
                <a:latin typeface="+mj-ea"/>
                <a:ea typeface="+mj-ea"/>
              </a:rPr>
              <a:t>環境</a:t>
            </a:r>
            <a:r>
              <a:rPr lang="zh-TW" altLang="en-US" sz="3600" dirty="0">
                <a:latin typeface="+mj-ea"/>
                <a:ea typeface="+mj-ea"/>
              </a:rPr>
              <a:t> </a:t>
            </a:r>
            <a:r>
              <a:rPr lang="en-US" altLang="zh-TW" sz="3600" dirty="0">
                <a:latin typeface="+mj-ea"/>
                <a:ea typeface="+mj-ea"/>
              </a:rPr>
              <a:t>&amp;</a:t>
            </a:r>
            <a:r>
              <a:rPr lang="zh-TW" altLang="en-US" sz="3600" dirty="0">
                <a:latin typeface="+mj-ea"/>
                <a:ea typeface="+mj-ea"/>
              </a:rPr>
              <a:t> </a:t>
            </a:r>
            <a:r>
              <a:rPr lang="zh-TW" altLang="zh-TW" sz="3600" dirty="0">
                <a:latin typeface="+mj-ea"/>
                <a:ea typeface="+mj-ea"/>
              </a:rPr>
              <a:t>逃生路線</a:t>
            </a:r>
            <a:endParaRPr kumimoji="0"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65F86BD-3B36-D7D0-933D-7137F12EC52F}"/>
              </a:ext>
            </a:extLst>
          </p:cNvPr>
          <p:cNvGrpSpPr>
            <a:grpSpLocks/>
          </p:cNvGrpSpPr>
          <p:nvPr/>
        </p:nvGrpSpPr>
        <p:grpSpPr bwMode="auto">
          <a:xfrm>
            <a:off x="1743195" y="754482"/>
            <a:ext cx="8858250" cy="6024562"/>
            <a:chOff x="251520" y="788988"/>
            <a:chExt cx="8856984" cy="6024562"/>
          </a:xfrm>
        </p:grpSpPr>
        <p:grpSp>
          <p:nvGrpSpPr>
            <p:cNvPr id="4" name="群組 1">
              <a:extLst>
                <a:ext uri="{FF2B5EF4-FFF2-40B4-BE49-F238E27FC236}">
                  <a16:creationId xmlns:a16="http://schemas.microsoft.com/office/drawing/2014/main" id="{894BFF44-45E4-0E4E-57F9-5149E85A3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520" y="788988"/>
              <a:ext cx="8856984" cy="6024562"/>
              <a:chOff x="220662" y="788397"/>
              <a:chExt cx="8923338" cy="6024979"/>
            </a:xfrm>
          </p:grpSpPr>
          <p:pic>
            <p:nvPicPr>
              <p:cNvPr id="10" name="Picture 5" descr="圖片2">
                <a:extLst>
                  <a:ext uri="{FF2B5EF4-FFF2-40B4-BE49-F238E27FC236}">
                    <a16:creationId xmlns:a16="http://schemas.microsoft.com/office/drawing/2014/main" id="{FAAA2442-B8C3-7973-EF17-882A129917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25" y="1364660"/>
                <a:ext cx="8893175" cy="4875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AutoShape 7">
                <a:extLst>
                  <a:ext uri="{FF2B5EF4-FFF2-40B4-BE49-F238E27FC236}">
                    <a16:creationId xmlns:a16="http://schemas.microsoft.com/office/drawing/2014/main" id="{B55B5D9E-71DF-0BF7-7A19-AC665C5A7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62" y="1318659"/>
                <a:ext cx="1439248" cy="865247"/>
              </a:xfrm>
              <a:prstGeom prst="wedgeRoundRectCallout">
                <a:avLst>
                  <a:gd name="adj1" fmla="val 62569"/>
                  <a:gd name="adj2" fmla="val 96255"/>
                  <a:gd name="adj3" fmla="val 16667"/>
                </a:avLst>
              </a:prstGeom>
              <a:solidFill>
                <a:srgbClr val="FF99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fontAlgn="auto" hangingPunct="1"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zh-TW" altLang="en-US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出口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K-Tunnel 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可由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2F 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出來</a:t>
                </a:r>
              </a:p>
            </p:txBody>
          </p:sp>
          <p:sp>
            <p:nvSpPr>
              <p:cNvPr id="12" name="AutoShape 8">
                <a:extLst>
                  <a:ext uri="{FF2B5EF4-FFF2-40B4-BE49-F238E27FC236}">
                    <a16:creationId xmlns:a16="http://schemas.microsoft.com/office/drawing/2014/main" id="{AD6C3DAD-82BF-7590-FE13-93F215C2F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12" y="4605011"/>
                <a:ext cx="1151398" cy="792217"/>
              </a:xfrm>
              <a:prstGeom prst="wedgeRoundRectCallout">
                <a:avLst>
                  <a:gd name="adj1" fmla="val 80440"/>
                  <a:gd name="adj2" fmla="val -99296"/>
                  <a:gd name="adj3" fmla="val 16667"/>
                </a:avLst>
              </a:prstGeom>
              <a:solidFill>
                <a:srgbClr val="FF99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fontAlgn="auto" hangingPunct="1"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zh-TW" altLang="en-US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出口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</a:rPr>
                  <a:t>：管制台</a:t>
                </a:r>
              </a:p>
            </p:txBody>
          </p:sp>
          <p:sp>
            <p:nvSpPr>
              <p:cNvPr id="13" name="AutoShape 9">
                <a:extLst>
                  <a:ext uri="{FF2B5EF4-FFF2-40B4-BE49-F238E27FC236}">
                    <a16:creationId xmlns:a16="http://schemas.microsoft.com/office/drawing/2014/main" id="{5234305D-4674-0B47-529F-3772C893B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516" y="6308516"/>
                <a:ext cx="5435560" cy="403253"/>
              </a:xfrm>
              <a:prstGeom prst="wedgeRoundRectCallout">
                <a:avLst>
                  <a:gd name="adj1" fmla="val -26597"/>
                  <a:gd name="adj2" fmla="val -48773"/>
                  <a:gd name="adj3" fmla="val 16667"/>
                </a:avLst>
              </a:prstGeom>
              <a:solidFill>
                <a:srgbClr val="FF99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zh-TW" altLang="en-US" sz="1600" b="1" kern="0">
                    <a:solidFill>
                      <a:srgbClr val="000000"/>
                    </a:solidFill>
                  </a:rPr>
                  <a:t>各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</a:rPr>
                  <a:t>A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</a:rPr>
                  <a:t>、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</a:rPr>
                  <a:t>G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</a:rPr>
                  <a:t>、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</a:rPr>
                  <a:t>U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</a:rPr>
                  <a:t>、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</a:rPr>
                  <a:t>D-Tunnel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</a:rPr>
                  <a:t>的兩旁走道有樓梯可達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</a:rPr>
                  <a:t>FAB 1F</a:t>
                </a:r>
              </a:p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en-US" altLang="zh-TW" sz="1600" b="1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A4C3EE6E-F180-F0FC-EACD-484D63A8B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151" y="6308516"/>
                <a:ext cx="534121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155272C2-A9CD-9878-1511-41FC75F3F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520" y="6118003"/>
                <a:ext cx="1723899" cy="338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zh-TW" altLang="en-US" sz="1600" kern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kumimoji="0" lang="zh-TW" altLang="en-US" sz="1600" b="1" kern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由出口</a:t>
                </a:r>
                <a:r>
                  <a:rPr kumimoji="0" lang="en-US" altLang="zh-TW" sz="1600" b="1" kern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0" lang="zh-TW" altLang="en-US" sz="1600" b="1" kern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逃生。</a:t>
                </a: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576DF787-D603-27B7-4FA6-6E751FAEB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151" y="6670491"/>
                <a:ext cx="534121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8BA5C205-638A-131A-E9B6-532EEDB3A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322" y="6475216"/>
                <a:ext cx="1883816" cy="338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zh-TW" altLang="en-US" sz="1600" kern="0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kumimoji="0" lang="zh-TW" altLang="en-US" sz="1600" b="1" kern="0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由出口</a:t>
                </a:r>
                <a:r>
                  <a:rPr kumimoji="0" lang="en-US" altLang="zh-TW" sz="1600" b="1" kern="0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2/3</a:t>
                </a:r>
                <a:r>
                  <a:rPr kumimoji="0" lang="zh-TW" altLang="en-US" sz="1600" b="1" kern="0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逃生。</a:t>
                </a: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5BA489A7-EC81-3880-8453-F146F4CB5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781" y="4533568"/>
                <a:ext cx="6985151" cy="1584435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TW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98F7CB09-E947-F00D-8414-DE278CBBD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706" y="2804662"/>
                <a:ext cx="6767664" cy="1657465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TW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6E370244-9D46-5B8F-4A27-B676ACE95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82420" y="1860033"/>
                <a:ext cx="28785" cy="140821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B888863D-8B67-0DC1-F45F-1078BE00C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4465" y="1653644"/>
                <a:ext cx="34382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6">
                <a:extLst>
                  <a:ext uri="{FF2B5EF4-FFF2-40B4-BE49-F238E27FC236}">
                    <a16:creationId xmlns:a16="http://schemas.microsoft.com/office/drawing/2014/main" id="{BCD6C74C-0A33-709B-099C-BC884E0BA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856" y="788397"/>
                <a:ext cx="1717503" cy="647745"/>
              </a:xfrm>
              <a:prstGeom prst="wedgeRoundRectCallout">
                <a:avLst>
                  <a:gd name="adj1" fmla="val -52532"/>
                  <a:gd name="adj2" fmla="val 79731"/>
                  <a:gd name="adj3" fmla="val 16667"/>
                </a:avLst>
              </a:prstGeom>
              <a:solidFill>
                <a:srgbClr val="FF99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fontAlgn="auto" hangingPunct="1"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zh-TW" altLang="en-US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出口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kumimoji="0" lang="en-US" altLang="zh-TW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WAT</a:t>
                </a:r>
                <a:r>
                  <a:rPr kumimoji="0" lang="zh-TW" altLang="en-US" sz="16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區研磨間</a:t>
                </a:r>
                <a:endParaRPr kumimoji="0" lang="zh-TW" altLang="en-US" sz="1600" b="1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" name="文字方塊 7">
              <a:extLst>
                <a:ext uri="{FF2B5EF4-FFF2-40B4-BE49-F238E27FC236}">
                  <a16:creationId xmlns:a16="http://schemas.microsoft.com/office/drawing/2014/main" id="{6EDF1095-AE23-CC9F-D605-0C7D703F8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40" y="3429000"/>
              <a:ext cx="362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C211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D</a:t>
              </a:r>
              <a:endParaRPr lang="zh-TW" altLang="en-US" sz="1800" b="1" i="1">
                <a:solidFill>
                  <a:srgbClr val="FC211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7">
              <a:extLst>
                <a:ext uri="{FF2B5EF4-FFF2-40B4-BE49-F238E27FC236}">
                  <a16:creationId xmlns:a16="http://schemas.microsoft.com/office/drawing/2014/main" id="{55F4CF61-65C4-D16B-4553-0B0BCDF96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382" y="5343599"/>
              <a:ext cx="362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C211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endParaRPr lang="zh-TW" altLang="en-US" sz="1800" b="1" i="1">
                <a:solidFill>
                  <a:srgbClr val="FC211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592185-BC3F-5C98-9AC9-DD4695C99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5256" y="5397405"/>
              <a:ext cx="3577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C211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G</a:t>
              </a:r>
              <a:endParaRPr lang="zh-TW" altLang="en-US" sz="1800" b="1">
                <a:solidFill>
                  <a:srgbClr val="FC211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9" name="文字方塊 7">
              <a:extLst>
                <a:ext uri="{FF2B5EF4-FFF2-40B4-BE49-F238E27FC236}">
                  <a16:creationId xmlns:a16="http://schemas.microsoft.com/office/drawing/2014/main" id="{4985F0AC-CE7D-DF2F-3509-A0F5513D6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416" y="3415260"/>
              <a:ext cx="3577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C211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U</a:t>
              </a:r>
              <a:endParaRPr lang="zh-TW" altLang="en-US" sz="1800" b="1">
                <a:solidFill>
                  <a:srgbClr val="FC2110"/>
                </a:solidFill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57867"/>
              </p:ext>
            </p:extLst>
          </p:nvPr>
        </p:nvGraphicFramePr>
        <p:xfrm>
          <a:off x="2657625" y="1137002"/>
          <a:ext cx="6876750" cy="458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8/26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報到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雲端課程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8/27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FAB</a:t>
                      </a:r>
                      <a:r>
                        <a:rPr lang="zh-TW" altLang="en-US" sz="1800" dirty="0"/>
                        <a:t>環境認識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雲端課程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8/28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雲端課程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8/29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F19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QPM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雲端課程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2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8/30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EM-4</a:t>
                      </a:r>
                      <a:r>
                        <a:rPr lang="zh-TW" altLang="en-US" sz="1800" dirty="0"/>
                        <a:t>、</a:t>
                      </a:r>
                      <a:r>
                        <a:rPr lang="en-US" altLang="zh-TW" sz="1800" dirty="0"/>
                        <a:t>5</a:t>
                      </a:r>
                      <a:r>
                        <a:rPr lang="zh-TW" altLang="en-US" sz="1800" dirty="0"/>
                        <a:t>、</a:t>
                      </a:r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KPM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NFICON Helium Leak Detector Workshop </a:t>
                      </a:r>
                      <a:r>
                        <a:rPr kumimoji="0"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網路研討會 </a:t>
                      </a: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9/02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9/03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9/04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WSIX-1A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9/05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基本統計</a:t>
                      </a:r>
                      <a:r>
                        <a:rPr lang="en-US" altLang="zh-TW" sz="1800" dirty="0"/>
                        <a:t>&amp;</a:t>
                      </a:r>
                      <a:r>
                        <a:rPr lang="zh-TW" altLang="en-US" sz="1800" dirty="0"/>
                        <a:t>統計分析</a:t>
                      </a:r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9/06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三、兩周學習內容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2" y="190500"/>
            <a:ext cx="4702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zh-TW" altLang="en-US" sz="3600" dirty="0"/>
              <a:t>四</a:t>
            </a:r>
            <a:r>
              <a:rPr kumimoji="0" lang="zh-TW" altLang="en-US" sz="3600" dirty="0"/>
              <a:t>、</a:t>
            </a:r>
            <a:r>
              <a:rPr kumimoji="0" lang="en-US" altLang="zh-TW" sz="3600" dirty="0"/>
              <a:t>PM</a:t>
            </a:r>
            <a:r>
              <a:rPr kumimoji="0" lang="zh-TW" altLang="en-US" sz="3600" dirty="0"/>
              <a:t>更換</a:t>
            </a:r>
            <a:r>
              <a:rPr kumimoji="0" lang="en-US" altLang="zh-TW" sz="3600" dirty="0"/>
              <a:t>Parts</a:t>
            </a:r>
            <a:r>
              <a:rPr lang="zh-TW" altLang="en-US" sz="3600" dirty="0"/>
              <a:t>項次</a:t>
            </a:r>
            <a:endParaRPr kumimoji="0" lang="zh-TW" altLang="en-US" sz="3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E3076D-8666-7FE0-14CB-50135D27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00575"/>
              </p:ext>
            </p:extLst>
          </p:nvPr>
        </p:nvGraphicFramePr>
        <p:xfrm>
          <a:off x="2130425" y="1240348"/>
          <a:ext cx="7931150" cy="4032249"/>
        </p:xfrm>
        <a:graphic>
          <a:graphicData uri="http://schemas.openxmlformats.org/drawingml/2006/table">
            <a:tbl>
              <a:tblPr/>
              <a:tblGrid>
                <a:gridCol w="67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9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94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4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9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03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2348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LP-P1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LP-P2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LP-P3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LP-P4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LP-P6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LP-P7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POLY</a:t>
                      </a:r>
                    </a:p>
                  </a:txBody>
                  <a:tcPr marL="6364" marR="6364" marT="636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4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Ccp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  <a:b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120mm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250mm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900mm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APC +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QSV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Burn box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PM Item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Time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BPM(4PM)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BPM(5PM)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19µm ±2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364" marR="6364" marT="63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8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6364" marR="6364" marT="636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F795A9-8B7E-0CB0-A272-CF19F6321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64945"/>
              </p:ext>
            </p:extLst>
          </p:nvPr>
        </p:nvGraphicFramePr>
        <p:xfrm>
          <a:off x="7534275" y="5861560"/>
          <a:ext cx="2501900" cy="633412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Leak rate </a:t>
                      </a:r>
                    </a:p>
                  </a:txBody>
                  <a:tcPr marL="9525" marR="9525" marT="95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SPEC: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≦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0.00Torr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130sec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4CF9C4-584C-CC1B-8B1C-2FD5F45F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61031"/>
              </p:ext>
            </p:extLst>
          </p:nvPr>
        </p:nvGraphicFramePr>
        <p:xfrm>
          <a:off x="2127250" y="5282122"/>
          <a:ext cx="2527300" cy="509588"/>
        </p:xfrm>
        <a:graphic>
          <a:graphicData uri="http://schemas.openxmlformats.org/drawingml/2006/table">
            <a:tbl>
              <a:tblPr/>
              <a:tblGrid>
                <a:gridCol w="187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LP-P1、2、3、4、6 BOAT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為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SIC</a:t>
                      </a:r>
                    </a:p>
                  </a:txBody>
                  <a:tcPr marL="9525" marR="9525" marT="950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LP-P7 BOAT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為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QUARTZ</a:t>
                      </a:r>
                    </a:p>
                  </a:txBody>
                  <a:tcPr marL="9525" marR="9525" marT="95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0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FE342B-1869-9FDB-EF56-B793124D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BCDE412-E801-660B-0EE5-6F7982C73657}"/>
              </a:ext>
            </a:extLst>
          </p:cNvPr>
          <p:cNvGraphicFramePr>
            <a:graphicFrameLocks noGrp="1"/>
          </p:cNvGraphicFramePr>
          <p:nvPr/>
        </p:nvGraphicFramePr>
        <p:xfrm>
          <a:off x="2063750" y="620714"/>
          <a:ext cx="8353424" cy="5364165"/>
        </p:xfrm>
        <a:graphic>
          <a:graphicData uri="http://schemas.openxmlformats.org/drawingml/2006/table">
            <a:tbl>
              <a:tblPr/>
              <a:tblGrid>
                <a:gridCol w="67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5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2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7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26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5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52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2751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Nitride </a:t>
                      </a:r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厚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85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LP-N3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LP-N4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LP-N5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LP-N7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(SIC)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(5+7)Fin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pedestal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Cold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trap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Ccp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Spindle</a:t>
                      </a:r>
                    </a:p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Pressure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ballow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APC +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PM Item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RUN</a:t>
                      </a:r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 ±14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 ±14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 ±14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 ±10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BPM(4PM)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 ±14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51">
                <a:tc gridSpan="16"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029">
                <a:tc gridSpan="16"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LP-N1 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依產能需求切換厚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or 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薄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Nitride</a:t>
                      </a:r>
                    </a:p>
                  </a:txBody>
                  <a:tcPr marL="5011" marR="5011" marT="50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2751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Nitride </a:t>
                      </a:r>
                      <a:r>
                        <a:rPr lang="zh-TW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薄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1668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LP-N2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LP-N6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(SIC)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(5+7)Fin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pedestal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Cold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trap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Cap</a:t>
                      </a:r>
                    </a:p>
                    <a:p>
                      <a:pPr algn="ctr" fontAlgn="ctr"/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Spindle</a:t>
                      </a:r>
                    </a:p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Pressure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ballow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 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APC +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PM Item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RUN</a:t>
                      </a:r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 ±15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300 ±30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 ±15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300 ±30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 ±15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300 ±30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 ±15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9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BPM(4PM)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300 ±30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312751">
                <a:tc gridSpan="16"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5011" marR="5011" marT="50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69A5C59-10E5-7236-5060-142B8703DC23}"/>
              </a:ext>
            </a:extLst>
          </p:cNvPr>
          <p:cNvGraphicFramePr>
            <a:graphicFrameLocks noGrp="1"/>
          </p:cNvGraphicFramePr>
          <p:nvPr/>
        </p:nvGraphicFramePr>
        <p:xfrm>
          <a:off x="7877175" y="6121400"/>
          <a:ext cx="2540000" cy="63500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Leak rate </a:t>
                      </a: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SPEC: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≦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0.02Torr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130sec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1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DEBB7F-7348-C11A-EA58-F4414536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A058D95-9ABD-F5D0-4C52-B93F82820E1B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427163"/>
          <a:ext cx="8288338" cy="3663948"/>
        </p:xfrm>
        <a:graphic>
          <a:graphicData uri="http://schemas.openxmlformats.org/drawingml/2006/table">
            <a:tbl>
              <a:tblPr/>
              <a:tblGrid>
                <a:gridCol w="58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4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0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97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02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34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40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852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8151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TEOS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3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LP-T1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LP-T2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LP-T3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LP-T4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LP-T5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LP-T6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LP-T8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LP-T9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Transfer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BOAT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(SIC)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 fin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Pedestal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保溫筒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(NW50)pipe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(NW50)</a:t>
                      </a:r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銜接環</a:t>
                      </a:r>
                      <a:b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Cold trap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Manifold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賓士盤</a:t>
                      </a:r>
                      <a:b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Ccp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Shutter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內管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外管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Injector</a:t>
                      </a:r>
                    </a:p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平口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25mm</a:t>
                      </a:r>
                    </a:p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1000mm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Pressure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bellow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APC +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pumping line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QSV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Burn box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PM Item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Time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Check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 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&amp;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 &amp; Check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更換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Clean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BPM(1PM)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BPM(2PM)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SPM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9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BPM(3PM)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27µm ±2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●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6029" marR="6029" marT="6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B7EC93-C275-790F-DFC2-7BD676FA9BBD}"/>
              </a:ext>
            </a:extLst>
          </p:cNvPr>
          <p:cNvGraphicFramePr>
            <a:graphicFrameLocks noGrp="1"/>
          </p:cNvGraphicFramePr>
          <p:nvPr/>
        </p:nvGraphicFramePr>
        <p:xfrm>
          <a:off x="8040688" y="5732463"/>
          <a:ext cx="2019300" cy="6350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Leak rate </a:t>
                      </a: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SPEC: 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≦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0.02Torr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7FE71B-52B3-A0F0-F7A1-68F6B7C1BE5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091113"/>
          <a:ext cx="3124200" cy="419100"/>
        </p:xfrm>
        <a:graphic>
          <a:graphicData uri="http://schemas.openxmlformats.org/drawingml/2006/table">
            <a:tbl>
              <a:tblPr/>
              <a:tblGrid>
                <a:gridCol w="171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LP-T1、2、3、4、5、6、8 BOAT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為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LP-T9 BOAT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為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QUARTZ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zh-TW" altLang="en-US" sz="3600" dirty="0"/>
              <a:t>五</a:t>
            </a:r>
            <a:r>
              <a:rPr kumimoji="0" lang="zh-TW" altLang="en-US" sz="3600" dirty="0"/>
              <a:t>、爐管製程分類</a:t>
            </a:r>
          </a:p>
        </p:txBody>
      </p:sp>
      <p:graphicFrame>
        <p:nvGraphicFramePr>
          <p:cNvPr id="48" name="Diagram 3">
            <a:extLst>
              <a:ext uri="{FF2B5EF4-FFF2-40B4-BE49-F238E27FC236}">
                <a16:creationId xmlns:a16="http://schemas.microsoft.com/office/drawing/2014/main" id="{73C12D79-8770-AF38-64BA-4CF6ACF8B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073483"/>
              </p:ext>
            </p:extLst>
          </p:nvPr>
        </p:nvGraphicFramePr>
        <p:xfrm>
          <a:off x="1606352" y="450246"/>
          <a:ext cx="756084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78F0DB39-0C03-305B-2148-B7EE529E7914}"/>
              </a:ext>
            </a:extLst>
          </p:cNvPr>
          <p:cNvGrpSpPr/>
          <p:nvPr/>
        </p:nvGrpSpPr>
        <p:grpSpPr>
          <a:xfrm>
            <a:off x="7150968" y="4847177"/>
            <a:ext cx="2016225" cy="598425"/>
            <a:chOff x="5422782" y="3149359"/>
            <a:chExt cx="1824847" cy="91242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0" name="圓角矩形 6">
              <a:extLst>
                <a:ext uri="{FF2B5EF4-FFF2-40B4-BE49-F238E27FC236}">
                  <a16:creationId xmlns:a16="http://schemas.microsoft.com/office/drawing/2014/main" id="{C6DB4E20-363E-DD57-C908-B20A4CFEFD36}"/>
                </a:ext>
              </a:extLst>
            </p:cNvPr>
            <p:cNvSpPr/>
            <p:nvPr/>
          </p:nvSpPr>
          <p:spPr>
            <a:xfrm>
              <a:off x="5422782" y="3149359"/>
              <a:ext cx="1824847" cy="912423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F79646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F79646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7000" h="25400" prst="relaxedInset"/>
            </a:sp3d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圓角矩形 4">
              <a:extLst>
                <a:ext uri="{FF2B5EF4-FFF2-40B4-BE49-F238E27FC236}">
                  <a16:creationId xmlns:a16="http://schemas.microsoft.com/office/drawing/2014/main" id="{5637C70E-CB05-4528-B199-CC901CE44FDC}"/>
                </a:ext>
              </a:extLst>
            </p:cNvPr>
            <p:cNvSpPr txBox="1"/>
            <p:nvPr/>
          </p:nvSpPr>
          <p:spPr>
            <a:xfrm>
              <a:off x="5449506" y="3176083"/>
              <a:ext cx="1771399" cy="858975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marR="0" lvl="0" indent="0" algn="ctr" defTabSz="10668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HTO  </a:t>
              </a:r>
              <a:r>
                <a:rPr kumimoji="1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  <a:endPara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E2F4DB3-7DDA-4D50-F64C-69B5CA93744C}"/>
              </a:ext>
            </a:extLst>
          </p:cNvPr>
          <p:cNvGrpSpPr/>
          <p:nvPr/>
        </p:nvGrpSpPr>
        <p:grpSpPr>
          <a:xfrm>
            <a:off x="7148583" y="5611875"/>
            <a:ext cx="2016225" cy="598425"/>
            <a:chOff x="5422782" y="3149359"/>
            <a:chExt cx="1824847" cy="91242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3" name="圓角矩形 9">
              <a:extLst>
                <a:ext uri="{FF2B5EF4-FFF2-40B4-BE49-F238E27FC236}">
                  <a16:creationId xmlns:a16="http://schemas.microsoft.com/office/drawing/2014/main" id="{0D61A268-A4DA-BF9E-2554-9CF2308761D2}"/>
                </a:ext>
              </a:extLst>
            </p:cNvPr>
            <p:cNvSpPr/>
            <p:nvPr/>
          </p:nvSpPr>
          <p:spPr>
            <a:xfrm>
              <a:off x="5422782" y="3149359"/>
              <a:ext cx="1824847" cy="912423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F79646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F79646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7000" h="25400" prst="relaxedInset"/>
            </a:sp3d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4" name="圓角矩形 4">
              <a:extLst>
                <a:ext uri="{FF2B5EF4-FFF2-40B4-BE49-F238E27FC236}">
                  <a16:creationId xmlns:a16="http://schemas.microsoft.com/office/drawing/2014/main" id="{9281D57D-9527-3FA7-063C-DCFC5413AEC5}"/>
                </a:ext>
              </a:extLst>
            </p:cNvPr>
            <p:cNvSpPr txBox="1"/>
            <p:nvPr/>
          </p:nvSpPr>
          <p:spPr>
            <a:xfrm>
              <a:off x="5449506" y="3176083"/>
              <a:ext cx="1771399" cy="858975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marR="0" lvl="0" indent="0" algn="ctr" defTabSz="10668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IN-SITU POLY</a:t>
              </a:r>
              <a:r>
                <a:rPr kumimoji="1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  </a:t>
              </a:r>
              <a:r>
                <a:rPr kumimoji="1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1</a:t>
              </a:r>
              <a:endPara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</p:grp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1B29795-51BD-D3C8-C99A-EE84BDEC82C1}"/>
              </a:ext>
            </a:extLst>
          </p:cNvPr>
          <p:cNvCxnSpPr/>
          <p:nvPr/>
        </p:nvCxnSpPr>
        <p:spPr>
          <a:xfrm>
            <a:off x="6430888" y="4415129"/>
            <a:ext cx="717695" cy="731260"/>
          </a:xfrm>
          <a:prstGeom prst="line">
            <a:avLst/>
          </a:prstGeom>
          <a:noFill/>
          <a:ln w="2857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0937BD7-7E77-C9BF-1035-8F29B9BB4A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436865" y="4407318"/>
            <a:ext cx="711718" cy="1503770"/>
          </a:xfrm>
          <a:prstGeom prst="line">
            <a:avLst/>
          </a:prstGeom>
          <a:noFill/>
          <a:ln w="2857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85734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1320</Words>
  <Application>Microsoft Office PowerPoint</Application>
  <PresentationFormat>寬螢幕</PresentationFormat>
  <Paragraphs>820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MS PGothic</vt:lpstr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Wingdings 2</vt:lpstr>
      <vt:lpstr>Nuvoton佈景主題</vt:lpstr>
      <vt:lpstr>爐管新人學習進度報告</vt:lpstr>
      <vt:lpstr>報告內容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高 明聖</cp:lastModifiedBy>
  <cp:revision>6</cp:revision>
  <dcterms:created xsi:type="dcterms:W3CDTF">2024-09-03T00:23:14Z</dcterms:created>
  <dcterms:modified xsi:type="dcterms:W3CDTF">2024-09-06T09:37:09Z</dcterms:modified>
</cp:coreProperties>
</file>