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0" r:id="rId3"/>
    <p:sldId id="339" r:id="rId4"/>
    <p:sldId id="372" r:id="rId5"/>
    <p:sldId id="333" r:id="rId6"/>
    <p:sldId id="378" r:id="rId7"/>
    <p:sldId id="384" r:id="rId8"/>
    <p:sldId id="385" r:id="rId9"/>
    <p:sldId id="386" r:id="rId10"/>
    <p:sldId id="38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C30B9-D6E4-42CA-B309-11FE3252BA12}" type="doc">
      <dgm:prSet loTypeId="urn:microsoft.com/office/officeart/2005/8/layout/radial1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9481FBB-0FD2-4828-91B8-3C49986146FE}">
      <dgm:prSet phldrT="[Text]" custT="1"/>
      <dgm:spPr>
        <a:solidFill>
          <a:srgbClr val="FF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altLang="zh-TW" sz="2000" dirty="0"/>
            <a:t>M3100M3200</a:t>
          </a:r>
          <a:endParaRPr lang="zh-TW" altLang="en-US" sz="2000" dirty="0"/>
        </a:p>
      </dgm:t>
    </dgm:pt>
    <dgm:pt modelId="{80D1D30B-ECE5-4E06-B767-E0E7F1D933FA}" type="parTrans" cxnId="{2D0BA92E-AC40-454E-B0DF-7A7C2209B10E}">
      <dgm:prSet/>
      <dgm:spPr/>
      <dgm:t>
        <a:bodyPr/>
        <a:lstStyle/>
        <a:p>
          <a:endParaRPr lang="zh-TW" altLang="en-US"/>
        </a:p>
      </dgm:t>
    </dgm:pt>
    <dgm:pt modelId="{DAA2D6C9-6269-442E-B1AA-AFEFD07D5998}" type="sibTrans" cxnId="{2D0BA92E-AC40-454E-B0DF-7A7C2209B10E}">
      <dgm:prSet/>
      <dgm:spPr/>
      <dgm:t>
        <a:bodyPr/>
        <a:lstStyle/>
        <a:p>
          <a:endParaRPr lang="zh-TW" altLang="en-US"/>
        </a:p>
      </dgm:t>
    </dgm:pt>
    <dgm:pt modelId="{911D067B-58FF-40D4-B8A2-E5A64E151161}">
      <dgm:prSet phldrT="[Text]"/>
      <dgm:spPr>
        <a:solidFill>
          <a:schemeClr val="tx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altLang="zh-TW" dirty="0"/>
            <a:t>M120</a:t>
          </a:r>
          <a:endParaRPr lang="zh-TW" altLang="en-US" dirty="0"/>
        </a:p>
      </dgm:t>
    </dgm:pt>
    <dgm:pt modelId="{9A7FD8A2-44C6-410C-8B1C-3056E62C2C19}" type="parTrans" cxnId="{907B6468-E955-4946-89EF-D97FBF8C0E46}">
      <dgm:prSet/>
      <dgm:spPr/>
      <dgm:t>
        <a:bodyPr/>
        <a:lstStyle/>
        <a:p>
          <a:endParaRPr lang="zh-TW" altLang="en-US"/>
        </a:p>
      </dgm:t>
    </dgm:pt>
    <dgm:pt modelId="{27E6371C-D41A-4C51-9879-DB1DEB8A5178}" type="sibTrans" cxnId="{907B6468-E955-4946-89EF-D97FBF8C0E46}">
      <dgm:prSet/>
      <dgm:spPr/>
      <dgm:t>
        <a:bodyPr/>
        <a:lstStyle/>
        <a:p>
          <a:endParaRPr lang="zh-TW" altLang="en-US"/>
        </a:p>
      </dgm:t>
    </dgm:pt>
    <dgm:pt modelId="{DE6503A1-5594-4BF5-9712-8DAC9D7F1703}">
      <dgm:prSet phldrT="[Text]"/>
      <dgm:spPr>
        <a:solidFill>
          <a:schemeClr val="accent1"/>
        </a:solidFill>
      </dgm:spPr>
      <dgm:t>
        <a:bodyPr/>
        <a:lstStyle/>
        <a:p>
          <a:r>
            <a:rPr lang="en-US" altLang="zh-TW" dirty="0"/>
            <a:t>M340</a:t>
          </a:r>
          <a:endParaRPr lang="zh-TW" altLang="en-US" dirty="0"/>
        </a:p>
      </dgm:t>
    </dgm:pt>
    <dgm:pt modelId="{0507FD10-8DE4-4555-AE65-18FD0DBD3DD9}" type="parTrans" cxnId="{60493B25-DB93-4D7D-AD50-F65CFB720BAB}">
      <dgm:prSet/>
      <dgm:spPr/>
      <dgm:t>
        <a:bodyPr/>
        <a:lstStyle/>
        <a:p>
          <a:endParaRPr lang="zh-TW" altLang="en-US"/>
        </a:p>
      </dgm:t>
    </dgm:pt>
    <dgm:pt modelId="{3DDF2250-F2A0-4440-A30D-420C480100A0}" type="sibTrans" cxnId="{60493B25-DB93-4D7D-AD50-F65CFB720BAB}">
      <dgm:prSet/>
      <dgm:spPr/>
      <dgm:t>
        <a:bodyPr/>
        <a:lstStyle/>
        <a:p>
          <a:endParaRPr lang="zh-TW" altLang="en-US"/>
        </a:p>
      </dgm:t>
    </dgm:pt>
    <dgm:pt modelId="{0187C51A-3305-4DBE-8A7E-EE93B2FBD9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sz="2000" dirty="0"/>
            <a:t>T-BAWL</a:t>
          </a:r>
          <a:endParaRPr lang="zh-TW" altLang="en-US" sz="2400" dirty="0"/>
        </a:p>
      </dgm:t>
    </dgm:pt>
    <dgm:pt modelId="{BD75DB24-A5F1-41FC-A4D0-0D4EE95FC755}" type="parTrans" cxnId="{42A1483D-1263-478C-9478-BEB9B06EFFB4}">
      <dgm:prSet/>
      <dgm:spPr/>
      <dgm:t>
        <a:bodyPr/>
        <a:lstStyle/>
        <a:p>
          <a:endParaRPr lang="zh-TW" altLang="en-US"/>
        </a:p>
      </dgm:t>
    </dgm:pt>
    <dgm:pt modelId="{0A83B281-322F-4E1B-9B40-9739706823CA}" type="sibTrans" cxnId="{42A1483D-1263-478C-9478-BEB9B06EFFB4}">
      <dgm:prSet/>
      <dgm:spPr/>
      <dgm:t>
        <a:bodyPr/>
        <a:lstStyle/>
        <a:p>
          <a:endParaRPr lang="zh-TW" altLang="en-US"/>
        </a:p>
      </dgm:t>
    </dgm:pt>
    <dgm:pt modelId="{5732F734-EC9F-4BD4-81C9-F715E6D06CB6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TW" sz="2000" dirty="0"/>
            <a:t>VL-800</a:t>
          </a:r>
          <a:endParaRPr lang="zh-TW" altLang="en-US" sz="2000" dirty="0"/>
        </a:p>
      </dgm:t>
    </dgm:pt>
    <dgm:pt modelId="{131EAE8F-A4D5-4934-BC7C-12ECF3121464}" type="parTrans" cxnId="{1E2BA953-8045-4DAC-BE52-9C5E616DCC88}">
      <dgm:prSet/>
      <dgm:spPr/>
      <dgm:t>
        <a:bodyPr/>
        <a:lstStyle/>
        <a:p>
          <a:endParaRPr lang="zh-TW" altLang="en-US"/>
        </a:p>
      </dgm:t>
    </dgm:pt>
    <dgm:pt modelId="{557C8968-FC06-481E-BB3A-DBB5EFC57659}" type="sibTrans" cxnId="{1E2BA953-8045-4DAC-BE52-9C5E616DCC88}">
      <dgm:prSet/>
      <dgm:spPr/>
      <dgm:t>
        <a:bodyPr/>
        <a:lstStyle/>
        <a:p>
          <a:endParaRPr lang="zh-TW" altLang="en-US"/>
        </a:p>
      </dgm:t>
    </dgm:pt>
    <dgm:pt modelId="{C8AAC9F2-D2C9-499D-8182-6964C1319F6C}" type="pres">
      <dgm:prSet presAssocID="{BDCC30B9-D6E4-42CA-B309-11FE3252BA1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FA429C-7B3A-40F1-BF51-593D4A5EED20}" type="pres">
      <dgm:prSet presAssocID="{19481FBB-0FD2-4828-91B8-3C49986146FE}" presName="centerShape" presStyleLbl="node0" presStyleIdx="0" presStyleCnt="1"/>
      <dgm:spPr/>
    </dgm:pt>
    <dgm:pt modelId="{8A334686-8E3F-41D4-BBE1-E7BE8607C6C7}" type="pres">
      <dgm:prSet presAssocID="{9A7FD8A2-44C6-410C-8B1C-3056E62C2C19}" presName="Name9" presStyleLbl="parChTrans1D2" presStyleIdx="0" presStyleCnt="4"/>
      <dgm:spPr/>
    </dgm:pt>
    <dgm:pt modelId="{1482C0E4-AA22-4B80-9A3A-D1375B28AB31}" type="pres">
      <dgm:prSet presAssocID="{9A7FD8A2-44C6-410C-8B1C-3056E62C2C19}" presName="connTx" presStyleLbl="parChTrans1D2" presStyleIdx="0" presStyleCnt="4"/>
      <dgm:spPr/>
    </dgm:pt>
    <dgm:pt modelId="{735BE3BB-52F1-499C-A819-6A2AC044F240}" type="pres">
      <dgm:prSet presAssocID="{911D067B-58FF-40D4-B8A2-E5A64E151161}" presName="node" presStyleLbl="node1" presStyleIdx="0" presStyleCnt="4">
        <dgm:presLayoutVars>
          <dgm:bulletEnabled val="1"/>
        </dgm:presLayoutVars>
      </dgm:prSet>
      <dgm:spPr/>
    </dgm:pt>
    <dgm:pt modelId="{729F8D04-74EA-4FF1-A0F4-3E6A373516C6}" type="pres">
      <dgm:prSet presAssocID="{0507FD10-8DE4-4555-AE65-18FD0DBD3DD9}" presName="Name9" presStyleLbl="parChTrans1D2" presStyleIdx="1" presStyleCnt="4"/>
      <dgm:spPr/>
    </dgm:pt>
    <dgm:pt modelId="{307FCE7B-18FD-4D10-9F72-C194532869DA}" type="pres">
      <dgm:prSet presAssocID="{0507FD10-8DE4-4555-AE65-18FD0DBD3DD9}" presName="connTx" presStyleLbl="parChTrans1D2" presStyleIdx="1" presStyleCnt="4"/>
      <dgm:spPr/>
    </dgm:pt>
    <dgm:pt modelId="{18053E30-4510-4F86-A2B0-9149E6DCB01B}" type="pres">
      <dgm:prSet presAssocID="{DE6503A1-5594-4BF5-9712-8DAC9D7F1703}" presName="node" presStyleLbl="node1" presStyleIdx="1" presStyleCnt="4">
        <dgm:presLayoutVars>
          <dgm:bulletEnabled val="1"/>
        </dgm:presLayoutVars>
      </dgm:prSet>
      <dgm:spPr/>
    </dgm:pt>
    <dgm:pt modelId="{A1E04A4A-DD9C-48A0-90F9-99E30F1ABFAB}" type="pres">
      <dgm:prSet presAssocID="{BD75DB24-A5F1-41FC-A4D0-0D4EE95FC755}" presName="Name9" presStyleLbl="parChTrans1D2" presStyleIdx="2" presStyleCnt="4"/>
      <dgm:spPr/>
    </dgm:pt>
    <dgm:pt modelId="{C7A3C2DC-1BA8-4CC3-ADA8-D712B04103D4}" type="pres">
      <dgm:prSet presAssocID="{BD75DB24-A5F1-41FC-A4D0-0D4EE95FC755}" presName="connTx" presStyleLbl="parChTrans1D2" presStyleIdx="2" presStyleCnt="4"/>
      <dgm:spPr/>
    </dgm:pt>
    <dgm:pt modelId="{72E500B3-D0B3-4DE8-BD54-15669129970D}" type="pres">
      <dgm:prSet presAssocID="{0187C51A-3305-4DBE-8A7E-EE93B2FBD91B}" presName="node" presStyleLbl="node1" presStyleIdx="2" presStyleCnt="4">
        <dgm:presLayoutVars>
          <dgm:bulletEnabled val="1"/>
        </dgm:presLayoutVars>
      </dgm:prSet>
      <dgm:spPr/>
    </dgm:pt>
    <dgm:pt modelId="{CACCB97F-7F11-4FFD-8D9B-A1BB7465F08C}" type="pres">
      <dgm:prSet presAssocID="{131EAE8F-A4D5-4934-BC7C-12ECF3121464}" presName="Name9" presStyleLbl="parChTrans1D2" presStyleIdx="3" presStyleCnt="4"/>
      <dgm:spPr/>
    </dgm:pt>
    <dgm:pt modelId="{049DCCB1-1F0D-4462-BBFC-97489A225999}" type="pres">
      <dgm:prSet presAssocID="{131EAE8F-A4D5-4934-BC7C-12ECF3121464}" presName="connTx" presStyleLbl="parChTrans1D2" presStyleIdx="3" presStyleCnt="4"/>
      <dgm:spPr/>
    </dgm:pt>
    <dgm:pt modelId="{2ED1F727-1CDD-4B63-BBBC-2DD463B0492D}" type="pres">
      <dgm:prSet presAssocID="{5732F734-EC9F-4BD4-81C9-F715E6D06CB6}" presName="node" presStyleLbl="node1" presStyleIdx="3" presStyleCnt="4">
        <dgm:presLayoutVars>
          <dgm:bulletEnabled val="1"/>
        </dgm:presLayoutVars>
      </dgm:prSet>
      <dgm:spPr/>
    </dgm:pt>
  </dgm:ptLst>
  <dgm:cxnLst>
    <dgm:cxn modelId="{F041F408-9451-4E40-BB59-E0753974262E}" type="presOf" srcId="{BD75DB24-A5F1-41FC-A4D0-0D4EE95FC755}" destId="{A1E04A4A-DD9C-48A0-90F9-99E30F1ABFAB}" srcOrd="0" destOrd="0" presId="urn:microsoft.com/office/officeart/2005/8/layout/radial1"/>
    <dgm:cxn modelId="{60493B25-DB93-4D7D-AD50-F65CFB720BAB}" srcId="{19481FBB-0FD2-4828-91B8-3C49986146FE}" destId="{DE6503A1-5594-4BF5-9712-8DAC9D7F1703}" srcOrd="1" destOrd="0" parTransId="{0507FD10-8DE4-4555-AE65-18FD0DBD3DD9}" sibTransId="{3DDF2250-F2A0-4440-A30D-420C480100A0}"/>
    <dgm:cxn modelId="{2D0BA92E-AC40-454E-B0DF-7A7C2209B10E}" srcId="{BDCC30B9-D6E4-42CA-B309-11FE3252BA12}" destId="{19481FBB-0FD2-4828-91B8-3C49986146FE}" srcOrd="0" destOrd="0" parTransId="{80D1D30B-ECE5-4E06-B767-E0E7F1D933FA}" sibTransId="{DAA2D6C9-6269-442E-B1AA-AFEFD07D5998}"/>
    <dgm:cxn modelId="{BA08D939-C9AC-4DF6-B1B8-1950EC22F133}" type="presOf" srcId="{BDCC30B9-D6E4-42CA-B309-11FE3252BA12}" destId="{C8AAC9F2-D2C9-499D-8182-6964C1319F6C}" srcOrd="0" destOrd="0" presId="urn:microsoft.com/office/officeart/2005/8/layout/radial1"/>
    <dgm:cxn modelId="{6F66EC39-54AC-4D0E-81A7-AA206EBD6B69}" type="presOf" srcId="{131EAE8F-A4D5-4934-BC7C-12ECF3121464}" destId="{049DCCB1-1F0D-4462-BBFC-97489A225999}" srcOrd="1" destOrd="0" presId="urn:microsoft.com/office/officeart/2005/8/layout/radial1"/>
    <dgm:cxn modelId="{42A1483D-1263-478C-9478-BEB9B06EFFB4}" srcId="{19481FBB-0FD2-4828-91B8-3C49986146FE}" destId="{0187C51A-3305-4DBE-8A7E-EE93B2FBD91B}" srcOrd="2" destOrd="0" parTransId="{BD75DB24-A5F1-41FC-A4D0-0D4EE95FC755}" sibTransId="{0A83B281-322F-4E1B-9B40-9739706823CA}"/>
    <dgm:cxn modelId="{D5BBEA5D-9DED-4588-ADA2-FA196224E319}" type="presOf" srcId="{5732F734-EC9F-4BD4-81C9-F715E6D06CB6}" destId="{2ED1F727-1CDD-4B63-BBBC-2DD463B0492D}" srcOrd="0" destOrd="0" presId="urn:microsoft.com/office/officeart/2005/8/layout/radial1"/>
    <dgm:cxn modelId="{907B6468-E955-4946-89EF-D97FBF8C0E46}" srcId="{19481FBB-0FD2-4828-91B8-3C49986146FE}" destId="{911D067B-58FF-40D4-B8A2-E5A64E151161}" srcOrd="0" destOrd="0" parTransId="{9A7FD8A2-44C6-410C-8B1C-3056E62C2C19}" sibTransId="{27E6371C-D41A-4C51-9879-DB1DEB8A5178}"/>
    <dgm:cxn modelId="{1E2BA953-8045-4DAC-BE52-9C5E616DCC88}" srcId="{19481FBB-0FD2-4828-91B8-3C49986146FE}" destId="{5732F734-EC9F-4BD4-81C9-F715E6D06CB6}" srcOrd="3" destOrd="0" parTransId="{131EAE8F-A4D5-4934-BC7C-12ECF3121464}" sibTransId="{557C8968-FC06-481E-BB3A-DBB5EFC57659}"/>
    <dgm:cxn modelId="{93790C78-0897-43CB-BF81-8BAF9FF142D4}" type="presOf" srcId="{0187C51A-3305-4DBE-8A7E-EE93B2FBD91B}" destId="{72E500B3-D0B3-4DE8-BD54-15669129970D}" srcOrd="0" destOrd="0" presId="urn:microsoft.com/office/officeart/2005/8/layout/radial1"/>
    <dgm:cxn modelId="{84FF2E90-1C80-499C-A0BD-D1F9D8856E52}" type="presOf" srcId="{9A7FD8A2-44C6-410C-8B1C-3056E62C2C19}" destId="{1482C0E4-AA22-4B80-9A3A-D1375B28AB31}" srcOrd="1" destOrd="0" presId="urn:microsoft.com/office/officeart/2005/8/layout/radial1"/>
    <dgm:cxn modelId="{DF4848AD-6874-416E-880A-8448F1B555A9}" type="presOf" srcId="{911D067B-58FF-40D4-B8A2-E5A64E151161}" destId="{735BE3BB-52F1-499C-A819-6A2AC044F240}" srcOrd="0" destOrd="0" presId="urn:microsoft.com/office/officeart/2005/8/layout/radial1"/>
    <dgm:cxn modelId="{1C22CFBD-6F9B-45D5-B885-AF10B0E1A2F2}" type="presOf" srcId="{131EAE8F-A4D5-4934-BC7C-12ECF3121464}" destId="{CACCB97F-7F11-4FFD-8D9B-A1BB7465F08C}" srcOrd="0" destOrd="0" presId="urn:microsoft.com/office/officeart/2005/8/layout/radial1"/>
    <dgm:cxn modelId="{DA31F6BE-63E6-4407-ADB2-F3C6945419C1}" type="presOf" srcId="{19481FBB-0FD2-4828-91B8-3C49986146FE}" destId="{F8FA429C-7B3A-40F1-BF51-593D4A5EED20}" srcOrd="0" destOrd="0" presId="urn:microsoft.com/office/officeart/2005/8/layout/radial1"/>
    <dgm:cxn modelId="{DD4800E3-4458-4395-A113-7C7DE8392913}" type="presOf" srcId="{DE6503A1-5594-4BF5-9712-8DAC9D7F1703}" destId="{18053E30-4510-4F86-A2B0-9149E6DCB01B}" srcOrd="0" destOrd="0" presId="urn:microsoft.com/office/officeart/2005/8/layout/radial1"/>
    <dgm:cxn modelId="{EFEE2AEA-645C-4AEF-8230-F449AB963187}" type="presOf" srcId="{0507FD10-8DE4-4555-AE65-18FD0DBD3DD9}" destId="{729F8D04-74EA-4FF1-A0F4-3E6A373516C6}" srcOrd="0" destOrd="0" presId="urn:microsoft.com/office/officeart/2005/8/layout/radial1"/>
    <dgm:cxn modelId="{210AC0EA-D9CD-4D68-A495-18A9A0FFD075}" type="presOf" srcId="{0507FD10-8DE4-4555-AE65-18FD0DBD3DD9}" destId="{307FCE7B-18FD-4D10-9F72-C194532869DA}" srcOrd="1" destOrd="0" presId="urn:microsoft.com/office/officeart/2005/8/layout/radial1"/>
    <dgm:cxn modelId="{42BD7DF5-AFDD-4D27-B9A2-61D02C309E19}" type="presOf" srcId="{BD75DB24-A5F1-41FC-A4D0-0D4EE95FC755}" destId="{C7A3C2DC-1BA8-4CC3-ADA8-D712B04103D4}" srcOrd="1" destOrd="0" presId="urn:microsoft.com/office/officeart/2005/8/layout/radial1"/>
    <dgm:cxn modelId="{A1FC76F9-5C31-400E-AEA3-0C2BDFA783C7}" type="presOf" srcId="{9A7FD8A2-44C6-410C-8B1C-3056E62C2C19}" destId="{8A334686-8E3F-41D4-BBE1-E7BE8607C6C7}" srcOrd="0" destOrd="0" presId="urn:microsoft.com/office/officeart/2005/8/layout/radial1"/>
    <dgm:cxn modelId="{9573C098-5B04-42A6-A795-AB8FE9D85F68}" type="presParOf" srcId="{C8AAC9F2-D2C9-499D-8182-6964C1319F6C}" destId="{F8FA429C-7B3A-40F1-BF51-593D4A5EED20}" srcOrd="0" destOrd="0" presId="urn:microsoft.com/office/officeart/2005/8/layout/radial1"/>
    <dgm:cxn modelId="{E2695AD3-2162-44AE-BB61-563879796D0F}" type="presParOf" srcId="{C8AAC9F2-D2C9-499D-8182-6964C1319F6C}" destId="{8A334686-8E3F-41D4-BBE1-E7BE8607C6C7}" srcOrd="1" destOrd="0" presId="urn:microsoft.com/office/officeart/2005/8/layout/radial1"/>
    <dgm:cxn modelId="{109C45AB-3AAE-462F-90BD-DD7F7A4A0A74}" type="presParOf" srcId="{8A334686-8E3F-41D4-BBE1-E7BE8607C6C7}" destId="{1482C0E4-AA22-4B80-9A3A-D1375B28AB31}" srcOrd="0" destOrd="0" presId="urn:microsoft.com/office/officeart/2005/8/layout/radial1"/>
    <dgm:cxn modelId="{8F3416F1-25C5-40E6-B240-C54AF91E66A8}" type="presParOf" srcId="{C8AAC9F2-D2C9-499D-8182-6964C1319F6C}" destId="{735BE3BB-52F1-499C-A819-6A2AC044F240}" srcOrd="2" destOrd="0" presId="urn:microsoft.com/office/officeart/2005/8/layout/radial1"/>
    <dgm:cxn modelId="{5BC0BE1A-2DA6-4217-B170-9E2060F4ECAD}" type="presParOf" srcId="{C8AAC9F2-D2C9-499D-8182-6964C1319F6C}" destId="{729F8D04-74EA-4FF1-A0F4-3E6A373516C6}" srcOrd="3" destOrd="0" presId="urn:microsoft.com/office/officeart/2005/8/layout/radial1"/>
    <dgm:cxn modelId="{F00C80EA-EB9E-4E4C-9A41-E577D04F6F9E}" type="presParOf" srcId="{729F8D04-74EA-4FF1-A0F4-3E6A373516C6}" destId="{307FCE7B-18FD-4D10-9F72-C194532869DA}" srcOrd="0" destOrd="0" presId="urn:microsoft.com/office/officeart/2005/8/layout/radial1"/>
    <dgm:cxn modelId="{2D37A92A-2CA4-4795-B319-E5FB1D1889AB}" type="presParOf" srcId="{C8AAC9F2-D2C9-499D-8182-6964C1319F6C}" destId="{18053E30-4510-4F86-A2B0-9149E6DCB01B}" srcOrd="4" destOrd="0" presId="urn:microsoft.com/office/officeart/2005/8/layout/radial1"/>
    <dgm:cxn modelId="{4ECE9299-C648-43E4-B4D4-4D71AF57E610}" type="presParOf" srcId="{C8AAC9F2-D2C9-499D-8182-6964C1319F6C}" destId="{A1E04A4A-DD9C-48A0-90F9-99E30F1ABFAB}" srcOrd="5" destOrd="0" presId="urn:microsoft.com/office/officeart/2005/8/layout/radial1"/>
    <dgm:cxn modelId="{9E04ACB2-87DD-4359-895A-243044627C36}" type="presParOf" srcId="{A1E04A4A-DD9C-48A0-90F9-99E30F1ABFAB}" destId="{C7A3C2DC-1BA8-4CC3-ADA8-D712B04103D4}" srcOrd="0" destOrd="0" presId="urn:microsoft.com/office/officeart/2005/8/layout/radial1"/>
    <dgm:cxn modelId="{FCD5F252-A405-459E-A468-A6415C867018}" type="presParOf" srcId="{C8AAC9F2-D2C9-499D-8182-6964C1319F6C}" destId="{72E500B3-D0B3-4DE8-BD54-15669129970D}" srcOrd="6" destOrd="0" presId="urn:microsoft.com/office/officeart/2005/8/layout/radial1"/>
    <dgm:cxn modelId="{65FDC69F-6358-4800-9C0B-E47E4AC2AEB0}" type="presParOf" srcId="{C8AAC9F2-D2C9-499D-8182-6964C1319F6C}" destId="{CACCB97F-7F11-4FFD-8D9B-A1BB7465F08C}" srcOrd="7" destOrd="0" presId="urn:microsoft.com/office/officeart/2005/8/layout/radial1"/>
    <dgm:cxn modelId="{06150296-A452-4B60-93A7-8123AFA1466A}" type="presParOf" srcId="{CACCB97F-7F11-4FFD-8D9B-A1BB7465F08C}" destId="{049DCCB1-1F0D-4462-BBFC-97489A225999}" srcOrd="0" destOrd="0" presId="urn:microsoft.com/office/officeart/2005/8/layout/radial1"/>
    <dgm:cxn modelId="{F7087DE8-CCE4-4353-9B71-3B807953DD81}" type="presParOf" srcId="{C8AAC9F2-D2C9-499D-8182-6964C1319F6C}" destId="{2ED1F727-1CDD-4B63-BBBC-2DD463B0492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29C-7B3A-40F1-BF51-593D4A5EED20}">
      <dsp:nvSpPr>
        <dsp:cNvPr id="0" name=""/>
        <dsp:cNvSpPr/>
      </dsp:nvSpPr>
      <dsp:spPr>
        <a:xfrm>
          <a:off x="1565791" y="2285871"/>
          <a:ext cx="1188896" cy="11888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M3100M3200</a:t>
          </a:r>
          <a:endParaRPr lang="zh-TW" altLang="en-US" sz="2000" kern="1200" dirty="0"/>
        </a:p>
      </dsp:txBody>
      <dsp:txXfrm>
        <a:off x="1739901" y="2459981"/>
        <a:ext cx="840676" cy="840676"/>
      </dsp:txXfrm>
    </dsp:sp>
    <dsp:sp modelId="{8A334686-8E3F-41D4-BBE1-E7BE8607C6C7}">
      <dsp:nvSpPr>
        <dsp:cNvPr id="0" name=""/>
        <dsp:cNvSpPr/>
      </dsp:nvSpPr>
      <dsp:spPr>
        <a:xfrm rot="16200000">
          <a:off x="1980422" y="2081288"/>
          <a:ext cx="359635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359635" y="247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151249" y="2097063"/>
        <a:ext cx="17981" cy="17981"/>
      </dsp:txXfrm>
    </dsp:sp>
    <dsp:sp modelId="{735BE3BB-52F1-499C-A819-6A2AC044F240}">
      <dsp:nvSpPr>
        <dsp:cNvPr id="0" name=""/>
        <dsp:cNvSpPr/>
      </dsp:nvSpPr>
      <dsp:spPr>
        <a:xfrm>
          <a:off x="1565791" y="737339"/>
          <a:ext cx="1188896" cy="1188896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/>
            <a:t>M120</a:t>
          </a:r>
          <a:endParaRPr lang="zh-TW" altLang="en-US" sz="2600" kern="1200" dirty="0"/>
        </a:p>
      </dsp:txBody>
      <dsp:txXfrm>
        <a:off x="1739901" y="911449"/>
        <a:ext cx="840676" cy="840676"/>
      </dsp:txXfrm>
    </dsp:sp>
    <dsp:sp modelId="{729F8D04-74EA-4FF1-A0F4-3E6A373516C6}">
      <dsp:nvSpPr>
        <dsp:cNvPr id="0" name=""/>
        <dsp:cNvSpPr/>
      </dsp:nvSpPr>
      <dsp:spPr>
        <a:xfrm>
          <a:off x="2754688" y="2855554"/>
          <a:ext cx="359635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359635" y="247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25515" y="2871329"/>
        <a:ext cx="17981" cy="17981"/>
      </dsp:txXfrm>
    </dsp:sp>
    <dsp:sp modelId="{18053E30-4510-4F86-A2B0-9149E6DCB01B}">
      <dsp:nvSpPr>
        <dsp:cNvPr id="0" name=""/>
        <dsp:cNvSpPr/>
      </dsp:nvSpPr>
      <dsp:spPr>
        <a:xfrm>
          <a:off x="3114323" y="2285871"/>
          <a:ext cx="1188896" cy="1188896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/>
            <a:t>M340</a:t>
          </a:r>
          <a:endParaRPr lang="zh-TW" altLang="en-US" sz="2600" kern="1200" dirty="0"/>
        </a:p>
      </dsp:txBody>
      <dsp:txXfrm>
        <a:off x="3288433" y="2459981"/>
        <a:ext cx="840676" cy="840676"/>
      </dsp:txXfrm>
    </dsp:sp>
    <dsp:sp modelId="{A1E04A4A-DD9C-48A0-90F9-99E30F1ABFAB}">
      <dsp:nvSpPr>
        <dsp:cNvPr id="0" name=""/>
        <dsp:cNvSpPr/>
      </dsp:nvSpPr>
      <dsp:spPr>
        <a:xfrm rot="5400000">
          <a:off x="1980422" y="3629820"/>
          <a:ext cx="359635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359635" y="247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151249" y="3645595"/>
        <a:ext cx="17981" cy="17981"/>
      </dsp:txXfrm>
    </dsp:sp>
    <dsp:sp modelId="{72E500B3-D0B3-4DE8-BD54-15669129970D}">
      <dsp:nvSpPr>
        <dsp:cNvPr id="0" name=""/>
        <dsp:cNvSpPr/>
      </dsp:nvSpPr>
      <dsp:spPr>
        <a:xfrm>
          <a:off x="1565791" y="3834403"/>
          <a:ext cx="1188896" cy="1188896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T-BAWL</a:t>
          </a:r>
          <a:endParaRPr lang="zh-TW" altLang="en-US" sz="2400" kern="1200" dirty="0"/>
        </a:p>
      </dsp:txBody>
      <dsp:txXfrm>
        <a:off x="1739901" y="4008513"/>
        <a:ext cx="840676" cy="840676"/>
      </dsp:txXfrm>
    </dsp:sp>
    <dsp:sp modelId="{CACCB97F-7F11-4FFD-8D9B-A1BB7465F08C}">
      <dsp:nvSpPr>
        <dsp:cNvPr id="0" name=""/>
        <dsp:cNvSpPr/>
      </dsp:nvSpPr>
      <dsp:spPr>
        <a:xfrm rot="10800000">
          <a:off x="1206156" y="2855554"/>
          <a:ext cx="359635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359635" y="247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1376983" y="2871329"/>
        <a:ext cx="17981" cy="17981"/>
      </dsp:txXfrm>
    </dsp:sp>
    <dsp:sp modelId="{2ED1F727-1CDD-4B63-BBBC-2DD463B0492D}">
      <dsp:nvSpPr>
        <dsp:cNvPr id="0" name=""/>
        <dsp:cNvSpPr/>
      </dsp:nvSpPr>
      <dsp:spPr>
        <a:xfrm>
          <a:off x="17259" y="2285871"/>
          <a:ext cx="1188896" cy="1188896"/>
        </a:xfrm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VL-800</a:t>
          </a:r>
          <a:endParaRPr lang="zh-TW" altLang="en-US" sz="2000" kern="1200" dirty="0"/>
        </a:p>
      </dsp:txBody>
      <dsp:txXfrm>
        <a:off x="191369" y="2459981"/>
        <a:ext cx="840676" cy="840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2024/9/20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2024.09.09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2024.09.20</a:t>
            </a:r>
            <a:endParaRPr kumimoji="1" lang="zh-TW" altLang="en-US" sz="2800" dirty="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FF7235-7B87-30DB-D8BE-A19D8B16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3" name="Picture 58">
            <a:extLst>
              <a:ext uri="{FF2B5EF4-FFF2-40B4-BE49-F238E27FC236}">
                <a16:creationId xmlns:a16="http://schemas.microsoft.com/office/drawing/2014/main" id="{C3624373-813B-539B-73A2-E18A4FE67A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1209675"/>
            <a:ext cx="1909762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DD0A04-175C-56E4-4072-7F126C06722D}"/>
              </a:ext>
            </a:extLst>
          </p:cNvPr>
          <p:cNvSpPr/>
          <p:nvPr/>
        </p:nvSpPr>
        <p:spPr>
          <a:xfrm>
            <a:off x="4191000" y="3352800"/>
            <a:ext cx="287338" cy="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0F1DE0-4E6E-A221-99AE-4AA5F77A9CA6}"/>
              </a:ext>
            </a:extLst>
          </p:cNvPr>
          <p:cNvSpPr/>
          <p:nvPr/>
        </p:nvSpPr>
        <p:spPr>
          <a:xfrm>
            <a:off x="4811714" y="3352800"/>
            <a:ext cx="287337" cy="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73BC54-DC1B-363E-63C4-75CA84120D54}"/>
              </a:ext>
            </a:extLst>
          </p:cNvPr>
          <p:cNvSpPr/>
          <p:nvPr/>
        </p:nvSpPr>
        <p:spPr>
          <a:xfrm>
            <a:off x="4191000" y="3856039"/>
            <a:ext cx="287338" cy="4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C43143-BEDB-5F28-3D5E-99CA04DCCBAB}"/>
              </a:ext>
            </a:extLst>
          </p:cNvPr>
          <p:cNvSpPr/>
          <p:nvPr/>
        </p:nvSpPr>
        <p:spPr>
          <a:xfrm>
            <a:off x="4811714" y="3856039"/>
            <a:ext cx="287337" cy="4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C020F-012D-870B-E353-3E2EC41104F9}"/>
              </a:ext>
            </a:extLst>
          </p:cNvPr>
          <p:cNvSpPr/>
          <p:nvPr/>
        </p:nvSpPr>
        <p:spPr>
          <a:xfrm>
            <a:off x="4191000" y="4360864"/>
            <a:ext cx="287338" cy="4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7E52CF-F0B7-AA86-59C9-43BD46365CCE}"/>
              </a:ext>
            </a:extLst>
          </p:cNvPr>
          <p:cNvSpPr/>
          <p:nvPr/>
        </p:nvSpPr>
        <p:spPr>
          <a:xfrm>
            <a:off x="4811714" y="4360864"/>
            <a:ext cx="287337" cy="4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1" name="圖片 67">
            <a:extLst>
              <a:ext uri="{FF2B5EF4-FFF2-40B4-BE49-F238E27FC236}">
                <a16:creationId xmlns:a16="http://schemas.microsoft.com/office/drawing/2014/main" id="{1778A080-6052-7446-E35E-213239D4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794126"/>
            <a:ext cx="7921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3BB1233-64C9-8867-F07D-ECC181578A01}"/>
              </a:ext>
            </a:extLst>
          </p:cNvPr>
          <p:cNvSpPr/>
          <p:nvPr/>
        </p:nvSpPr>
        <p:spPr>
          <a:xfrm>
            <a:off x="5219700" y="1330325"/>
            <a:ext cx="146050" cy="1949450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4C8185E-C81F-73B7-EC05-53E144F220BD}"/>
              </a:ext>
            </a:extLst>
          </p:cNvPr>
          <p:cNvCxnSpPr/>
          <p:nvPr/>
        </p:nvCxnSpPr>
        <p:spPr>
          <a:xfrm>
            <a:off x="7051676" y="2938463"/>
            <a:ext cx="523875" cy="0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78">
            <a:extLst>
              <a:ext uri="{FF2B5EF4-FFF2-40B4-BE49-F238E27FC236}">
                <a16:creationId xmlns:a16="http://schemas.microsoft.com/office/drawing/2014/main" id="{9B3E4B9D-5237-58F8-56AA-8E77F145D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806701"/>
            <a:ext cx="1490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VACUUM PIPING</a:t>
            </a:r>
            <a:endParaRPr lang="zh-TW" altLang="en-US" sz="1200" b="1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80E19C3-E140-32FF-9ABB-6FDEFD4960CC}"/>
              </a:ext>
            </a:extLst>
          </p:cNvPr>
          <p:cNvCxnSpPr/>
          <p:nvPr/>
        </p:nvCxnSpPr>
        <p:spPr>
          <a:xfrm>
            <a:off x="6203950" y="2624138"/>
            <a:ext cx="1371600" cy="0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81">
            <a:extLst>
              <a:ext uri="{FF2B5EF4-FFF2-40B4-BE49-F238E27FC236}">
                <a16:creationId xmlns:a16="http://schemas.microsoft.com/office/drawing/2014/main" id="{7A10615E-7811-9406-DECD-0B635163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1" y="2501901"/>
            <a:ext cx="728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TUBE</a:t>
            </a:r>
            <a:endParaRPr lang="zh-TW" altLang="en-US" sz="1200" b="1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71AE85F-4D69-6E3F-B284-F2BE36F811D0}"/>
              </a:ext>
            </a:extLst>
          </p:cNvPr>
          <p:cNvCxnSpPr/>
          <p:nvPr/>
        </p:nvCxnSpPr>
        <p:spPr>
          <a:xfrm flipH="1" flipV="1">
            <a:off x="5005388" y="2778125"/>
            <a:ext cx="893762" cy="381000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84">
            <a:extLst>
              <a:ext uri="{FF2B5EF4-FFF2-40B4-BE49-F238E27FC236}">
                <a16:creationId xmlns:a16="http://schemas.microsoft.com/office/drawing/2014/main" id="{C2244754-4894-71D0-CA78-6423F25A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2654301"/>
            <a:ext cx="108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</a:t>
            </a:r>
            <a:endParaRPr lang="zh-TW" altLang="en-US" sz="1200" b="1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FEB9266-DCAE-9430-1410-B7D0E1E43AF7}"/>
              </a:ext>
            </a:extLst>
          </p:cNvPr>
          <p:cNvCxnSpPr/>
          <p:nvPr/>
        </p:nvCxnSpPr>
        <p:spPr>
          <a:xfrm flipV="1">
            <a:off x="6210300" y="3124200"/>
            <a:ext cx="1365250" cy="0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87">
            <a:extLst>
              <a:ext uri="{FF2B5EF4-FFF2-40B4-BE49-F238E27FC236}">
                <a16:creationId xmlns:a16="http://schemas.microsoft.com/office/drawing/2014/main" id="{552D94CE-9F11-77AA-A059-F7A502EE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3000376"/>
            <a:ext cx="1009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SHUTTER</a:t>
            </a:r>
            <a:endParaRPr lang="zh-TW" altLang="en-US" sz="1200" b="1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2C4DA9-4DC1-4CB1-28B7-11EBD6CC2E03}"/>
              </a:ext>
            </a:extLst>
          </p:cNvPr>
          <p:cNvCxnSpPr/>
          <p:nvPr/>
        </p:nvCxnSpPr>
        <p:spPr>
          <a:xfrm>
            <a:off x="6203951" y="4662488"/>
            <a:ext cx="1109663" cy="0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93">
            <a:extLst>
              <a:ext uri="{FF2B5EF4-FFF2-40B4-BE49-F238E27FC236}">
                <a16:creationId xmlns:a16="http://schemas.microsoft.com/office/drawing/2014/main" id="{0ACF6463-38C5-413B-2486-0668B1D4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4524376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CAP &amp; </a:t>
            </a:r>
            <a:r>
              <a:rPr lang="zh-TW" altLang="en-US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保溫桶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0692D83-062A-8258-D1F3-8147B188F837}"/>
              </a:ext>
            </a:extLst>
          </p:cNvPr>
          <p:cNvCxnSpPr/>
          <p:nvPr/>
        </p:nvCxnSpPr>
        <p:spPr>
          <a:xfrm flipH="1">
            <a:off x="5638800" y="4556125"/>
            <a:ext cx="0" cy="331788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99">
            <a:extLst>
              <a:ext uri="{FF2B5EF4-FFF2-40B4-BE49-F238E27FC236}">
                <a16:creationId xmlns:a16="http://schemas.microsoft.com/office/drawing/2014/main" id="{AD9D86C4-B79E-9271-B9A2-37ADDB0C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829176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</a:t>
            </a:r>
            <a:endParaRPr lang="zh-TW" altLang="en-US" sz="1200" b="1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C7C349E-BC09-BC78-C560-FDC11E48AC62}"/>
              </a:ext>
            </a:extLst>
          </p:cNvPr>
          <p:cNvCxnSpPr/>
          <p:nvPr/>
        </p:nvCxnSpPr>
        <p:spPr>
          <a:xfrm>
            <a:off x="4724400" y="4175125"/>
            <a:ext cx="0" cy="554038"/>
          </a:xfrm>
          <a:prstGeom prst="straightConnector1">
            <a:avLst/>
          </a:prstGeom>
          <a:ln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102">
            <a:extLst>
              <a:ext uri="{FF2B5EF4-FFF2-40B4-BE49-F238E27FC236}">
                <a16:creationId xmlns:a16="http://schemas.microsoft.com/office/drawing/2014/main" id="{1D39A35A-E971-C820-1831-5B62A5CD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4708526"/>
            <a:ext cx="1235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ROBOT ASS.</a:t>
            </a:r>
            <a:endParaRPr lang="zh-TW" altLang="en-US" sz="1200" b="1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6B0B299-4263-9EFB-9EE0-278F986B922A}"/>
              </a:ext>
            </a:extLst>
          </p:cNvPr>
          <p:cNvCxnSpPr/>
          <p:nvPr/>
        </p:nvCxnSpPr>
        <p:spPr>
          <a:xfrm>
            <a:off x="6280150" y="1635125"/>
            <a:ext cx="0" cy="1379538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B26F328-A3A5-A810-D722-7A23356FCBA5}"/>
              </a:ext>
            </a:extLst>
          </p:cNvPr>
          <p:cNvCxnSpPr/>
          <p:nvPr/>
        </p:nvCxnSpPr>
        <p:spPr>
          <a:xfrm>
            <a:off x="5899150" y="1635125"/>
            <a:ext cx="0" cy="1379538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71">
            <a:extLst>
              <a:ext uri="{FF2B5EF4-FFF2-40B4-BE49-F238E27FC236}">
                <a16:creationId xmlns:a16="http://schemas.microsoft.com/office/drawing/2014/main" id="{1FC62792-F59D-5E7B-FCBB-9FED1818189C}"/>
              </a:ext>
            </a:extLst>
          </p:cNvPr>
          <p:cNvSpPr/>
          <p:nvPr/>
        </p:nvSpPr>
        <p:spPr bwMode="auto">
          <a:xfrm>
            <a:off x="3048001" y="5292725"/>
            <a:ext cx="1617975" cy="591216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endParaRPr lang="en-US" altLang="zh-TW" sz="1400" b="1" dirty="0">
              <a:solidFill>
                <a:srgbClr val="C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 eaLnBrk="1" hangingPunct="1">
              <a:lnSpc>
                <a:spcPts val="1200"/>
              </a:lnSpc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Wafer </a:t>
            </a:r>
            <a:r>
              <a:rPr lang="zh-TW" altLang="en-US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傳送至 </a:t>
            </a:r>
            <a:r>
              <a:rPr lang="en-US" altLang="zh-TW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Boat</a:t>
            </a:r>
          </a:p>
          <a:p>
            <a:pPr algn="ctr" eaLnBrk="1" hangingPunct="1">
              <a:lnSpc>
                <a:spcPts val="1200"/>
              </a:lnSpc>
              <a:defRPr/>
            </a:pPr>
            <a:endParaRPr lang="zh-TW" altLang="en-US" sz="1400" b="1" dirty="0">
              <a:solidFill>
                <a:srgbClr val="C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0" name="圓角矩形 74">
            <a:extLst>
              <a:ext uri="{FF2B5EF4-FFF2-40B4-BE49-F238E27FC236}">
                <a16:creationId xmlns:a16="http://schemas.microsoft.com/office/drawing/2014/main" id="{C71E97E6-B2BE-4416-4F0F-CFB28A2A8E9D}"/>
              </a:ext>
            </a:extLst>
          </p:cNvPr>
          <p:cNvSpPr/>
          <p:nvPr/>
        </p:nvSpPr>
        <p:spPr bwMode="auto">
          <a:xfrm>
            <a:off x="5005160" y="5292726"/>
            <a:ext cx="1776641" cy="6068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endParaRPr lang="en-US" altLang="zh-TW" sz="1400" b="1" dirty="0">
              <a:solidFill>
                <a:srgbClr val="C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 eaLnBrk="1" hangingPunct="1">
              <a:lnSpc>
                <a:spcPts val="1200"/>
              </a:lnSpc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Boat</a:t>
            </a:r>
            <a:r>
              <a:rPr lang="zh-TW" altLang="en-US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傳至保溫筒承接</a:t>
            </a:r>
            <a:endParaRPr lang="en-US" altLang="zh-TW" sz="1400" b="1" dirty="0">
              <a:solidFill>
                <a:srgbClr val="C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 eaLnBrk="1" hangingPunct="1">
              <a:lnSpc>
                <a:spcPts val="1200"/>
              </a:lnSpc>
              <a:defRPr/>
            </a:pP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1" name="圓角矩形 76">
            <a:extLst>
              <a:ext uri="{FF2B5EF4-FFF2-40B4-BE49-F238E27FC236}">
                <a16:creationId xmlns:a16="http://schemas.microsoft.com/office/drawing/2014/main" id="{2534CBFF-E5B4-7953-E930-F6B9D4D2524D}"/>
              </a:ext>
            </a:extLst>
          </p:cNvPr>
          <p:cNvSpPr/>
          <p:nvPr/>
        </p:nvSpPr>
        <p:spPr bwMode="auto">
          <a:xfrm>
            <a:off x="7103162" y="5292726"/>
            <a:ext cx="2269438" cy="606823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endParaRPr lang="en-US" altLang="zh-TW" sz="1400" b="1" dirty="0">
              <a:solidFill>
                <a:srgbClr val="C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 eaLnBrk="1" hangingPunct="1">
              <a:lnSpc>
                <a:spcPts val="1200"/>
              </a:lnSpc>
              <a:defRPr/>
            </a:pPr>
            <a:r>
              <a:rPr lang="en-US" altLang="zh-TW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Boat / </a:t>
            </a:r>
            <a:r>
              <a:rPr lang="zh-TW" altLang="en-US" sz="1400" b="1" dirty="0">
                <a:solidFill>
                  <a:srgbClr val="C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保溫筒上升到爐管</a:t>
            </a:r>
            <a:endParaRPr lang="en-US" altLang="zh-TW" sz="1400" b="1" dirty="0">
              <a:solidFill>
                <a:srgbClr val="C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 eaLnBrk="1" hangingPunct="1">
              <a:lnSpc>
                <a:spcPts val="1200"/>
              </a:lnSpc>
              <a:defRPr/>
            </a:pPr>
            <a:endParaRPr lang="en-US" altLang="zh-TW" b="1" dirty="0">
              <a:solidFill>
                <a:srgbClr val="C00000"/>
              </a:solidFill>
            </a:endParaRPr>
          </a:p>
        </p:txBody>
      </p:sp>
      <p:sp>
        <p:nvSpPr>
          <p:cNvPr id="32" name="向下箭號 22">
            <a:extLst>
              <a:ext uri="{FF2B5EF4-FFF2-40B4-BE49-F238E27FC236}">
                <a16:creationId xmlns:a16="http://schemas.microsoft.com/office/drawing/2014/main" id="{68DCCDA6-96F6-E488-2B4D-4B4E9C7B79B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66444" y="5324356"/>
            <a:ext cx="512762" cy="490776"/>
          </a:xfrm>
          <a:prstGeom prst="downArrow">
            <a:avLst>
              <a:gd name="adj1" fmla="val 50000"/>
              <a:gd name="adj2" fmla="val 49907"/>
            </a:avLst>
          </a:prstGeom>
          <a:solidFill>
            <a:schemeClr val="accent1">
              <a:lumMod val="25000"/>
            </a:schemeClr>
          </a:soli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33" name="向下箭號 22">
            <a:extLst>
              <a:ext uri="{FF2B5EF4-FFF2-40B4-BE49-F238E27FC236}">
                <a16:creationId xmlns:a16="http://schemas.microsoft.com/office/drawing/2014/main" id="{1C9BA0DE-98A3-DA51-90E3-409ACA607F0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00044" y="5324356"/>
            <a:ext cx="512762" cy="490776"/>
          </a:xfrm>
          <a:prstGeom prst="downArrow">
            <a:avLst>
              <a:gd name="adj1" fmla="val 50000"/>
              <a:gd name="adj2" fmla="val 49907"/>
            </a:avLst>
          </a:prstGeom>
          <a:solidFill>
            <a:schemeClr val="accent1">
              <a:lumMod val="25000"/>
            </a:schemeClr>
          </a:soli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1E276A8-3477-7CAF-2EEF-D5D64C41F5BA}"/>
              </a:ext>
            </a:extLst>
          </p:cNvPr>
          <p:cNvSpPr txBox="1"/>
          <p:nvPr/>
        </p:nvSpPr>
        <p:spPr bwMode="auto">
          <a:xfrm>
            <a:off x="499532" y="190500"/>
            <a:ext cx="4509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六、機台做動簡介</a:t>
            </a:r>
          </a:p>
        </p:txBody>
      </p:sp>
    </p:spTree>
    <p:extLst>
      <p:ext uri="{BB962C8B-B14F-4D97-AF65-F5344CB8AC3E}">
        <p14:creationId xmlns:p14="http://schemas.microsoft.com/office/powerpoint/2010/main" val="312832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</a:t>
            </a:r>
            <a:r>
              <a:rPr kumimoji="0" lang="zh-TW" altLang="en-US" dirty="0"/>
              <a:t>爐管機台配置圖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四、</a:t>
            </a:r>
            <a:r>
              <a:rPr kumimoji="0" lang="zh-TW" altLang="en-US" dirty="0"/>
              <a:t>機台主體架構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五、</a:t>
            </a:r>
            <a:r>
              <a:rPr kumimoji="0" lang="zh-TW" altLang="en-US" dirty="0"/>
              <a:t>爐管機台簡介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六、</a:t>
            </a:r>
            <a:r>
              <a:rPr kumimoji="0" lang="zh-TW" altLang="en-US" dirty="0"/>
              <a:t>機台做動簡介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35" y="836831"/>
            <a:ext cx="5505448" cy="547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1">
            <a:extLst>
              <a:ext uri="{FF2B5EF4-FFF2-40B4-BE49-F238E27FC236}">
                <a16:creationId xmlns:a16="http://schemas.microsoft.com/office/drawing/2014/main" id="{B493A8CB-F198-9FAF-3CFE-C0DC80649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BE8CD-A937-48D1-B0F1-3C720F996791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E9C79A-F862-7FD9-FDD1-2BB66D37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65546"/>
              </p:ext>
            </p:extLst>
          </p:nvPr>
        </p:nvGraphicFramePr>
        <p:xfrm>
          <a:off x="3048000" y="833438"/>
          <a:ext cx="6096000" cy="51911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種類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進度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GRD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YPM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POCL3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RTP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25PM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EM MPM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r>
                        <a:rPr lang="en-US" sz="1800" dirty="0"/>
                        <a:t>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KOYO YPM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83604"/>
              </p:ext>
            </p:extLst>
          </p:nvPr>
        </p:nvGraphicFramePr>
        <p:xfrm>
          <a:off x="2657625" y="1137002"/>
          <a:ext cx="6876750" cy="43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9/9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4PM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9/10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GRD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9/11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病假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9/12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LP-P3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基本統計</a:t>
                      </a:r>
                      <a:r>
                        <a:rPr lang="en-US" altLang="zh-TW" sz="1800" dirty="0"/>
                        <a:t>&amp;</a:t>
                      </a:r>
                      <a:r>
                        <a:rPr lang="zh-TW" altLang="en-US" sz="1800" dirty="0"/>
                        <a:t>統計分析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9/13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9/16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9/17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中秋放假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9/18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9/19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基本統計</a:t>
                      </a:r>
                      <a:r>
                        <a:rPr lang="en-US" altLang="zh-TW" sz="1800" dirty="0"/>
                        <a:t>&amp;</a:t>
                      </a:r>
                      <a:r>
                        <a:rPr lang="zh-TW" altLang="en-US" sz="1800" dirty="0"/>
                        <a:t>統計分析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9/20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危害性化學品標示及通識規則教育訓練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8F5BF-A10F-B0F3-B4D3-B71F503D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3A758769-72AB-3156-C9BA-1BE1B619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45" y="736122"/>
            <a:ext cx="8547652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CEC1AE-9DAB-E8D0-BEE7-F1CD8EEEBBB1}"/>
              </a:ext>
            </a:extLst>
          </p:cNvPr>
          <p:cNvSpPr txBox="1"/>
          <p:nvPr/>
        </p:nvSpPr>
        <p:spPr bwMode="auto">
          <a:xfrm>
            <a:off x="1534602" y="5702468"/>
            <a:ext cx="6093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2000" b="1" dirty="0">
                <a:ea typeface="+mj-ea"/>
              </a:rPr>
              <a:t>爐管生產機台依反應壓力分兩大類為 </a:t>
            </a:r>
            <a:r>
              <a:rPr lang="en-US" altLang="zh-TW" sz="2000" b="1" dirty="0">
                <a:ea typeface="+mj-ea"/>
              </a:rPr>
              <a:t>LP &amp; AP</a:t>
            </a:r>
            <a:r>
              <a:rPr lang="zh-TW" altLang="en-US" sz="2000" b="1" dirty="0">
                <a:ea typeface="+mj-ea"/>
              </a:rPr>
              <a:t>  </a:t>
            </a:r>
            <a:endParaRPr lang="en-US" altLang="zh-TW" sz="2000" b="1" dirty="0">
              <a:ea typeface="+mj-ea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zh-TW" sz="2000" b="1" dirty="0" err="1">
                <a:ea typeface="+mj-ea"/>
              </a:rPr>
              <a:t>AP:Atmospheric</a:t>
            </a:r>
            <a:r>
              <a:rPr lang="en-US" altLang="zh-TW" sz="2000" b="1" dirty="0">
                <a:ea typeface="+mj-ea"/>
              </a:rPr>
              <a:t> Pressure</a:t>
            </a:r>
            <a:r>
              <a:rPr lang="zh-TW" altLang="en-US" sz="2000" b="1" dirty="0">
                <a:ea typeface="+mj-ea"/>
              </a:rPr>
              <a:t> 常壓</a:t>
            </a:r>
            <a:endParaRPr lang="en-US" altLang="zh-TW" sz="2000" b="1" dirty="0">
              <a:ea typeface="+mj-ea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zh-TW" sz="2000" b="1" dirty="0" err="1">
                <a:ea typeface="+mj-ea"/>
              </a:rPr>
              <a:t>LP:Low</a:t>
            </a:r>
            <a:r>
              <a:rPr lang="en-US" altLang="zh-TW" sz="2000" b="1" dirty="0">
                <a:ea typeface="+mj-ea"/>
              </a:rPr>
              <a:t> Pressure</a:t>
            </a:r>
            <a:r>
              <a:rPr lang="zh-TW" altLang="en-US" sz="2000" b="1" dirty="0">
                <a:ea typeface="+mj-ea"/>
              </a:rPr>
              <a:t> 低壓</a:t>
            </a:r>
            <a:endParaRPr lang="en-US" altLang="zh-TW" sz="2000" b="1" dirty="0"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B3A2ED-F486-3E74-7217-F934DFD8F8E3}"/>
              </a:ext>
            </a:extLst>
          </p:cNvPr>
          <p:cNvSpPr txBox="1"/>
          <p:nvPr/>
        </p:nvSpPr>
        <p:spPr bwMode="auto">
          <a:xfrm>
            <a:off x="499532" y="190500"/>
            <a:ext cx="4509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三、爐管機台配置圖</a:t>
            </a:r>
          </a:p>
        </p:txBody>
      </p:sp>
    </p:spTree>
    <p:extLst>
      <p:ext uri="{BB962C8B-B14F-4D97-AF65-F5344CB8AC3E}">
        <p14:creationId xmlns:p14="http://schemas.microsoft.com/office/powerpoint/2010/main" val="51119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4440B4-294B-3179-DC09-1171F338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054E43-FB47-55CF-E2B7-0CDB29E65069}"/>
              </a:ext>
            </a:extLst>
          </p:cNvPr>
          <p:cNvSpPr txBox="1">
            <a:spLocks/>
          </p:cNvSpPr>
          <p:nvPr/>
        </p:nvSpPr>
        <p:spPr>
          <a:xfrm>
            <a:off x="1981201" y="1196976"/>
            <a:ext cx="8435975" cy="51847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MAIN  SYSTEM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     AP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管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M3100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微軟正黑體" pitchFamily="34" charset="-120"/>
              </a:rPr>
              <a:t>     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LP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管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M3200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TW" altLang="en-US" sz="600" dirty="0">
              <a:solidFill>
                <a:srgbClr val="C00000"/>
              </a:solidFill>
              <a:latin typeface="微軟正黑體" pitchFamily="34" charset="-12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THERMAL SYSTEM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en-US" altLang="zh-TW" sz="2000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MODEL 120</a:t>
            </a:r>
            <a:endParaRPr lang="en-US" altLang="zh-TW" sz="600" dirty="0">
              <a:solidFill>
                <a:srgbClr val="92D050"/>
              </a:solidFill>
              <a:latin typeface="微軟正黑體" pitchFamily="34" charset="-12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TW" altLang="en-US" sz="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GAS SYSTEM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en-US" altLang="zh-TW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MODEL 340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sz="600" dirty="0">
              <a:solidFill>
                <a:srgbClr val="00B050"/>
              </a:solidFill>
              <a:latin typeface="微軟正黑體" pitchFamily="34" charset="-12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WAFER TRANSFER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T-BAWL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sz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BOAT TRANSFER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VL-800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17DC302-DDED-7060-0033-DBB58A05F73E}"/>
              </a:ext>
            </a:extLst>
          </p:cNvPr>
          <p:cNvGraphicFramePr>
            <a:graphicFrameLocks/>
          </p:cNvGraphicFramePr>
          <p:nvPr/>
        </p:nvGraphicFramePr>
        <p:xfrm>
          <a:off x="5951984" y="548680"/>
          <a:ext cx="432048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5E66642-521F-5E2C-D3DE-A565F44DE273}"/>
              </a:ext>
            </a:extLst>
          </p:cNvPr>
          <p:cNvSpPr txBox="1"/>
          <p:nvPr/>
        </p:nvSpPr>
        <p:spPr bwMode="auto">
          <a:xfrm>
            <a:off x="499532" y="190500"/>
            <a:ext cx="4509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四、機台主體架構</a:t>
            </a:r>
          </a:p>
        </p:txBody>
      </p:sp>
    </p:spTree>
    <p:extLst>
      <p:ext uri="{BB962C8B-B14F-4D97-AF65-F5344CB8AC3E}">
        <p14:creationId xmlns:p14="http://schemas.microsoft.com/office/powerpoint/2010/main" val="31812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DF8709-E14E-6FA3-AAD2-3BC78DF2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FCF6-E390-1147-2553-A61687EA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8688" y="1408113"/>
            <a:ext cx="3681412" cy="4572000"/>
          </a:xfrm>
          <a:prstGeom prst="rect">
            <a:avLst/>
          </a:prstGeom>
          <a:noFill/>
        </p:spPr>
      </p:pic>
      <p:sp>
        <p:nvSpPr>
          <p:cNvPr id="4" name="矩形 6">
            <a:extLst>
              <a:ext uri="{FF2B5EF4-FFF2-40B4-BE49-F238E27FC236}">
                <a16:creationId xmlns:a16="http://schemas.microsoft.com/office/drawing/2014/main" id="{13218F8E-FFB8-8659-DDB5-03224558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066926"/>
            <a:ext cx="35274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01.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傳送機示意圖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02.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製程氣體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Flow Chart</a:t>
            </a:r>
          </a:p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03.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M3100/3200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控制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顯示面板 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04.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VL-800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控制器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05.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T-BAWL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控制器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06.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下貨區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Load/Unload</a:t>
            </a:r>
          </a:p>
          <a:p>
            <a:pPr>
              <a:spcBef>
                <a:spcPts val="575"/>
              </a:spcBef>
            </a:pP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07.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Cassette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放置區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C9CBD7-FEA8-5B92-2E7A-5A6D976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1417638"/>
            <a:ext cx="289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機台介紹</a:t>
            </a:r>
            <a:r>
              <a:rPr lang="en-US" altLang="zh-TW" sz="2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(Front)</a:t>
            </a:r>
            <a:endParaRPr lang="zh-TW" altLang="zh-TW" sz="2400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24B7C354-2565-B199-6DC3-885D3B54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506538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01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66BBA40E-6E5B-5783-BAF4-5CE53611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9" y="15922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02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A77702-3B21-FDB1-EBBC-DEC860E2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9" y="250825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03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7">
            <a:extLst>
              <a:ext uri="{FF2B5EF4-FFF2-40B4-BE49-F238E27FC236}">
                <a16:creationId xmlns:a16="http://schemas.microsoft.com/office/drawing/2014/main" id="{5FB72890-8B16-E7C9-98EE-F07D8F7D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3430589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04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7">
            <a:extLst>
              <a:ext uri="{FF2B5EF4-FFF2-40B4-BE49-F238E27FC236}">
                <a16:creationId xmlns:a16="http://schemas.microsoft.com/office/drawing/2014/main" id="{F7F146B0-AF84-235B-B364-C827E06B4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4" y="53006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05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53D8A06C-85F0-C05A-F395-BCDC0FCF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4" y="53006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06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B6AB15D7-2F55-9F4F-AB8C-66C7A0941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3913188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3C5F47-61B6-869E-9B3F-EC88E8330A94}"/>
              </a:ext>
            </a:extLst>
          </p:cNvPr>
          <p:cNvSpPr txBox="1"/>
          <p:nvPr/>
        </p:nvSpPr>
        <p:spPr bwMode="auto">
          <a:xfrm>
            <a:off x="499532" y="190500"/>
            <a:ext cx="4509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五、爐管機台簡介</a:t>
            </a:r>
          </a:p>
        </p:txBody>
      </p:sp>
    </p:spTree>
    <p:extLst>
      <p:ext uri="{BB962C8B-B14F-4D97-AF65-F5344CB8AC3E}">
        <p14:creationId xmlns:p14="http://schemas.microsoft.com/office/powerpoint/2010/main" val="3575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B12D0A-139F-E506-2DF8-DADE457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A36B35-2F0F-767B-9152-3AF26364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431801"/>
            <a:ext cx="4244975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FB91A37-D7D1-0BDC-E6A0-92C42591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549276"/>
            <a:ext cx="2728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zh-TW" sz="2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機台介紹</a:t>
            </a:r>
            <a:r>
              <a:rPr lang="en-US" altLang="zh-TW" sz="2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(Back)</a:t>
            </a:r>
            <a:endParaRPr lang="zh-TW" altLang="zh-TW" sz="2400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7FA2EA-B9C4-A509-1EE4-249254E2FD0D}"/>
              </a:ext>
            </a:extLst>
          </p:cNvPr>
          <p:cNvSpPr txBox="1">
            <a:spLocks/>
          </p:cNvSpPr>
          <p:nvPr/>
        </p:nvSpPr>
        <p:spPr>
          <a:xfrm>
            <a:off x="7032625" y="1160463"/>
            <a:ext cx="3168650" cy="2305050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07.</a:t>
            </a: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  <a:cs typeface="Arial" charset="0"/>
              </a:rPr>
              <a:t>Cassette</a:t>
            </a:r>
            <a:r>
              <a:rPr lang="zh-TW" altLang="en-US" sz="1800" b="1" dirty="0">
                <a:latin typeface="微軟正黑體" pitchFamily="34" charset="-120"/>
                <a:ea typeface="微軟正黑體" pitchFamily="34" charset="-120"/>
                <a:cs typeface="Arial" charset="0"/>
              </a:rPr>
              <a:t> 放置區</a:t>
            </a:r>
            <a:endParaRPr lang="en-US" altLang="zh-TW" sz="1800" b="1" dirty="0">
              <a:latin typeface="+mj-ea"/>
              <a:ea typeface="+mj-ea"/>
              <a:cs typeface="Arial" charset="0"/>
            </a:endParaRP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08.</a:t>
            </a: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lang="en-US" altLang="zh-TW" sz="1800" b="1" dirty="0">
                <a:latin typeface="+mj-ea"/>
                <a:ea typeface="+mj-ea"/>
                <a:cs typeface="Arial" charset="0"/>
              </a:rPr>
              <a:t>Boat 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09.</a:t>
            </a: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lang="en-US" altLang="zh-TW" sz="1800" b="1" dirty="0">
                <a:latin typeface="+mj-ea"/>
                <a:ea typeface="+mj-ea"/>
                <a:cs typeface="Arial" charset="0"/>
              </a:rPr>
              <a:t>Pedestal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10.</a:t>
            </a: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lang="en-US" altLang="zh-TW" sz="1800" b="1" dirty="0">
                <a:latin typeface="+mj-ea"/>
                <a:cs typeface="Arial" charset="0"/>
              </a:rPr>
              <a:t>Pedestal</a:t>
            </a:r>
            <a:r>
              <a:rPr lang="zh-TW" altLang="en-US" sz="1800" b="1" dirty="0">
                <a:latin typeface="+mj-ea"/>
                <a:cs typeface="Arial" charset="0"/>
              </a:rPr>
              <a:t> </a:t>
            </a:r>
            <a:r>
              <a:rPr lang="en-US" altLang="zh-TW" sz="1800" b="1" dirty="0">
                <a:latin typeface="+mj-ea"/>
                <a:cs typeface="Arial" charset="0"/>
              </a:rPr>
              <a:t>Cover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j-ea"/>
                <a:cs typeface="Arial" charset="0"/>
              </a:rPr>
              <a:t>11. </a:t>
            </a:r>
            <a:r>
              <a:rPr lang="en-US" altLang="zh-TW" sz="1800" b="1" dirty="0">
                <a:latin typeface="+mj-ea"/>
                <a:cs typeface="Arial" charset="0"/>
              </a:rPr>
              <a:t>Handling</a:t>
            </a:r>
            <a:r>
              <a:rPr lang="zh-TW" altLang="en-US" sz="1800" b="1" dirty="0">
                <a:latin typeface="+mj-ea"/>
                <a:cs typeface="Arial" charset="0"/>
              </a:rPr>
              <a:t> </a:t>
            </a:r>
            <a:r>
              <a:rPr lang="en-US" altLang="zh-TW" sz="1800" b="1" dirty="0">
                <a:latin typeface="+mj-ea"/>
                <a:cs typeface="Arial" charset="0"/>
              </a:rPr>
              <a:t>Arm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j-ea"/>
                <a:cs typeface="Arial" charset="0"/>
              </a:rPr>
              <a:t>12. </a:t>
            </a:r>
            <a:r>
              <a:rPr lang="en-US" altLang="zh-TW" sz="1800" b="1" dirty="0">
                <a:latin typeface="+mj-ea"/>
                <a:cs typeface="Arial" charset="0"/>
              </a:rPr>
              <a:t>Boat Elevator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4AD919B-DFBE-9B9A-4A69-0E84160C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6" y="4005263"/>
            <a:ext cx="267652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8">
            <a:extLst>
              <a:ext uri="{FF2B5EF4-FFF2-40B4-BE49-F238E27FC236}">
                <a16:creationId xmlns:a16="http://schemas.microsoft.com/office/drawing/2014/main" id="{B00C8447-E78C-9C92-F763-76B3E474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79375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08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9">
            <a:extLst>
              <a:ext uri="{FF2B5EF4-FFF2-40B4-BE49-F238E27FC236}">
                <a16:creationId xmlns:a16="http://schemas.microsoft.com/office/drawing/2014/main" id="{9D9FBD50-03EF-21D0-7F86-95076EAC5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4" y="5157788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09</a:t>
            </a: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ADE15992-182C-5FF8-7681-701D0D32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5229225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3C6484C0-1FBA-DBF3-21F3-DD8BC460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4" y="3335339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FA1424A1-3ED7-B924-DE35-0E3585799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6" y="50593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文字方塊 15">
            <a:extLst>
              <a:ext uri="{FF2B5EF4-FFF2-40B4-BE49-F238E27FC236}">
                <a16:creationId xmlns:a16="http://schemas.microsoft.com/office/drawing/2014/main" id="{BD58A2AD-9D20-97D8-0935-7A1C1C928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6" y="563245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12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0F1A7451-6E9C-9140-70A6-9D90145A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6" y="2060575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9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402</Words>
  <Application>Microsoft Office PowerPoint</Application>
  <PresentationFormat>寬螢幕</PresentationFormat>
  <Paragraphs>154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Franklin Gothic Book</vt:lpstr>
      <vt:lpstr>Times New Roman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11</cp:revision>
  <dcterms:created xsi:type="dcterms:W3CDTF">2024-09-03T00:23:14Z</dcterms:created>
  <dcterms:modified xsi:type="dcterms:W3CDTF">2024-09-20T08:48:55Z</dcterms:modified>
</cp:coreProperties>
</file>