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2"/>
  </p:notesMasterIdLst>
  <p:handoutMasterIdLst>
    <p:handoutMasterId r:id="rId23"/>
  </p:handoutMasterIdLst>
  <p:sldIdLst>
    <p:sldId id="259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5" r:id="rId17"/>
    <p:sldId id="404" r:id="rId18"/>
    <p:sldId id="406" r:id="rId19"/>
    <p:sldId id="407" r:id="rId20"/>
    <p:sldId id="408" r:id="rId21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4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6E6"/>
    <a:srgbClr val="3333FF"/>
    <a:srgbClr val="FF0066"/>
    <a:srgbClr val="00006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2024/10/16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2024/10/16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新增 </a:t>
            </a:r>
            <a:r>
              <a:rPr kumimoji="0" lang="en-US" altLang="zh-TW" sz="2800" dirty="0"/>
              <a:t>F31C07 Back up Recipe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45BA2-7807-89A6-E194-8B79A3357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475D3A3-2F3B-0120-3004-A8401678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複製未加入的資料至</a:t>
            </a:r>
            <a:r>
              <a:rPr lang="en-US" altLang="zh-TW" dirty="0"/>
              <a:t> “</a:t>
            </a:r>
            <a:r>
              <a:rPr lang="zh-TW" altLang="en-US" dirty="0"/>
              <a:t>匯出 </a:t>
            </a:r>
            <a:r>
              <a:rPr lang="en-US" altLang="zh-TW" dirty="0"/>
              <a:t>Excel </a:t>
            </a:r>
            <a:r>
              <a:rPr lang="zh-TW" altLang="en-US" dirty="0"/>
              <a:t>檔案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F3C77C-3ECE-4630-AEB0-4D176158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" y="1275220"/>
            <a:ext cx="910717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4473FB-1D33-EE2E-51BF-6CBEC1B2B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46E52D7-0EAA-269F-BD28-0F87B4C0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89B8B8-0F96-B6B2-3EA0-295B216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" y="1259140"/>
            <a:ext cx="8964276" cy="491558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0E4909-02FB-1D69-687F-B3A6782C9B42}"/>
              </a:ext>
            </a:extLst>
          </p:cNvPr>
          <p:cNvSpPr txBox="1"/>
          <p:nvPr/>
        </p:nvSpPr>
        <p:spPr>
          <a:xfrm>
            <a:off x="4178741" y="1172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6558829-4827-291C-C672-0275A035FD26}"/>
              </a:ext>
            </a:extLst>
          </p:cNvPr>
          <p:cNvSpPr txBox="1"/>
          <p:nvPr/>
        </p:nvSpPr>
        <p:spPr>
          <a:xfrm>
            <a:off x="699091" y="1036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143BBB-E554-D333-88F5-4394C3820AF5}"/>
              </a:ext>
            </a:extLst>
          </p:cNvPr>
          <p:cNvSpPr txBox="1"/>
          <p:nvPr/>
        </p:nvSpPr>
        <p:spPr>
          <a:xfrm>
            <a:off x="1071372" y="1062311"/>
            <a:ext cx="196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另存新檔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EDDED7E-3604-41AA-1243-2A4026F8E5F8}"/>
              </a:ext>
            </a:extLst>
          </p:cNvPr>
          <p:cNvCxnSpPr>
            <a:cxnSpLocks/>
          </p:cNvCxnSpPr>
          <p:nvPr/>
        </p:nvCxnSpPr>
        <p:spPr>
          <a:xfrm flipH="1">
            <a:off x="715062" y="1424407"/>
            <a:ext cx="1206175" cy="3144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32FB636-0A2A-0BA6-5996-D2C7B7B4F3F0}"/>
              </a:ext>
            </a:extLst>
          </p:cNvPr>
          <p:cNvSpPr/>
          <p:nvPr/>
        </p:nvSpPr>
        <p:spPr>
          <a:xfrm>
            <a:off x="331067" y="4617658"/>
            <a:ext cx="736048" cy="29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40CC38-E702-F2A1-D5EF-0830ADB484B6}"/>
              </a:ext>
            </a:extLst>
          </p:cNvPr>
          <p:cNvSpPr txBox="1"/>
          <p:nvPr/>
        </p:nvSpPr>
        <p:spPr>
          <a:xfrm>
            <a:off x="4332280" y="135675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存檔位置及檔名</a:t>
            </a:r>
            <a:endParaRPr 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C88E0E-26F2-FD4E-919D-881BAB9F725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150429" y="1726086"/>
            <a:ext cx="1441991" cy="241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7E6EFDA-A094-0979-4332-F98536282066}"/>
              </a:ext>
            </a:extLst>
          </p:cNvPr>
          <p:cNvCxnSpPr>
            <a:cxnSpLocks/>
          </p:cNvCxnSpPr>
          <p:nvPr/>
        </p:nvCxnSpPr>
        <p:spPr>
          <a:xfrm flipH="1">
            <a:off x="3296307" y="1685270"/>
            <a:ext cx="2935627" cy="3039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85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08C46A-7871-04AB-BE4C-D0374C5A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33D5D-2D0E-D08D-92AC-01F68D49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13BCE5-A42D-FD34-DB48-B6FAE2AD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990768"/>
            <a:ext cx="8440328" cy="571579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87574F-AAFE-FDE3-6447-CC971674FF5D}"/>
              </a:ext>
            </a:extLst>
          </p:cNvPr>
          <p:cNvSpPr/>
          <p:nvPr/>
        </p:nvSpPr>
        <p:spPr>
          <a:xfrm>
            <a:off x="1824200" y="5757635"/>
            <a:ext cx="1091616" cy="407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9556CE-72C0-C898-445C-1481E17C8B58}"/>
              </a:ext>
            </a:extLst>
          </p:cNvPr>
          <p:cNvSpPr txBox="1"/>
          <p:nvPr/>
        </p:nvSpPr>
        <p:spPr>
          <a:xfrm>
            <a:off x="4020677" y="4817265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</a:t>
            </a:r>
            <a:r>
              <a:rPr lang="en-US" altLang="zh-TW" b="1" dirty="0"/>
              <a:t>Import Data</a:t>
            </a:r>
            <a:endParaRPr lang="en-US" b="1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432FD63-9C4D-6528-CA7D-6AA1EFFAF592}"/>
              </a:ext>
            </a:extLst>
          </p:cNvPr>
          <p:cNvCxnSpPr>
            <a:cxnSpLocks/>
          </p:cNvCxnSpPr>
          <p:nvPr/>
        </p:nvCxnSpPr>
        <p:spPr>
          <a:xfrm flipH="1">
            <a:off x="2843808" y="5106287"/>
            <a:ext cx="1176869" cy="651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5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E9E588-0582-6660-2DA9-F5CB636BD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6F30A15-A594-B420-B54E-F3D03EAF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6BF358-3E65-0AD7-E954-AAE806DC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2104840"/>
            <a:ext cx="5906324" cy="26483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39023F-EAD9-B822-8C70-577819F2E81B}"/>
              </a:ext>
            </a:extLst>
          </p:cNvPr>
          <p:cNvSpPr txBox="1"/>
          <p:nvPr/>
        </p:nvSpPr>
        <p:spPr>
          <a:xfrm>
            <a:off x="2627784" y="132211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點選 </a:t>
            </a:r>
            <a:r>
              <a:rPr lang="zh-TW" altLang="en-US" b="1" dirty="0">
                <a:highlight>
                  <a:srgbClr val="FAFAFA"/>
                </a:highlight>
                <a:latin typeface="Segoe UI" panose="020B0502040204020203" pitchFamily="34" charset="0"/>
              </a:rPr>
              <a:t>檔名及存檔位置</a:t>
            </a:r>
            <a:endParaRPr 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56EE58D-0EFD-8BCB-FAEB-DDBD3F25DEB3}"/>
              </a:ext>
            </a:extLst>
          </p:cNvPr>
          <p:cNvCxnSpPr>
            <a:cxnSpLocks/>
          </p:cNvCxnSpPr>
          <p:nvPr/>
        </p:nvCxnSpPr>
        <p:spPr>
          <a:xfrm flipH="1">
            <a:off x="2123728" y="1701294"/>
            <a:ext cx="1321342" cy="1007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C6F81B8-5729-6487-6742-56A0E16453FD}"/>
              </a:ext>
            </a:extLst>
          </p:cNvPr>
          <p:cNvCxnSpPr>
            <a:cxnSpLocks/>
          </p:cNvCxnSpPr>
          <p:nvPr/>
        </p:nvCxnSpPr>
        <p:spPr>
          <a:xfrm flipH="1">
            <a:off x="4067944" y="1691446"/>
            <a:ext cx="288032" cy="15935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029B43D-23D6-CC25-F6A2-D7C40435F839}"/>
              </a:ext>
            </a:extLst>
          </p:cNvPr>
          <p:cNvSpPr/>
          <p:nvPr/>
        </p:nvSpPr>
        <p:spPr>
          <a:xfrm>
            <a:off x="5775030" y="3429000"/>
            <a:ext cx="109161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1B65D40-AA59-1959-F285-E6284D46B05C}"/>
              </a:ext>
            </a:extLst>
          </p:cNvPr>
          <p:cNvSpPr txBox="1"/>
          <p:nvPr/>
        </p:nvSpPr>
        <p:spPr>
          <a:xfrm>
            <a:off x="6758566" y="1425044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按確定</a:t>
            </a:r>
            <a:endParaRPr lang="en-US" b="1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1BAACEC-DA90-55C3-6111-B599222136A9}"/>
              </a:ext>
            </a:extLst>
          </p:cNvPr>
          <p:cNvCxnSpPr>
            <a:cxnSpLocks/>
          </p:cNvCxnSpPr>
          <p:nvPr/>
        </p:nvCxnSpPr>
        <p:spPr>
          <a:xfrm flipH="1">
            <a:off x="6758566" y="1916832"/>
            <a:ext cx="401334" cy="1434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145D15-BEC0-E8AE-4E9B-3480C861E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51AADCF-CC17-CC5C-7A74-4056A91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A005EA-0DEA-5B2E-80F4-1EC3B28D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070"/>
            <a:ext cx="9144000" cy="530645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BF69D3C-6D90-B3A6-1FC1-103538E42CD3}"/>
              </a:ext>
            </a:extLst>
          </p:cNvPr>
          <p:cNvCxnSpPr>
            <a:cxnSpLocks/>
          </p:cNvCxnSpPr>
          <p:nvPr/>
        </p:nvCxnSpPr>
        <p:spPr>
          <a:xfrm flipH="1">
            <a:off x="1139512" y="3861048"/>
            <a:ext cx="1704296" cy="1362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9F3CA85-1510-ED66-62CB-88DED96C5DB5}"/>
              </a:ext>
            </a:extLst>
          </p:cNvPr>
          <p:cNvSpPr/>
          <p:nvPr/>
        </p:nvSpPr>
        <p:spPr>
          <a:xfrm>
            <a:off x="0" y="5242274"/>
            <a:ext cx="1475656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28AAF6-EBCD-3979-E90D-A66ADC0B0D2B}"/>
              </a:ext>
            </a:extLst>
          </p:cNvPr>
          <p:cNvSpPr txBox="1"/>
          <p:nvPr/>
        </p:nvSpPr>
        <p:spPr>
          <a:xfrm>
            <a:off x="2879616" y="3491716"/>
            <a:ext cx="2628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highlight>
                  <a:srgbClr val="E6E6E6"/>
                </a:highlight>
              </a:rPr>
              <a:t>按 </a:t>
            </a:r>
            <a:r>
              <a:rPr lang="en-US" altLang="zh-TW" b="1" dirty="0">
                <a:highlight>
                  <a:srgbClr val="E6E6E6"/>
                </a:highlight>
              </a:rPr>
              <a:t>Add / Update Data</a:t>
            </a:r>
            <a:endParaRPr lang="en-US" b="1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050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3CA66EE-490D-8C28-C7D2-89949214B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2F0FE8-9480-DAC4-B106-D80F214F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沒通知 </a:t>
            </a:r>
            <a:r>
              <a:rPr lang="en-US" altLang="zh-TW" dirty="0"/>
              <a:t>S130 </a:t>
            </a:r>
            <a:r>
              <a:rPr lang="zh-TW" altLang="en-US" dirty="0"/>
              <a:t>開啟 </a:t>
            </a:r>
            <a:r>
              <a:rPr lang="en-US" altLang="zh-TW" dirty="0"/>
              <a:t>“F31” </a:t>
            </a:r>
            <a:r>
              <a:rPr lang="zh-TW" altLang="en-US" dirty="0"/>
              <a:t>機台 無法加入</a:t>
            </a:r>
            <a:r>
              <a:rPr lang="en-US" altLang="zh-TW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B5C14C-689A-717D-D796-E787263A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194479"/>
            <a:ext cx="8411749" cy="53537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6749487-68A5-FDF1-1B3C-BEAC898F1456}"/>
              </a:ext>
            </a:extLst>
          </p:cNvPr>
          <p:cNvSpPr/>
          <p:nvPr/>
        </p:nvSpPr>
        <p:spPr>
          <a:xfrm>
            <a:off x="3203849" y="3717032"/>
            <a:ext cx="3960440" cy="165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9743357-F4B7-3BD0-CB8D-262918F5EF59}"/>
              </a:ext>
            </a:extLst>
          </p:cNvPr>
          <p:cNvCxnSpPr>
            <a:cxnSpLocks/>
          </p:cNvCxnSpPr>
          <p:nvPr/>
        </p:nvCxnSpPr>
        <p:spPr>
          <a:xfrm flipH="1">
            <a:off x="5292080" y="980728"/>
            <a:ext cx="1008112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5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F0671A-D9A9-7998-C5C8-80B177BAC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BB0635-4903-4B66-9EBD-076203E6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 後 按傳簽即完成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FA824-26AB-3499-45CC-9283FDB0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263216"/>
            <a:ext cx="6887536" cy="530616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C9D6CD-E742-1AFA-3001-D3AC1A9BB5C6}"/>
              </a:ext>
            </a:extLst>
          </p:cNvPr>
          <p:cNvCxnSpPr>
            <a:cxnSpLocks/>
          </p:cNvCxnSpPr>
          <p:nvPr/>
        </p:nvCxnSpPr>
        <p:spPr>
          <a:xfrm flipH="1">
            <a:off x="2267744" y="908720"/>
            <a:ext cx="1512168" cy="5257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A7FC0A3-16E9-F3F8-D798-CC62EFB790CF}"/>
              </a:ext>
            </a:extLst>
          </p:cNvPr>
          <p:cNvSpPr/>
          <p:nvPr/>
        </p:nvSpPr>
        <p:spPr>
          <a:xfrm>
            <a:off x="1128232" y="6184570"/>
            <a:ext cx="1355536" cy="366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0FF3A2-EA0E-0A2E-8C04-6874CD1D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49186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EC5D9A-3B7E-63AA-46E9-D5972047A137}"/>
              </a:ext>
            </a:extLst>
          </p:cNvPr>
          <p:cNvSpPr txBox="1"/>
          <p:nvPr/>
        </p:nvSpPr>
        <p:spPr>
          <a:xfrm>
            <a:off x="395536" y="678759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每月 </a:t>
            </a:r>
            <a:r>
              <a:rPr lang="en-US" altLang="zh-TW" dirty="0"/>
              <a:t>25 </a:t>
            </a:r>
            <a:r>
              <a:rPr lang="zh-TW" altLang="en-US" dirty="0"/>
              <a:t>日會收到 </a:t>
            </a:r>
            <a:r>
              <a:rPr lang="en-US" altLang="zh-TW" dirty="0"/>
              <a:t>“</a:t>
            </a:r>
            <a:r>
              <a:rPr lang="zh-TW" altLang="en-US" dirty="0"/>
              <a:t>請新增 </a:t>
            </a:r>
            <a:r>
              <a:rPr lang="en-US" altLang="zh-TW" dirty="0"/>
              <a:t>F31C07 Back up Recipe”</a:t>
            </a:r>
            <a:r>
              <a:rPr lang="zh-TW" altLang="en-US" dirty="0"/>
              <a:t> </a:t>
            </a:r>
            <a:r>
              <a:rPr lang="en-US" altLang="zh-TW" dirty="0"/>
              <a:t>MAIL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15C73B-6644-7594-9D31-4DBA16DCF825}"/>
              </a:ext>
            </a:extLst>
          </p:cNvPr>
          <p:cNvSpPr/>
          <p:nvPr/>
        </p:nvSpPr>
        <p:spPr>
          <a:xfrm>
            <a:off x="2327430" y="5783436"/>
            <a:ext cx="681656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FD25D9-8FE1-6EC4-7E74-552BBFA2D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BF6D1E-7413-AF45-4B96-B6F5A54B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開啟附檔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C9801F-9536-1E58-DA70-E1328F39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611802" cy="438211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8F38B1-619A-C836-10E3-15B1D04943A5}"/>
              </a:ext>
            </a:extLst>
          </p:cNvPr>
          <p:cNvSpPr txBox="1"/>
          <p:nvPr/>
        </p:nvSpPr>
        <p:spPr>
          <a:xfrm>
            <a:off x="3995936" y="3429000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F31_Back_Up_03_End.xls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F73B732-EF9E-35CD-FAF2-225ADBB6157A}"/>
              </a:ext>
            </a:extLst>
          </p:cNvPr>
          <p:cNvCxnSpPr>
            <a:cxnSpLocks/>
          </p:cNvCxnSpPr>
          <p:nvPr/>
        </p:nvCxnSpPr>
        <p:spPr>
          <a:xfrm flipH="1">
            <a:off x="1619672" y="3613666"/>
            <a:ext cx="2376264" cy="1327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2E29DF8-628E-731C-F08C-DC7B694DDDC8}"/>
              </a:ext>
            </a:extLst>
          </p:cNvPr>
          <p:cNvSpPr/>
          <p:nvPr/>
        </p:nvSpPr>
        <p:spPr>
          <a:xfrm>
            <a:off x="357333" y="5722880"/>
            <a:ext cx="681656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A04151-6967-D41E-202F-1934345CDCFE}"/>
              </a:ext>
            </a:extLst>
          </p:cNvPr>
          <p:cNvSpPr txBox="1"/>
          <p:nvPr/>
        </p:nvSpPr>
        <p:spPr>
          <a:xfrm>
            <a:off x="480283" y="6154390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要先通知 </a:t>
            </a:r>
            <a:r>
              <a:rPr lang="en-US" altLang="zh-TW" dirty="0"/>
              <a:t>S130 </a:t>
            </a:r>
            <a:r>
              <a:rPr lang="zh-TW" altLang="en-US" dirty="0"/>
              <a:t>金雅苓</a:t>
            </a:r>
            <a:r>
              <a:rPr lang="en-US" altLang="zh-TW" dirty="0"/>
              <a:t>, </a:t>
            </a:r>
            <a:r>
              <a:rPr lang="zh-TW" altLang="en-US" dirty="0"/>
              <a:t>戴素珍 開啟 </a:t>
            </a:r>
            <a:r>
              <a:rPr lang="en-US" altLang="zh-TW" dirty="0"/>
              <a:t>“F31” </a:t>
            </a:r>
            <a:r>
              <a:rPr lang="zh-TW" altLang="en-US" dirty="0"/>
              <a:t>機台</a:t>
            </a:r>
            <a:r>
              <a:rPr lang="en-US" altLang="zh-TW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FD719-35A6-F488-9D04-AF4E60E6E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D2E1E5-034A-9733-900B-93B36C56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B9F63D-0495-D731-8ED9-8034DDF4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4439270" cy="57606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A49613-4E3E-EE28-DABC-109407AF4E29}"/>
              </a:ext>
            </a:extLst>
          </p:cNvPr>
          <p:cNvSpPr txBox="1"/>
          <p:nvPr/>
        </p:nvSpPr>
        <p:spPr>
          <a:xfrm>
            <a:off x="5292080" y="1268760"/>
            <a:ext cx="385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此為未加入的資料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A5123E-C166-0A70-2C13-11028EE1B941}"/>
              </a:ext>
            </a:extLst>
          </p:cNvPr>
          <p:cNvCxnSpPr>
            <a:cxnSpLocks/>
          </p:cNvCxnSpPr>
          <p:nvPr/>
        </p:nvCxnSpPr>
        <p:spPr>
          <a:xfrm flipH="1">
            <a:off x="4762798" y="1453426"/>
            <a:ext cx="529282" cy="175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9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91F6B3-A7DE-2A0E-4594-6C7AE970D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999A58F-BC49-49CA-2344-6D110406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RMS</a:t>
            </a:r>
            <a:r>
              <a:rPr lang="zh-TW" altLang="en-US" dirty="0"/>
              <a:t> </a:t>
            </a:r>
            <a:r>
              <a:rPr lang="en-US" altLang="zh-TW" dirty="0"/>
              <a:t>(Recipe Maintain System)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68436D-67A3-E295-A7CE-85A13E5F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24" y="1833340"/>
            <a:ext cx="3238952" cy="31913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7A6DD1-D1D9-9043-4D9E-CC4AF9231CBF}"/>
              </a:ext>
            </a:extLst>
          </p:cNvPr>
          <p:cNvSpPr txBox="1"/>
          <p:nvPr/>
        </p:nvSpPr>
        <p:spPr>
          <a:xfrm>
            <a:off x="6372200" y="3212976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帳號</a:t>
            </a:r>
            <a:r>
              <a:rPr lang="en-US" dirty="0">
                <a:highlight>
                  <a:srgbClr val="E6E6E6"/>
                </a:highlight>
              </a:rPr>
              <a:t>:</a:t>
            </a:r>
          </a:p>
          <a:p>
            <a:r>
              <a:rPr lang="zh-TW" altLang="en-US" dirty="0">
                <a:highlight>
                  <a:srgbClr val="E6E6E6"/>
                </a:highlight>
              </a:rPr>
              <a:t>密碼</a:t>
            </a:r>
            <a:r>
              <a:rPr lang="en-US" dirty="0">
                <a:highlight>
                  <a:srgbClr val="E6E6E6"/>
                </a:highlight>
              </a:rPr>
              <a:t>: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</a:t>
            </a:r>
            <a:r>
              <a:rPr lang="en-US" altLang="zh-TW" dirty="0">
                <a:highlight>
                  <a:srgbClr val="E6E6E6"/>
                </a:highlight>
              </a:rPr>
              <a:t>OK(</a:t>
            </a:r>
            <a:r>
              <a:rPr lang="zh-TW" altLang="en-US" dirty="0">
                <a:highlight>
                  <a:srgbClr val="E6E6E6"/>
                </a:highlight>
              </a:rPr>
              <a:t>確定</a:t>
            </a:r>
            <a:r>
              <a:rPr lang="en-US" altLang="zh-TW" dirty="0">
                <a:highlight>
                  <a:srgbClr val="E6E6E6"/>
                </a:highlight>
              </a:rPr>
              <a:t>)</a:t>
            </a:r>
            <a:endParaRPr lang="en-US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0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01CB4B-3919-7462-69EC-66523C3AB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B6F7D-588A-ED40-275D-C1FD18C4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擴散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F2125A-1980-E971-D8E7-38410B16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8" y="1988840"/>
            <a:ext cx="5430008" cy="23053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B6B350-EE90-C53B-F2F6-831DF6E8CC4C}"/>
              </a:ext>
            </a:extLst>
          </p:cNvPr>
          <p:cNvSpPr txBox="1"/>
          <p:nvPr/>
        </p:nvSpPr>
        <p:spPr>
          <a:xfrm>
            <a:off x="1151620" y="1218632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擴散 </a:t>
            </a:r>
            <a:r>
              <a:rPr lang="en-US" altLang="zh-TW" dirty="0"/>
              <a:t>=&gt; </a:t>
            </a:r>
            <a:r>
              <a:rPr lang="zh-TW" altLang="en-US" dirty="0"/>
              <a:t>擴散 </a:t>
            </a:r>
            <a:r>
              <a:rPr lang="en-US" altLang="zh-TW" dirty="0"/>
              <a:t>OI / Lot Recipe Off Line =&gt;</a:t>
            </a:r>
            <a:r>
              <a:rPr lang="zh-TW" altLang="en-US" dirty="0"/>
              <a:t>擴散 </a:t>
            </a:r>
            <a:r>
              <a:rPr lang="en-US" altLang="zh-TW" dirty="0"/>
              <a:t>OI Recipe Off Line  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62D8FF-960E-B08E-2A51-3F0FF03659E2}"/>
              </a:ext>
            </a:extLst>
          </p:cNvPr>
          <p:cNvSpPr/>
          <p:nvPr/>
        </p:nvSpPr>
        <p:spPr>
          <a:xfrm>
            <a:off x="4731985" y="2387435"/>
            <a:ext cx="20722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122BF73-7A3A-BA8D-C8BA-B862381D7A25}"/>
              </a:ext>
            </a:extLst>
          </p:cNvPr>
          <p:cNvCxnSpPr>
            <a:cxnSpLocks/>
          </p:cNvCxnSpPr>
          <p:nvPr/>
        </p:nvCxnSpPr>
        <p:spPr>
          <a:xfrm>
            <a:off x="4932040" y="1602595"/>
            <a:ext cx="216024" cy="674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58BA8A2-A8E4-19B6-FAB1-0481764313DC}"/>
              </a:ext>
            </a:extLst>
          </p:cNvPr>
          <p:cNvCxnSpPr>
            <a:cxnSpLocks/>
          </p:cNvCxnSpPr>
          <p:nvPr/>
        </p:nvCxnSpPr>
        <p:spPr>
          <a:xfrm>
            <a:off x="1538062" y="1576813"/>
            <a:ext cx="994112" cy="629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FBD8A73-72D8-CB10-E0D6-C7BE0A50B5E2}"/>
              </a:ext>
            </a:extLst>
          </p:cNvPr>
          <p:cNvCxnSpPr>
            <a:cxnSpLocks/>
          </p:cNvCxnSpPr>
          <p:nvPr/>
        </p:nvCxnSpPr>
        <p:spPr>
          <a:xfrm>
            <a:off x="3491880" y="1602595"/>
            <a:ext cx="0" cy="784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B59F7B7-7DB6-351C-6A8B-378A596BFD41}"/>
              </a:ext>
            </a:extLst>
          </p:cNvPr>
          <p:cNvSpPr/>
          <p:nvPr/>
        </p:nvSpPr>
        <p:spPr>
          <a:xfrm>
            <a:off x="2339752" y="2397336"/>
            <a:ext cx="216150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2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08C46A-7871-04AB-BE4C-D0374C5A8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33D5D-2D0E-D08D-92AC-01F68D49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13BCE5-A42D-FD34-DB48-B6FAE2AD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990768"/>
            <a:ext cx="8440328" cy="571579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F1F4C6-0E75-4301-F633-EB32923E1E54}"/>
              </a:ext>
            </a:extLst>
          </p:cNvPr>
          <p:cNvSpPr txBox="1"/>
          <p:nvPr/>
        </p:nvSpPr>
        <p:spPr>
          <a:xfrm>
            <a:off x="935596" y="3996770"/>
            <a:ext cx="1764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</a:t>
            </a:r>
            <a:r>
              <a:rPr lang="en-US" altLang="zh-TW" b="1" dirty="0"/>
              <a:t>Route A0311I</a:t>
            </a:r>
            <a:endParaRPr lang="en-US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368EF0F-5AA1-B367-9CF9-3F1F1E6F1123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2492896"/>
            <a:ext cx="216024" cy="1355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5F0366E-980E-077D-2FFF-87339D14A78E}"/>
              </a:ext>
            </a:extLst>
          </p:cNvPr>
          <p:cNvCxnSpPr>
            <a:cxnSpLocks/>
          </p:cNvCxnSpPr>
          <p:nvPr/>
        </p:nvCxnSpPr>
        <p:spPr>
          <a:xfrm flipV="1">
            <a:off x="1424802" y="1939733"/>
            <a:ext cx="266878" cy="2057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41D7EA-5912-3F8B-68EC-EA58AD3FB934}"/>
              </a:ext>
            </a:extLst>
          </p:cNvPr>
          <p:cNvSpPr txBox="1"/>
          <p:nvPr/>
        </p:nvSpPr>
        <p:spPr>
          <a:xfrm>
            <a:off x="3791157" y="3996770"/>
            <a:ext cx="151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</a:t>
            </a:r>
            <a:r>
              <a:rPr lang="en-US" altLang="zh-TW" b="1" dirty="0"/>
              <a:t>Entity F31</a:t>
            </a:r>
            <a:endParaRPr 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16C6F4-91CD-CA44-591D-9FCCF4070858}"/>
              </a:ext>
            </a:extLst>
          </p:cNvPr>
          <p:cNvSpPr txBox="1"/>
          <p:nvPr/>
        </p:nvSpPr>
        <p:spPr>
          <a:xfrm>
            <a:off x="6396941" y="3882597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</a:t>
            </a:r>
            <a:r>
              <a:rPr lang="en-US" altLang="zh-TW" b="1" dirty="0"/>
              <a:t>Query</a:t>
            </a:r>
            <a:endParaRPr lang="en-US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51D276-7DC4-7775-1AFF-6EAE82D93CB4}"/>
              </a:ext>
            </a:extLst>
          </p:cNvPr>
          <p:cNvCxnSpPr>
            <a:cxnSpLocks/>
          </p:cNvCxnSpPr>
          <p:nvPr/>
        </p:nvCxnSpPr>
        <p:spPr>
          <a:xfrm flipV="1">
            <a:off x="7261037" y="2132856"/>
            <a:ext cx="263291" cy="1708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3F9A3C9A-3B7F-6E66-8D55-567E3080EC14}"/>
              </a:ext>
            </a:extLst>
          </p:cNvPr>
          <p:cNvSpPr/>
          <p:nvPr/>
        </p:nvSpPr>
        <p:spPr>
          <a:xfrm>
            <a:off x="7103431" y="1702754"/>
            <a:ext cx="816829" cy="3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158B16-B201-9256-0602-10F005570206}"/>
              </a:ext>
            </a:extLst>
          </p:cNvPr>
          <p:cNvSpPr/>
          <p:nvPr/>
        </p:nvSpPr>
        <p:spPr>
          <a:xfrm>
            <a:off x="1824200" y="5384367"/>
            <a:ext cx="1091616" cy="407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EABE57-E927-8BB9-D32A-6CF92E4D20BD}"/>
              </a:ext>
            </a:extLst>
          </p:cNvPr>
          <p:cNvSpPr txBox="1"/>
          <p:nvPr/>
        </p:nvSpPr>
        <p:spPr>
          <a:xfrm>
            <a:off x="4020677" y="4817265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 </a:t>
            </a:r>
            <a:r>
              <a:rPr lang="en-US" altLang="zh-TW" b="1" dirty="0"/>
              <a:t>Export Data</a:t>
            </a:r>
            <a:endParaRPr lang="en-US" b="1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EF3AC6E-D978-C538-5448-84BA19942639}"/>
              </a:ext>
            </a:extLst>
          </p:cNvPr>
          <p:cNvCxnSpPr>
            <a:cxnSpLocks/>
          </p:cNvCxnSpPr>
          <p:nvPr/>
        </p:nvCxnSpPr>
        <p:spPr>
          <a:xfrm flipH="1">
            <a:off x="2915816" y="5106287"/>
            <a:ext cx="1104861" cy="1362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E23808-BF7B-9257-A562-940BBA632D2D}"/>
              </a:ext>
            </a:extLst>
          </p:cNvPr>
          <p:cNvSpPr txBox="1"/>
          <p:nvPr/>
        </p:nvSpPr>
        <p:spPr>
          <a:xfrm>
            <a:off x="596540" y="399677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E7B5584-4BE8-1E9F-FE83-54008B5B7503}"/>
              </a:ext>
            </a:extLst>
          </p:cNvPr>
          <p:cNvSpPr txBox="1"/>
          <p:nvPr/>
        </p:nvSpPr>
        <p:spPr>
          <a:xfrm>
            <a:off x="3504349" y="3996770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345348B-7E6B-1DC9-AE1D-9BF706D75267}"/>
              </a:ext>
            </a:extLst>
          </p:cNvPr>
          <p:cNvSpPr txBox="1"/>
          <p:nvPr/>
        </p:nvSpPr>
        <p:spPr>
          <a:xfrm>
            <a:off x="6200137" y="3880509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838C3-9E04-4948-EBE3-326A7F916B18}"/>
              </a:ext>
            </a:extLst>
          </p:cNvPr>
          <p:cNvSpPr txBox="1"/>
          <p:nvPr/>
        </p:nvSpPr>
        <p:spPr>
          <a:xfrm>
            <a:off x="5811031" y="484056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C63CDC-F8E4-1D25-513F-81F474EA9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50B8B57-6D7E-9089-E0AE-D059A4AD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6B18B-134B-93E9-AF29-5AB6B639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361786"/>
            <a:ext cx="781159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D5447C-ABBB-A798-7B1E-31ACAA711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A800253-EE32-D5F7-478C-AB16421F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開啟匯出 </a:t>
            </a:r>
            <a:r>
              <a:rPr lang="en-US" altLang="zh-TW" dirty="0"/>
              <a:t>Excel </a:t>
            </a:r>
            <a:r>
              <a:rPr lang="zh-TW" altLang="en-US" dirty="0"/>
              <a:t>檔案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6B8F09-E1F6-EE50-70E8-0FAC9486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1114102"/>
            <a:ext cx="7821116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infopath/2007/PartnerControls"/>
    <ds:schemaRef ds:uri="http://purl.org/dc/elements/1.1/"/>
    <ds:schemaRef ds:uri="D382D93E-2480-468D-8001-CC0459944B8C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182045</TotalTime>
  <Words>178</Words>
  <Application>Microsoft Office PowerPoint</Application>
  <PresentationFormat>如螢幕大小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Wingdings</vt:lpstr>
      <vt:lpstr>Office Theme</vt:lpstr>
      <vt:lpstr>1_Office Theme</vt:lpstr>
      <vt:lpstr>PowerPoint 簡報</vt:lpstr>
      <vt:lpstr>PowerPoint 簡報</vt:lpstr>
      <vt:lpstr>開啟附檔 </vt:lpstr>
      <vt:lpstr>PowerPoint 簡報</vt:lpstr>
      <vt:lpstr>開啟 RMS (Recipe Maintain System)</vt:lpstr>
      <vt:lpstr>擴散</vt:lpstr>
      <vt:lpstr>PowerPoint 簡報</vt:lpstr>
      <vt:lpstr>PowerPoint 簡報</vt:lpstr>
      <vt:lpstr>開啟匯出 Excel 檔案 </vt:lpstr>
      <vt:lpstr>複製未加入的資料至 “匯出 Excel 檔案” </vt:lpstr>
      <vt:lpstr>PowerPoint 簡報</vt:lpstr>
      <vt:lpstr>PowerPoint 簡報</vt:lpstr>
      <vt:lpstr>PowerPoint 簡報</vt:lpstr>
      <vt:lpstr>PowerPoint 簡報</vt:lpstr>
      <vt:lpstr>沒通知 S130 開啟 “F31” 機台 無法加入  </vt:lpstr>
      <vt:lpstr>加入 後 按傳簽即完成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1872</cp:revision>
  <cp:lastPrinted>2021-10-06T02:29:51Z</cp:lastPrinted>
  <dcterms:created xsi:type="dcterms:W3CDTF">2012-03-21T02:57:47Z</dcterms:created>
  <dcterms:modified xsi:type="dcterms:W3CDTF">2024-10-16T06:00:28Z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