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13"/>
  </p:notesMasterIdLst>
  <p:handoutMasterIdLst>
    <p:handoutMasterId r:id="rId14"/>
  </p:handoutMasterIdLst>
  <p:sldIdLst>
    <p:sldId id="259" r:id="rId6"/>
    <p:sldId id="394" r:id="rId7"/>
    <p:sldId id="399" r:id="rId8"/>
    <p:sldId id="424" r:id="rId9"/>
    <p:sldId id="395" r:id="rId10"/>
    <p:sldId id="398" r:id="rId11"/>
    <p:sldId id="423" r:id="rId12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9"/>
            <p14:sldId id="424"/>
            <p14:sldId id="395"/>
            <p14:sldId id="398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3333FF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>
        <p:scale>
          <a:sx n="130" d="100"/>
          <a:sy n="130" d="100"/>
        </p:scale>
        <p:origin x="696" y="-1074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2024/11/10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2024/11/10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班別異動申請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9432227-E77C-6283-B1A7-AD2A9A87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09387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5F4F66-CA38-49C3-3962-D265BBD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2"/>
          </a:xfrm>
        </p:spPr>
        <p:txBody>
          <a:bodyPr/>
          <a:lstStyle/>
          <a:p>
            <a:r>
              <a:rPr lang="zh-TW" altLang="en-US" dirty="0"/>
              <a:t>開啟網頁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F97CB-ABE6-EE80-DEEA-0C4E00FFA851}"/>
              </a:ext>
            </a:extLst>
          </p:cNvPr>
          <p:cNvSpPr txBox="1"/>
          <p:nvPr/>
        </p:nvSpPr>
        <p:spPr>
          <a:xfrm>
            <a:off x="5292080" y="2275699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員工自助服務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8A23C2A-A729-BD82-68FE-9BB206ED0462}"/>
              </a:ext>
            </a:extLst>
          </p:cNvPr>
          <p:cNvCxnSpPr>
            <a:cxnSpLocks/>
          </p:cNvCxnSpPr>
          <p:nvPr/>
        </p:nvCxnSpPr>
        <p:spPr>
          <a:xfrm flipH="1" flipV="1">
            <a:off x="4355975" y="2275699"/>
            <a:ext cx="720081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30B18B2-84C3-3FBF-E841-2402A4D9DE59}"/>
              </a:ext>
            </a:extLst>
          </p:cNvPr>
          <p:cNvSpPr/>
          <p:nvPr/>
        </p:nvSpPr>
        <p:spPr>
          <a:xfrm>
            <a:off x="2699792" y="1928016"/>
            <a:ext cx="1584176" cy="582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BC9928-BAAC-C332-7319-3A79149024CD}"/>
              </a:ext>
            </a:extLst>
          </p:cNvPr>
          <p:cNvSpPr/>
          <p:nvPr/>
        </p:nvSpPr>
        <p:spPr>
          <a:xfrm>
            <a:off x="2534018" y="6021288"/>
            <a:ext cx="1821957" cy="369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C5CD7D-90B2-D269-A3C3-00D59D20F790}"/>
              </a:ext>
            </a:extLst>
          </p:cNvPr>
          <p:cNvSpPr txBox="1"/>
          <p:nvPr/>
        </p:nvSpPr>
        <p:spPr>
          <a:xfrm>
            <a:off x="5580112" y="554859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班別異動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E1FBFD0-F705-7AE9-4B95-DDED62E3BB0B}"/>
              </a:ext>
            </a:extLst>
          </p:cNvPr>
          <p:cNvCxnSpPr>
            <a:cxnSpLocks/>
          </p:cNvCxnSpPr>
          <p:nvPr/>
        </p:nvCxnSpPr>
        <p:spPr>
          <a:xfrm flipH="1">
            <a:off x="4464496" y="5733256"/>
            <a:ext cx="89959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D2E8DA-A2D7-C11E-F6A6-50459488FE68}"/>
              </a:ext>
            </a:extLst>
          </p:cNvPr>
          <p:cNvSpPr txBox="1"/>
          <p:nvPr/>
        </p:nvSpPr>
        <p:spPr>
          <a:xfrm>
            <a:off x="5076056" y="2263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64E036-43C8-058B-E02A-FFD89F16CCFF}"/>
              </a:ext>
            </a:extLst>
          </p:cNvPr>
          <p:cNvSpPr txBox="1"/>
          <p:nvPr/>
        </p:nvSpPr>
        <p:spPr>
          <a:xfrm>
            <a:off x="5416162" y="554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86C6FFF-32AD-D669-F3F8-AF9906C0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8471"/>
            <a:ext cx="9144000" cy="16189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EA0AEC-3C7A-8BFB-AA5B-6122C1BA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765"/>
            <a:ext cx="9144000" cy="197077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26B8D4-D0B1-61F2-C34E-C204AFB42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5D1B9D-E06F-A6BA-3E9D-5AA509FA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DEC2A6-7315-A29A-5FCA-845C0A026587}"/>
              </a:ext>
            </a:extLst>
          </p:cNvPr>
          <p:cNvSpPr txBox="1"/>
          <p:nvPr/>
        </p:nvSpPr>
        <p:spPr>
          <a:xfrm>
            <a:off x="4604474" y="1786966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班別異動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7A7626-BF0A-4C08-601C-5C4F7D57080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3635896" y="2176765"/>
            <a:ext cx="936104" cy="985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A9000E-40EF-9019-F79D-B5955669834B}"/>
              </a:ext>
            </a:extLst>
          </p:cNvPr>
          <p:cNvSpPr/>
          <p:nvPr/>
        </p:nvSpPr>
        <p:spPr>
          <a:xfrm>
            <a:off x="2195736" y="3256741"/>
            <a:ext cx="14401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B2823AF-C3E1-D324-696A-740D79C19200}"/>
              </a:ext>
            </a:extLst>
          </p:cNvPr>
          <p:cNvSpPr txBox="1"/>
          <p:nvPr/>
        </p:nvSpPr>
        <p:spPr>
          <a:xfrm>
            <a:off x="4421157" y="180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279DF0-3C22-9789-081D-8EB6C54DE574}"/>
              </a:ext>
            </a:extLst>
          </p:cNvPr>
          <p:cNvSpPr txBox="1"/>
          <p:nvPr/>
        </p:nvSpPr>
        <p:spPr>
          <a:xfrm>
            <a:off x="3859412" y="3602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84D97D-5DF2-9E10-DF68-BF5C4B66D700}"/>
              </a:ext>
            </a:extLst>
          </p:cNvPr>
          <p:cNvSpPr/>
          <p:nvPr/>
        </p:nvSpPr>
        <p:spPr>
          <a:xfrm>
            <a:off x="107504" y="5040783"/>
            <a:ext cx="9001000" cy="471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74162C3-0776-B6F5-CB6D-3038FBC73DF4}"/>
              </a:ext>
            </a:extLst>
          </p:cNvPr>
          <p:cNvCxnSpPr>
            <a:cxnSpLocks/>
          </p:cNvCxnSpPr>
          <p:nvPr/>
        </p:nvCxnSpPr>
        <p:spPr>
          <a:xfrm flipH="1">
            <a:off x="1259632" y="4014462"/>
            <a:ext cx="3344842" cy="1142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FC7CD4-8E77-0081-E43C-C6E86272E029}"/>
              </a:ext>
            </a:extLst>
          </p:cNvPr>
          <p:cNvSpPr txBox="1"/>
          <p:nvPr/>
        </p:nvSpPr>
        <p:spPr>
          <a:xfrm>
            <a:off x="4085884" y="3595952"/>
            <a:ext cx="4518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工號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點選 異動日期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點選 結束日期 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4F429D9-9732-F761-488B-3FAF2AEF186B}"/>
              </a:ext>
            </a:extLst>
          </p:cNvPr>
          <p:cNvCxnSpPr>
            <a:cxnSpLocks/>
          </p:cNvCxnSpPr>
          <p:nvPr/>
        </p:nvCxnSpPr>
        <p:spPr>
          <a:xfrm flipH="1">
            <a:off x="3435341" y="3993995"/>
            <a:ext cx="2657646" cy="128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48A18FA-AD50-081A-125E-9F9556EE7037}"/>
              </a:ext>
            </a:extLst>
          </p:cNvPr>
          <p:cNvCxnSpPr>
            <a:cxnSpLocks/>
          </p:cNvCxnSpPr>
          <p:nvPr/>
        </p:nvCxnSpPr>
        <p:spPr>
          <a:xfrm flipH="1">
            <a:off x="5058048" y="3938632"/>
            <a:ext cx="2657646" cy="128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D57AC-C642-E43D-1E24-80B0CA904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032EE0-042A-3391-02CA-D2FD45B6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429AC-0712-71A6-8A73-B4C5C731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4069"/>
            <a:ext cx="9144000" cy="14698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CAD1CF-11F2-04FB-3918-BCBAB0A51A65}"/>
              </a:ext>
            </a:extLst>
          </p:cNvPr>
          <p:cNvSpPr txBox="1"/>
          <p:nvPr/>
        </p:nvSpPr>
        <p:spPr>
          <a:xfrm>
            <a:off x="3311441" y="1983072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顯示資料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E77FA58-527D-9A0C-074D-27F297A135E9}"/>
              </a:ext>
            </a:extLst>
          </p:cNvPr>
          <p:cNvCxnSpPr>
            <a:cxnSpLocks/>
          </p:cNvCxnSpPr>
          <p:nvPr/>
        </p:nvCxnSpPr>
        <p:spPr>
          <a:xfrm flipH="1">
            <a:off x="2555776" y="2420888"/>
            <a:ext cx="1512168" cy="835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B3298F9-06CD-AC12-03CC-0C2CFC00305B}"/>
              </a:ext>
            </a:extLst>
          </p:cNvPr>
          <p:cNvSpPr/>
          <p:nvPr/>
        </p:nvSpPr>
        <p:spPr>
          <a:xfrm>
            <a:off x="1619672" y="3256409"/>
            <a:ext cx="792088" cy="24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1071BD-5520-A417-9393-4B5EE576B6DD}"/>
              </a:ext>
            </a:extLst>
          </p:cNvPr>
          <p:cNvSpPr txBox="1"/>
          <p:nvPr/>
        </p:nvSpPr>
        <p:spPr>
          <a:xfrm>
            <a:off x="3059832" y="1955548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B6ADB6-CE93-0BF9-EFCF-1033EEDD7ADC}"/>
              </a:ext>
            </a:extLst>
          </p:cNvPr>
          <p:cNvCxnSpPr>
            <a:cxnSpLocks/>
          </p:cNvCxnSpPr>
          <p:nvPr/>
        </p:nvCxnSpPr>
        <p:spPr>
          <a:xfrm flipH="1">
            <a:off x="3059832" y="2324880"/>
            <a:ext cx="576064" cy="267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B38746E-F218-6FED-AC67-7A3C8F1D7569}"/>
              </a:ext>
            </a:extLst>
          </p:cNvPr>
          <p:cNvSpPr/>
          <p:nvPr/>
        </p:nvSpPr>
        <p:spPr>
          <a:xfrm>
            <a:off x="1763688" y="2412796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2FF230-0C7A-E626-688B-4186C07C6D3F}"/>
              </a:ext>
            </a:extLst>
          </p:cNvPr>
          <p:cNvSpPr txBox="1"/>
          <p:nvPr/>
        </p:nvSpPr>
        <p:spPr>
          <a:xfrm>
            <a:off x="2836981" y="195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48D3ED-B5ED-4E3A-A3F5-E655830777E4}"/>
              </a:ext>
            </a:extLst>
          </p:cNvPr>
          <p:cNvSpPr txBox="1"/>
          <p:nvPr/>
        </p:nvSpPr>
        <p:spPr>
          <a:xfrm>
            <a:off x="6444208" y="3861048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3565E49-8825-F74B-1818-48BF2C494132}"/>
              </a:ext>
            </a:extLst>
          </p:cNvPr>
          <p:cNvCxnSpPr>
            <a:cxnSpLocks/>
          </p:cNvCxnSpPr>
          <p:nvPr/>
        </p:nvCxnSpPr>
        <p:spPr>
          <a:xfrm flipH="1">
            <a:off x="5724128" y="4230380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A13148-C9C7-056D-AEFA-9252E0109A52}"/>
              </a:ext>
            </a:extLst>
          </p:cNvPr>
          <p:cNvSpPr/>
          <p:nvPr/>
        </p:nvSpPr>
        <p:spPr>
          <a:xfrm>
            <a:off x="5419912" y="4470699"/>
            <a:ext cx="933388" cy="39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DEDDF6-AA54-3AFB-0AA7-0E7BA6FB1547}"/>
              </a:ext>
            </a:extLst>
          </p:cNvPr>
          <p:cNvSpPr txBox="1"/>
          <p:nvPr/>
        </p:nvSpPr>
        <p:spPr>
          <a:xfrm>
            <a:off x="6214530" y="3880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B68E13-753E-4D0D-E220-E6A05CD5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343"/>
            <a:ext cx="9144000" cy="421692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4E048B-845C-2B6B-4E05-1937E3A37706}"/>
              </a:ext>
            </a:extLst>
          </p:cNvPr>
          <p:cNvSpPr txBox="1"/>
          <p:nvPr/>
        </p:nvSpPr>
        <p:spPr>
          <a:xfrm>
            <a:off x="4604474" y="1786966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異動後班別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2C4F12A-E3E0-F75B-2B46-F64E829EB228}"/>
              </a:ext>
            </a:extLst>
          </p:cNvPr>
          <p:cNvCxnSpPr>
            <a:cxnSpLocks/>
          </p:cNvCxnSpPr>
          <p:nvPr/>
        </p:nvCxnSpPr>
        <p:spPr>
          <a:xfrm>
            <a:off x="6198499" y="2324880"/>
            <a:ext cx="1079612" cy="331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23824FC-1D35-5CBD-46B8-9401854EC501}"/>
              </a:ext>
            </a:extLst>
          </p:cNvPr>
          <p:cNvSpPr/>
          <p:nvPr/>
        </p:nvSpPr>
        <p:spPr>
          <a:xfrm>
            <a:off x="6875748" y="2375334"/>
            <a:ext cx="792088" cy="397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26512A-09AC-0B99-0EAE-AF34615B1AB0}"/>
              </a:ext>
            </a:extLst>
          </p:cNvPr>
          <p:cNvSpPr txBox="1"/>
          <p:nvPr/>
        </p:nvSpPr>
        <p:spPr>
          <a:xfrm>
            <a:off x="4421157" y="1769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EF9BB9-6BC3-DA9A-1B1F-B8504AF41B75}"/>
              </a:ext>
            </a:extLst>
          </p:cNvPr>
          <p:cNvSpPr txBox="1"/>
          <p:nvPr/>
        </p:nvSpPr>
        <p:spPr>
          <a:xfrm>
            <a:off x="5027703" y="4241142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異動後班別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92829E0-22DD-CDF6-7DB4-144439605FB9}"/>
              </a:ext>
            </a:extLst>
          </p:cNvPr>
          <p:cNvCxnSpPr>
            <a:cxnSpLocks/>
          </p:cNvCxnSpPr>
          <p:nvPr/>
        </p:nvCxnSpPr>
        <p:spPr>
          <a:xfrm>
            <a:off x="6797016" y="4765840"/>
            <a:ext cx="1079612" cy="331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93AFF4B-AF51-4354-586F-C515DB1D187B}"/>
              </a:ext>
            </a:extLst>
          </p:cNvPr>
          <p:cNvSpPr/>
          <p:nvPr/>
        </p:nvSpPr>
        <p:spPr>
          <a:xfrm>
            <a:off x="7956376" y="4987748"/>
            <a:ext cx="892570" cy="245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4770738-B60D-3742-78FA-1E7B285BEB23}"/>
              </a:ext>
            </a:extLst>
          </p:cNvPr>
          <p:cNvSpPr txBox="1"/>
          <p:nvPr/>
        </p:nvSpPr>
        <p:spPr>
          <a:xfrm>
            <a:off x="4844386" y="4223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84D0C2-CC0F-C038-4F33-67E1C2AE679B}"/>
              </a:ext>
            </a:extLst>
          </p:cNvPr>
          <p:cNvCxnSpPr>
            <a:cxnSpLocks/>
          </p:cNvCxnSpPr>
          <p:nvPr/>
        </p:nvCxnSpPr>
        <p:spPr>
          <a:xfrm flipH="1">
            <a:off x="1691680" y="1414202"/>
            <a:ext cx="1440160" cy="718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3E1C1-8139-8066-DA30-AB834293C878}"/>
              </a:ext>
            </a:extLst>
          </p:cNvPr>
          <p:cNvSpPr/>
          <p:nvPr/>
        </p:nvSpPr>
        <p:spPr>
          <a:xfrm>
            <a:off x="481830" y="2141265"/>
            <a:ext cx="8662169" cy="85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CFE371-64A7-C3E1-D182-6D4107DE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2126"/>
            <a:ext cx="9144000" cy="19541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371FE2-5C62-0FA8-D54B-80FD1A29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7" y="1381752"/>
            <a:ext cx="9144000" cy="205190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E3E5CC-408E-771A-C6DD-43D867F7373D}"/>
              </a:ext>
            </a:extLst>
          </p:cNvPr>
          <p:cNvSpPr txBox="1"/>
          <p:nvPr/>
        </p:nvSpPr>
        <p:spPr>
          <a:xfrm>
            <a:off x="4604474" y="1786966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顯示資料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026957B-41CA-6822-18E7-88F4C29E6372}"/>
              </a:ext>
            </a:extLst>
          </p:cNvPr>
          <p:cNvCxnSpPr>
            <a:cxnSpLocks/>
          </p:cNvCxnSpPr>
          <p:nvPr/>
        </p:nvCxnSpPr>
        <p:spPr>
          <a:xfrm flipH="1">
            <a:off x="2555776" y="1940260"/>
            <a:ext cx="1983751" cy="192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EBE6E1B-0EB9-02F3-079B-956AD4CBD4B1}"/>
              </a:ext>
            </a:extLst>
          </p:cNvPr>
          <p:cNvSpPr/>
          <p:nvPr/>
        </p:nvSpPr>
        <p:spPr>
          <a:xfrm>
            <a:off x="1547664" y="1940260"/>
            <a:ext cx="792088" cy="24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C9D58A89-02D9-FF4D-2B58-445F5B146F60}"/>
              </a:ext>
            </a:extLst>
          </p:cNvPr>
          <p:cNvSpPr/>
          <p:nvPr/>
        </p:nvSpPr>
        <p:spPr>
          <a:xfrm>
            <a:off x="4067944" y="3351252"/>
            <a:ext cx="471583" cy="608462"/>
          </a:xfrm>
          <a:prstGeom prst="downArrow">
            <a:avLst/>
          </a:prstGeom>
          <a:solidFill>
            <a:srgbClr val="FF00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25DAF4-F573-B1F2-BC5F-CC64D2A2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939"/>
            <a:ext cx="9144000" cy="491066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12D322-0931-49BA-2317-E29867B93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9CB64-6647-046C-F37D-C686D7D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班別異動申請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8886DB-B60D-0B11-29EC-3BED665B08BE}"/>
              </a:ext>
            </a:extLst>
          </p:cNvPr>
          <p:cNvSpPr txBox="1"/>
          <p:nvPr/>
        </p:nvSpPr>
        <p:spPr>
          <a:xfrm>
            <a:off x="2555776" y="1161789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打勾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F5612A-EDF2-56FE-BB13-BD1C1167960C}"/>
              </a:ext>
            </a:extLst>
          </p:cNvPr>
          <p:cNvCxnSpPr>
            <a:cxnSpLocks/>
          </p:cNvCxnSpPr>
          <p:nvPr/>
        </p:nvCxnSpPr>
        <p:spPr>
          <a:xfrm flipH="1">
            <a:off x="683568" y="1531121"/>
            <a:ext cx="2583478" cy="889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99A296-1210-636E-C602-654DE632C30F}"/>
              </a:ext>
            </a:extLst>
          </p:cNvPr>
          <p:cNvSpPr/>
          <p:nvPr/>
        </p:nvSpPr>
        <p:spPr>
          <a:xfrm>
            <a:off x="106900" y="2299564"/>
            <a:ext cx="41592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954108-D246-8C2B-F337-C489EE393DB9}"/>
              </a:ext>
            </a:extLst>
          </p:cNvPr>
          <p:cNvSpPr txBox="1"/>
          <p:nvPr/>
        </p:nvSpPr>
        <p:spPr>
          <a:xfrm>
            <a:off x="2334829" y="1173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255D1-670E-F1CD-8904-31048F7267F9}"/>
              </a:ext>
            </a:extLst>
          </p:cNvPr>
          <p:cNvSpPr txBox="1"/>
          <p:nvPr/>
        </p:nvSpPr>
        <p:spPr>
          <a:xfrm>
            <a:off x="1376375" y="5133015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送出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5E7715-5775-260F-F85E-736E481DE136}"/>
              </a:ext>
            </a:extLst>
          </p:cNvPr>
          <p:cNvCxnSpPr>
            <a:cxnSpLocks/>
          </p:cNvCxnSpPr>
          <p:nvPr/>
        </p:nvCxnSpPr>
        <p:spPr>
          <a:xfrm flipH="1">
            <a:off x="899592" y="5613092"/>
            <a:ext cx="792088" cy="336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B6CF83-6525-86BD-BBC9-60DB7B07EE91}"/>
              </a:ext>
            </a:extLst>
          </p:cNvPr>
          <p:cNvSpPr/>
          <p:nvPr/>
        </p:nvSpPr>
        <p:spPr>
          <a:xfrm>
            <a:off x="112881" y="6074849"/>
            <a:ext cx="837453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927F6-F0C7-A473-5DC8-A03ECC9EF4B9}"/>
              </a:ext>
            </a:extLst>
          </p:cNvPr>
          <p:cNvSpPr txBox="1"/>
          <p:nvPr/>
        </p:nvSpPr>
        <p:spPr>
          <a:xfrm>
            <a:off x="1144793" y="5103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182466</TotalTime>
  <Words>86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1_Office Theme</vt:lpstr>
      <vt:lpstr>PowerPoint 簡報</vt:lpstr>
      <vt:lpstr>開啟網頁</vt:lpstr>
      <vt:lpstr>PowerPoint 簡報</vt:lpstr>
      <vt:lpstr>PowerPoint 簡報</vt:lpstr>
      <vt:lpstr>PowerPoint 簡報</vt:lpstr>
      <vt:lpstr>PowerPoint 簡報</vt:lpstr>
      <vt:lpstr>完成 班別異動申請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網頁新增行事曆 </dc:title>
  <dc:creator>S210 WCChen3</dc:creator>
  <cp:lastModifiedBy>S210 WCChen3</cp:lastModifiedBy>
  <cp:revision>1893</cp:revision>
  <cp:lastPrinted>2021-10-06T02:29:51Z</cp:lastPrinted>
  <dcterms:created xsi:type="dcterms:W3CDTF">2012-03-21T02:57:47Z</dcterms:created>
  <dcterms:modified xsi:type="dcterms:W3CDTF">2024-11-10T10:01:55Z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