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7" r:id="rId5"/>
    <p:sldMasterId id="2147483702" r:id="rId6"/>
  </p:sldMasterIdLst>
  <p:notesMasterIdLst>
    <p:notesMasterId r:id="rId12"/>
  </p:notesMasterIdLst>
  <p:sldIdLst>
    <p:sldId id="262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160"/>
        <p:guide pos="4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2024/11/17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生產</a:t>
            </a:r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工程實驗申請表簽核流程</a:t>
            </a:r>
            <a:endParaRPr lang="en-US" altLang="zh-TW" sz="36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160243" y="855348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生產</a:t>
            </a:r>
            <a:r>
              <a:rPr lang="en-US" altLang="zh-TW" dirty="0"/>
              <a:t>/</a:t>
            </a:r>
            <a:r>
              <a:rPr lang="zh-TW" altLang="en-US" dirty="0"/>
              <a:t>工程實驗申請表</a:t>
            </a:r>
            <a:endParaRPr lang="en-US" dirty="0"/>
          </a:p>
        </p:txBody>
      </p:sp>
      <p:cxnSp>
        <p:nvCxnSpPr>
          <p:cNvPr id="15" name="Straight Arrow Connector 18"/>
          <p:cNvCxnSpPr/>
          <p:nvPr/>
        </p:nvCxnSpPr>
        <p:spPr>
          <a:xfrm>
            <a:off x="2314910" y="1224680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/>
          <p:cNvSpPr txBox="1"/>
          <p:nvPr/>
        </p:nvSpPr>
        <p:spPr>
          <a:xfrm>
            <a:off x="1171148" y="1660718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開啟申請表</a:t>
            </a:r>
            <a:endParaRPr lang="en-US" altLang="zh-TW" dirty="0"/>
          </a:p>
        </p:txBody>
      </p:sp>
      <p:cxnSp>
        <p:nvCxnSpPr>
          <p:cNvPr id="29" name="Straight Arrow Connector 18"/>
          <p:cNvCxnSpPr/>
          <p:nvPr/>
        </p:nvCxnSpPr>
        <p:spPr>
          <a:xfrm>
            <a:off x="2304005" y="2030050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/>
          <p:cNvSpPr txBox="1"/>
          <p:nvPr/>
        </p:nvSpPr>
        <p:spPr>
          <a:xfrm>
            <a:off x="1160243" y="2466088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選擇由我處理</a:t>
            </a:r>
          </a:p>
        </p:txBody>
      </p:sp>
      <p:cxnSp>
        <p:nvCxnSpPr>
          <p:cNvPr id="31" name="Straight Arrow Connector 18"/>
          <p:cNvCxnSpPr/>
          <p:nvPr/>
        </p:nvCxnSpPr>
        <p:spPr>
          <a:xfrm>
            <a:off x="2314910" y="2835420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"/>
          <p:cNvSpPr txBox="1"/>
          <p:nvPr/>
        </p:nvSpPr>
        <p:spPr>
          <a:xfrm>
            <a:off x="1171148" y="3271458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選擇新增關卡</a:t>
            </a:r>
          </a:p>
        </p:txBody>
      </p:sp>
      <p:cxnSp>
        <p:nvCxnSpPr>
          <p:cNvPr id="33" name="Straight Arrow Connector 18"/>
          <p:cNvCxnSpPr/>
          <p:nvPr/>
        </p:nvCxnSpPr>
        <p:spPr>
          <a:xfrm>
            <a:off x="2314910" y="3651748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/>
          <p:cNvSpPr txBox="1"/>
          <p:nvPr/>
        </p:nvSpPr>
        <p:spPr>
          <a:xfrm>
            <a:off x="467544" y="4087786"/>
            <a:ext cx="372260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選擇我處理完後，在加跑下列流程：</a:t>
            </a:r>
          </a:p>
        </p:txBody>
      </p:sp>
      <p:cxnSp>
        <p:nvCxnSpPr>
          <p:cNvPr id="35" name="Straight Arrow Connector 18"/>
          <p:cNvCxnSpPr/>
          <p:nvPr/>
        </p:nvCxnSpPr>
        <p:spPr>
          <a:xfrm>
            <a:off x="2304005" y="4457118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/>
          <p:cNvSpPr txBox="1"/>
          <p:nvPr/>
        </p:nvSpPr>
        <p:spPr>
          <a:xfrm>
            <a:off x="1160243" y="4893156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選取指派參與者</a:t>
            </a:r>
          </a:p>
        </p:txBody>
      </p:sp>
      <p:cxnSp>
        <p:nvCxnSpPr>
          <p:cNvPr id="37" name="Straight Arrow Connector 18"/>
          <p:cNvCxnSpPr/>
          <p:nvPr/>
        </p:nvCxnSpPr>
        <p:spPr>
          <a:xfrm>
            <a:off x="2314910" y="5262488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/>
          <p:nvPr/>
        </p:nvSpPr>
        <p:spPr>
          <a:xfrm>
            <a:off x="827584" y="5698526"/>
            <a:ext cx="300252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把工作分派給關卡中所有人，每一個人都要處理此工作</a:t>
            </a:r>
          </a:p>
        </p:txBody>
      </p:sp>
      <p:sp>
        <p:nvSpPr>
          <p:cNvPr id="52" name="TextBox 6"/>
          <p:cNvSpPr txBox="1"/>
          <p:nvPr/>
        </p:nvSpPr>
        <p:spPr>
          <a:xfrm>
            <a:off x="5394243" y="819811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輸入關卡名稱</a:t>
            </a:r>
            <a:endParaRPr lang="en-US" dirty="0"/>
          </a:p>
        </p:txBody>
      </p:sp>
      <p:cxnSp>
        <p:nvCxnSpPr>
          <p:cNvPr id="53" name="Straight Arrow Connector 18"/>
          <p:cNvCxnSpPr/>
          <p:nvPr/>
        </p:nvCxnSpPr>
        <p:spPr>
          <a:xfrm>
            <a:off x="6548910" y="1189143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/>
          <p:cNvSpPr txBox="1"/>
          <p:nvPr/>
        </p:nvSpPr>
        <p:spPr>
          <a:xfrm>
            <a:off x="5405148" y="1625181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選擇確定</a:t>
            </a:r>
          </a:p>
        </p:txBody>
      </p:sp>
      <p:cxnSp>
        <p:nvCxnSpPr>
          <p:cNvPr id="55" name="Straight Arrow Connector 18"/>
          <p:cNvCxnSpPr/>
          <p:nvPr/>
        </p:nvCxnSpPr>
        <p:spPr>
          <a:xfrm>
            <a:off x="6538005" y="1994513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"/>
          <p:cNvSpPr txBox="1"/>
          <p:nvPr/>
        </p:nvSpPr>
        <p:spPr>
          <a:xfrm>
            <a:off x="5394243" y="2430551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選擇確定</a:t>
            </a:r>
          </a:p>
        </p:txBody>
      </p:sp>
      <p:cxnSp>
        <p:nvCxnSpPr>
          <p:cNvPr id="57" name="Straight Arrow Connector 18"/>
          <p:cNvCxnSpPr/>
          <p:nvPr/>
        </p:nvCxnSpPr>
        <p:spPr>
          <a:xfrm>
            <a:off x="6548910" y="2799883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"/>
          <p:cNvSpPr txBox="1"/>
          <p:nvPr/>
        </p:nvSpPr>
        <p:spPr>
          <a:xfrm>
            <a:off x="5405148" y="3235921"/>
            <a:ext cx="231539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確定要新增關卡到現在的關卡前</a:t>
            </a:r>
            <a:r>
              <a:rPr lang="en-US" altLang="zh-TW" dirty="0"/>
              <a:t>(</a:t>
            </a:r>
            <a:r>
              <a:rPr lang="zh-TW" altLang="en-US" dirty="0"/>
              <a:t>後</a:t>
            </a:r>
            <a:r>
              <a:rPr lang="en-US" altLang="zh-TW" dirty="0"/>
              <a:t>)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61" name="Straight Arrow Connector 18"/>
          <p:cNvCxnSpPr/>
          <p:nvPr/>
        </p:nvCxnSpPr>
        <p:spPr>
          <a:xfrm>
            <a:off x="6526672" y="3882252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"/>
          <p:cNvSpPr txBox="1"/>
          <p:nvPr/>
        </p:nvSpPr>
        <p:spPr>
          <a:xfrm>
            <a:off x="5405148" y="5652359"/>
            <a:ext cx="231539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輸入</a:t>
            </a:r>
            <a:r>
              <a:rPr lang="en-US" altLang="zh-TW" dirty="0"/>
              <a:t>”</a:t>
            </a:r>
            <a:r>
              <a:rPr lang="zh-TW" altLang="en-US" dirty="0"/>
              <a:t>簽核意見</a:t>
            </a:r>
            <a:r>
              <a:rPr lang="en-US" altLang="zh-TW" dirty="0"/>
              <a:t>”</a:t>
            </a:r>
          </a:p>
          <a:p>
            <a:pPr algn="ctr"/>
            <a:r>
              <a:rPr lang="zh-TW" altLang="en-US" dirty="0"/>
              <a:t>選取繼續派送</a:t>
            </a:r>
          </a:p>
        </p:txBody>
      </p:sp>
      <p:cxnSp>
        <p:nvCxnSpPr>
          <p:cNvPr id="63" name="Straight Arrow Connector 18"/>
          <p:cNvCxnSpPr/>
          <p:nvPr/>
        </p:nvCxnSpPr>
        <p:spPr>
          <a:xfrm>
            <a:off x="6548910" y="5226951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"/>
          <p:cNvSpPr txBox="1"/>
          <p:nvPr/>
        </p:nvSpPr>
        <p:spPr>
          <a:xfrm>
            <a:off x="5025408" y="4323980"/>
            <a:ext cx="300252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已經成功地新增自訂的關卡了，請繼續處理原來或是其他的工作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cxnSp>
        <p:nvCxnSpPr>
          <p:cNvPr id="69" name="肘形接點 68"/>
          <p:cNvCxnSpPr>
            <a:cxnSpLocks noChangeAspect="1"/>
          </p:cNvCxnSpPr>
          <p:nvPr/>
        </p:nvCxnSpPr>
        <p:spPr bwMode="auto">
          <a:xfrm flipV="1">
            <a:off x="3828283" y="996574"/>
            <a:ext cx="1550896" cy="51120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30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10" y="889670"/>
            <a:ext cx="3524250" cy="2400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" y="889670"/>
            <a:ext cx="5324475" cy="2419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511746"/>
            <a:ext cx="2105025" cy="3000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709" y="3429000"/>
            <a:ext cx="4180582" cy="3305576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 bwMode="auto">
          <a:xfrm flipH="1" flipV="1">
            <a:off x="4860032" y="2996952"/>
            <a:ext cx="2232248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H="1" flipV="1">
            <a:off x="7812360" y="2996952"/>
            <a:ext cx="504056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H="1" flipV="1">
            <a:off x="1568604" y="5744250"/>
            <a:ext cx="715933" cy="4930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 flipH="1" flipV="1">
            <a:off x="6095199" y="5792041"/>
            <a:ext cx="1239277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7015716" y="37170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72400" y="37150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239107" y="61260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34476" y="625401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3652696" cy="22330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895859"/>
            <a:ext cx="4320480" cy="18902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76" y="3403943"/>
            <a:ext cx="4392488" cy="17309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68960"/>
            <a:ext cx="4464496" cy="260877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H="1" flipV="1">
            <a:off x="1245295" y="1556792"/>
            <a:ext cx="734417" cy="1179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H="1" flipV="1">
            <a:off x="5472100" y="1196752"/>
            <a:ext cx="612068" cy="10801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6084168" y="1196752"/>
            <a:ext cx="288032" cy="10801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H="1" flipV="1">
            <a:off x="496379" y="3909386"/>
            <a:ext cx="331205" cy="1768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 flipH="1" flipV="1">
            <a:off x="8023448" y="3524483"/>
            <a:ext cx="576064" cy="14898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/>
          <p:cNvCxnSpPr/>
          <p:nvPr/>
        </p:nvCxnSpPr>
        <p:spPr bwMode="auto">
          <a:xfrm flipH="1" flipV="1">
            <a:off x="6911752" y="4132643"/>
            <a:ext cx="1332656" cy="1545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 flipH="1" flipV="1">
            <a:off x="6367264" y="5565812"/>
            <a:ext cx="1210816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1979712" y="26996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940152" y="22983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61120" y="559568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69097" y="510055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213812" y="56777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78080" y="6101226"/>
            <a:ext cx="4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2696"/>
            <a:ext cx="2997792" cy="227459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53481"/>
            <a:ext cx="3906788" cy="29755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573016"/>
            <a:ext cx="3888432" cy="29916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130" y="3773355"/>
            <a:ext cx="1676400" cy="29051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H="1" flipV="1">
            <a:off x="1754681" y="2886048"/>
            <a:ext cx="801095" cy="686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單箭頭接點 7"/>
          <p:cNvCxnSpPr/>
          <p:nvPr/>
        </p:nvCxnSpPr>
        <p:spPr bwMode="auto">
          <a:xfrm flipH="1" flipV="1">
            <a:off x="6516688" y="2427226"/>
            <a:ext cx="719608" cy="10801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H="1" flipV="1">
            <a:off x="3485747" y="5589240"/>
            <a:ext cx="942237" cy="86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 flipH="1" flipV="1">
            <a:off x="5508104" y="4348776"/>
            <a:ext cx="2232248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H="1" flipV="1">
            <a:off x="6258055" y="5334865"/>
            <a:ext cx="1338281" cy="1765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2636962" y="3244334"/>
            <a:ext cx="4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15392" y="3404023"/>
            <a:ext cx="4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42098" y="6084004"/>
            <a:ext cx="4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10270" y="4876087"/>
            <a:ext cx="4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583277" y="5475187"/>
            <a:ext cx="4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1DD22F-3207-44BA-9C00-79471499CE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F82B88-6C6B-4D2C-9810-8F94BCDE7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12A06E-ADF3-4F1E-8769-AEC4DFAC4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317</TotalTime>
  <Words>118</Words>
  <Application>Microsoft Office PowerPoint</Application>
  <PresentationFormat>如螢幕大小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生產/工程實驗申請表簽核流程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比較</dc:title>
  <dc:creator>S210 WCChen3</dc:creator>
  <cp:lastModifiedBy>S210 WCChen3</cp:lastModifiedBy>
  <cp:revision>14</cp:revision>
  <dcterms:created xsi:type="dcterms:W3CDTF">2019-03-14T00:53:33Z</dcterms:created>
  <dcterms:modified xsi:type="dcterms:W3CDTF">2024-11-17T09:13:46Z</dcterms:modified>
</cp:coreProperties>
</file>