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9" r:id="rId5"/>
    <p:sldId id="440" r:id="rId6"/>
    <p:sldId id="441" r:id="rId7"/>
    <p:sldId id="443" r:id="rId8"/>
    <p:sldId id="442" r:id="rId9"/>
    <p:sldId id="445" r:id="rId10"/>
    <p:sldId id="452" r:id="rId11"/>
    <p:sldId id="448" r:id="rId12"/>
    <p:sldId id="449" r:id="rId13"/>
    <p:sldId id="454" r:id="rId14"/>
    <p:sldId id="455" r:id="rId15"/>
    <p:sldId id="456" r:id="rId16"/>
    <p:sldId id="457" r:id="rId17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40"/>
            <p14:sldId id="441"/>
            <p14:sldId id="443"/>
            <p14:sldId id="442"/>
            <p14:sldId id="445"/>
            <p14:sldId id="452"/>
            <p14:sldId id="448"/>
            <p14:sldId id="449"/>
            <p14:sldId id="454"/>
            <p14:sldId id="455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95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2024/11/24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網頁新增 </a:t>
            </a:r>
            <a:r>
              <a:rPr kumimoji="0" lang="en-US" altLang="zh-TW" sz="2800" dirty="0"/>
              <a:t>Web parts </a:t>
            </a:r>
            <a:r>
              <a:rPr kumimoji="0" lang="en-US" altLang="zh-TW" sz="2800" dirty="0" err="1"/>
              <a:t>Power_BI</a:t>
            </a:r>
            <a:r>
              <a:rPr kumimoji="0" lang="en-US" altLang="zh-TW" sz="2800" dirty="0"/>
              <a:t>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61A9FE-E058-0227-633D-BCF530A9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1837"/>
            <a:ext cx="9144000" cy="465544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DE55A1-2B1D-3993-16E6-9C2625D4B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CB25BC-B2A3-7670-9209-4C80D2E6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7F8858-3A73-931E-87B8-8B3303DB7837}"/>
              </a:ext>
            </a:extLst>
          </p:cNvPr>
          <p:cNvSpPr/>
          <p:nvPr/>
        </p:nvSpPr>
        <p:spPr>
          <a:xfrm>
            <a:off x="611560" y="4725144"/>
            <a:ext cx="288032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B731D7-127D-B019-912C-368076A5C492}"/>
              </a:ext>
            </a:extLst>
          </p:cNvPr>
          <p:cNvSpPr txBox="1"/>
          <p:nvPr/>
        </p:nvSpPr>
        <p:spPr>
          <a:xfrm>
            <a:off x="2339752" y="3939336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MFG-Productivity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EAA7405-335D-9E6F-7CAD-3775BA76F18A}"/>
              </a:ext>
            </a:extLst>
          </p:cNvPr>
          <p:cNvCxnSpPr>
            <a:cxnSpLocks/>
          </p:cNvCxnSpPr>
          <p:nvPr/>
        </p:nvCxnSpPr>
        <p:spPr>
          <a:xfrm flipH="1">
            <a:off x="2627784" y="4308668"/>
            <a:ext cx="432048" cy="3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77FA8B5-8936-F492-0CA0-2EB4FC94ADC2}"/>
              </a:ext>
            </a:extLst>
          </p:cNvPr>
          <p:cNvSpPr/>
          <p:nvPr/>
        </p:nvSpPr>
        <p:spPr>
          <a:xfrm>
            <a:off x="1942" y="4269542"/>
            <a:ext cx="593812" cy="437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69F6D84-EA51-6BEE-A3E0-DE6372E3D5CF}"/>
              </a:ext>
            </a:extLst>
          </p:cNvPr>
          <p:cNvSpPr txBox="1"/>
          <p:nvPr/>
        </p:nvSpPr>
        <p:spPr>
          <a:xfrm>
            <a:off x="683568" y="3400266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工作區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8B6A3E4-6075-82ED-64B1-1379B1EA4D12}"/>
              </a:ext>
            </a:extLst>
          </p:cNvPr>
          <p:cNvCxnSpPr>
            <a:cxnSpLocks/>
          </p:cNvCxnSpPr>
          <p:nvPr/>
        </p:nvCxnSpPr>
        <p:spPr>
          <a:xfrm flipH="1">
            <a:off x="457200" y="3803993"/>
            <a:ext cx="432048" cy="3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8090E0-A178-1C59-69DA-E780B435529F}"/>
              </a:ext>
            </a:extLst>
          </p:cNvPr>
          <p:cNvSpPr txBox="1"/>
          <p:nvPr/>
        </p:nvSpPr>
        <p:spPr>
          <a:xfrm>
            <a:off x="2174808" y="3931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D57180-9BFA-BFD7-FAD2-FE90F0EDCDE7}"/>
              </a:ext>
            </a:extLst>
          </p:cNvPr>
          <p:cNvSpPr txBox="1"/>
          <p:nvPr/>
        </p:nvSpPr>
        <p:spPr>
          <a:xfrm>
            <a:off x="486761" y="3398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6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471779-43E7-AB59-9FCE-B3424F99E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382870-D2C8-3A18-80AB-8FD94A43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877AC7-E2EC-5C1C-A0E7-487E8A14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424"/>
            <a:ext cx="9144000" cy="45118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7D9EDB1-EC71-8704-2A87-E7B43C92CF0F}"/>
              </a:ext>
            </a:extLst>
          </p:cNvPr>
          <p:cNvSpPr/>
          <p:nvPr/>
        </p:nvSpPr>
        <p:spPr>
          <a:xfrm>
            <a:off x="755576" y="4653339"/>
            <a:ext cx="288032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ABE809-99EC-61FB-CA92-8EB8943CEA64}"/>
              </a:ext>
            </a:extLst>
          </p:cNvPr>
          <p:cNvSpPr txBox="1"/>
          <p:nvPr/>
        </p:nvSpPr>
        <p:spPr>
          <a:xfrm>
            <a:off x="1115616" y="3807299"/>
            <a:ext cx="40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要顯示的報告 </a:t>
            </a:r>
            <a:r>
              <a:rPr lang="en-US" altLang="zh-TW" dirty="0">
                <a:highlight>
                  <a:srgbClr val="FFFF00"/>
                </a:highlight>
              </a:rPr>
              <a:t>S200_impurity_Test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1496B23-2CCD-9FE4-A18E-C9988FD289FC}"/>
              </a:ext>
            </a:extLst>
          </p:cNvPr>
          <p:cNvCxnSpPr>
            <a:cxnSpLocks/>
          </p:cNvCxnSpPr>
          <p:nvPr/>
        </p:nvCxnSpPr>
        <p:spPr>
          <a:xfrm flipH="1">
            <a:off x="2627784" y="4221088"/>
            <a:ext cx="432048" cy="3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1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927DF8-2D37-EB5F-4CEA-14DFEF1ED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53C79B-671C-6A00-6A44-63417AA4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C0EC56-A337-BAA2-0A6D-47BB0343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161"/>
            <a:ext cx="9144000" cy="44191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87BC5FA-A552-BCA4-9D85-E8F665E135F0}"/>
              </a:ext>
            </a:extLst>
          </p:cNvPr>
          <p:cNvSpPr txBox="1"/>
          <p:nvPr/>
        </p:nvSpPr>
        <p:spPr>
          <a:xfrm>
            <a:off x="3131840" y="1574929"/>
            <a:ext cx="432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檔案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內嵌報表 </a:t>
            </a:r>
            <a:r>
              <a:rPr lang="en-US" altLang="zh-TW" dirty="0">
                <a:highlight>
                  <a:srgbClr val="FFFF00"/>
                </a:highlight>
              </a:rPr>
              <a:t>/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SharePoint Online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056440F-36E3-E8E2-4848-6FC0A8B0ED9D}"/>
              </a:ext>
            </a:extLst>
          </p:cNvPr>
          <p:cNvCxnSpPr>
            <a:cxnSpLocks/>
          </p:cNvCxnSpPr>
          <p:nvPr/>
        </p:nvCxnSpPr>
        <p:spPr>
          <a:xfrm flipH="1">
            <a:off x="2980997" y="1976684"/>
            <a:ext cx="736884" cy="320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2D220EA-122A-C529-2211-09E510755B8B}"/>
              </a:ext>
            </a:extLst>
          </p:cNvPr>
          <p:cNvSpPr/>
          <p:nvPr/>
        </p:nvSpPr>
        <p:spPr>
          <a:xfrm>
            <a:off x="2129003" y="2169391"/>
            <a:ext cx="835426" cy="38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E3550A3-C7D0-D8E8-6652-2C2DD4477A02}"/>
              </a:ext>
            </a:extLst>
          </p:cNvPr>
          <p:cNvCxnSpPr>
            <a:cxnSpLocks/>
          </p:cNvCxnSpPr>
          <p:nvPr/>
        </p:nvCxnSpPr>
        <p:spPr>
          <a:xfrm flipH="1">
            <a:off x="3115272" y="1944261"/>
            <a:ext cx="1825170" cy="1484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2BF68CF-A041-5B7E-B6FF-28664D50FF97}"/>
              </a:ext>
            </a:extLst>
          </p:cNvPr>
          <p:cNvCxnSpPr>
            <a:cxnSpLocks/>
          </p:cNvCxnSpPr>
          <p:nvPr/>
        </p:nvCxnSpPr>
        <p:spPr>
          <a:xfrm flipH="1">
            <a:off x="4471877" y="1922865"/>
            <a:ext cx="1825170" cy="1484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A67AB7F-C351-A141-DC56-3285D6871806}"/>
              </a:ext>
            </a:extLst>
          </p:cNvPr>
          <p:cNvSpPr/>
          <p:nvPr/>
        </p:nvSpPr>
        <p:spPr>
          <a:xfrm>
            <a:off x="2145588" y="3451975"/>
            <a:ext cx="1513283" cy="38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1BA6D1-B3F4-F706-3D12-50B27D9A7F40}"/>
              </a:ext>
            </a:extLst>
          </p:cNvPr>
          <p:cNvSpPr/>
          <p:nvPr/>
        </p:nvSpPr>
        <p:spPr>
          <a:xfrm>
            <a:off x="3731087" y="3455591"/>
            <a:ext cx="1595267" cy="380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E2B9991-D8D5-2277-FBE4-AA5983CB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" y="2939962"/>
            <a:ext cx="9144000" cy="391803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0C6F9FB-2A1B-FDBF-8B2B-5A24BBC8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025" y="4791455"/>
            <a:ext cx="2637423" cy="4859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CC3446-3746-848F-D756-A30177439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0" y="1027652"/>
            <a:ext cx="9144000" cy="252954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70381A-2A82-E17B-B3F8-EC0AF7B72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D4F535-B10D-7333-5426-D3598919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39534C-090F-16B5-2E08-AB8D49C541B1}"/>
              </a:ext>
            </a:extLst>
          </p:cNvPr>
          <p:cNvSpPr txBox="1"/>
          <p:nvPr/>
        </p:nvSpPr>
        <p:spPr>
          <a:xfrm>
            <a:off x="4427984" y="3618427"/>
            <a:ext cx="417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複製內嵌連結貼至 </a:t>
            </a:r>
            <a:r>
              <a:rPr lang="en-US" altLang="zh-TW" dirty="0">
                <a:highlight>
                  <a:srgbClr val="FFFF00"/>
                </a:highlight>
              </a:rPr>
              <a:t>Power BI report like </a:t>
            </a:r>
            <a:r>
              <a:rPr lang="zh-TW" altLang="en-US" dirty="0">
                <a:highlight>
                  <a:srgbClr val="FFFF00"/>
                </a:highlight>
              </a:rPr>
              <a:t>處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003F86-3FD8-E222-BB91-FA20A6013004}"/>
              </a:ext>
            </a:extLst>
          </p:cNvPr>
          <p:cNvSpPr/>
          <p:nvPr/>
        </p:nvSpPr>
        <p:spPr>
          <a:xfrm>
            <a:off x="6003922" y="4797152"/>
            <a:ext cx="2602916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1637E6-49EA-923F-BAE3-86DFD238FB48}"/>
              </a:ext>
            </a:extLst>
          </p:cNvPr>
          <p:cNvCxnSpPr>
            <a:cxnSpLocks/>
          </p:cNvCxnSpPr>
          <p:nvPr/>
        </p:nvCxnSpPr>
        <p:spPr>
          <a:xfrm>
            <a:off x="6218931" y="4048994"/>
            <a:ext cx="297285" cy="6912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1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AC18906-A0A3-A85D-431D-C8FB41CA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392"/>
            <a:ext cx="9144000" cy="435921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A750DBB-D349-D2E9-C82B-E9E40F9E3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8E1973-E58F-F1BD-38C2-EA06F5EA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開啟部門首頁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B7A1C4-C57F-3131-5467-3564D0AB0DE6}"/>
              </a:ext>
            </a:extLst>
          </p:cNvPr>
          <p:cNvSpPr/>
          <p:nvPr/>
        </p:nvSpPr>
        <p:spPr bwMode="auto">
          <a:xfrm>
            <a:off x="8388424" y="3017396"/>
            <a:ext cx="525016" cy="2675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3D2F2E-BBA2-3F71-FBDD-AC268842C41C}"/>
              </a:ext>
            </a:extLst>
          </p:cNvPr>
          <p:cNvSpPr txBox="1"/>
          <p:nvPr/>
        </p:nvSpPr>
        <p:spPr>
          <a:xfrm>
            <a:off x="6372200" y="1916832"/>
            <a:ext cx="1507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Edit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D28307-FD45-6C46-E7AA-64B3BA48C74D}"/>
              </a:ext>
            </a:extLst>
          </p:cNvPr>
          <p:cNvCxnSpPr>
            <a:cxnSpLocks/>
          </p:cNvCxnSpPr>
          <p:nvPr/>
        </p:nvCxnSpPr>
        <p:spPr>
          <a:xfrm>
            <a:off x="7126082" y="2420888"/>
            <a:ext cx="1190334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2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8D15FB-A02D-4846-3AC9-9F99BED7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229"/>
            <a:ext cx="9144000" cy="413382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6B95F8-4553-9749-AB84-12BB97D7F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E9D794-86F3-92A3-DA92-B5D6CE1B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DD0556-7CC4-1547-8844-2B48FC74DF34}"/>
              </a:ext>
            </a:extLst>
          </p:cNvPr>
          <p:cNvSpPr txBox="1"/>
          <p:nvPr/>
        </p:nvSpPr>
        <p:spPr>
          <a:xfrm>
            <a:off x="2892336" y="1322170"/>
            <a:ext cx="2204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欲放置位置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DA9136-84B0-DE88-4663-430A458EFA30}"/>
              </a:ext>
            </a:extLst>
          </p:cNvPr>
          <p:cNvCxnSpPr>
            <a:cxnSpLocks/>
          </p:cNvCxnSpPr>
          <p:nvPr/>
        </p:nvCxnSpPr>
        <p:spPr>
          <a:xfrm flipH="1">
            <a:off x="2953714" y="1716574"/>
            <a:ext cx="709472" cy="1121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3782E1E-91C4-C0B6-EB2F-7A7F3EB51153}"/>
              </a:ext>
            </a:extLst>
          </p:cNvPr>
          <p:cNvSpPr/>
          <p:nvPr/>
        </p:nvSpPr>
        <p:spPr>
          <a:xfrm>
            <a:off x="37960" y="2837681"/>
            <a:ext cx="5758176" cy="811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8E0B8C-11B1-3CF4-B8FA-E4CAD72C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199"/>
            <a:ext cx="9144000" cy="388204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DB43F3-C1B1-E535-E6EC-452853659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5278E17-A69C-B334-60DE-9C89C600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3F45B8-1109-204A-FA04-9038CAEF71A9}"/>
              </a:ext>
            </a:extLst>
          </p:cNvPr>
          <p:cNvSpPr/>
          <p:nvPr/>
        </p:nvSpPr>
        <p:spPr>
          <a:xfrm>
            <a:off x="4689892" y="3933056"/>
            <a:ext cx="864096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5A8737-2E64-D144-3622-DF85B551D366}"/>
              </a:ext>
            </a:extLst>
          </p:cNvPr>
          <p:cNvSpPr txBox="1"/>
          <p:nvPr/>
        </p:nvSpPr>
        <p:spPr>
          <a:xfrm>
            <a:off x="3633707" y="2899614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Power BI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D7B4B97-5A3D-FCCB-F377-4FA467C76803}"/>
              </a:ext>
            </a:extLst>
          </p:cNvPr>
          <p:cNvCxnSpPr>
            <a:cxnSpLocks/>
          </p:cNvCxnSpPr>
          <p:nvPr/>
        </p:nvCxnSpPr>
        <p:spPr>
          <a:xfrm>
            <a:off x="4572000" y="3356992"/>
            <a:ext cx="259748" cy="4880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1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9AEECA7-CABF-58D2-FD03-83DC06B2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202"/>
            <a:ext cx="9144000" cy="391803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2EBA4-8980-CD39-1BB0-2B67FC195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C2395A-332D-B5CA-B289-207C44D8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6CADF7-6394-F474-63CA-90549AD19B08}"/>
              </a:ext>
            </a:extLst>
          </p:cNvPr>
          <p:cNvSpPr txBox="1"/>
          <p:nvPr/>
        </p:nvSpPr>
        <p:spPr>
          <a:xfrm>
            <a:off x="1124442" y="3068960"/>
            <a:ext cx="1863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Add report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7DEA7CB-7258-B509-E318-5A302D10CAD0}"/>
              </a:ext>
            </a:extLst>
          </p:cNvPr>
          <p:cNvCxnSpPr>
            <a:cxnSpLocks/>
          </p:cNvCxnSpPr>
          <p:nvPr/>
        </p:nvCxnSpPr>
        <p:spPr>
          <a:xfrm>
            <a:off x="1682790" y="3373832"/>
            <a:ext cx="691093" cy="721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8BFE02D-4188-C71B-393D-CBB5988EC182}"/>
              </a:ext>
            </a:extLst>
          </p:cNvPr>
          <p:cNvSpPr/>
          <p:nvPr/>
        </p:nvSpPr>
        <p:spPr>
          <a:xfrm>
            <a:off x="2373883" y="4095744"/>
            <a:ext cx="1007570" cy="402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5D63F738-59DE-4BA9-14E0-7D59B266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984"/>
            <a:ext cx="9144000" cy="445403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1F280C-F80F-F685-B52A-4C322E2B48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07D547-F090-A49A-55EB-7260846A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1DC5F2-4BEB-8C50-5825-4D514C0777D1}"/>
              </a:ext>
            </a:extLst>
          </p:cNvPr>
          <p:cNvSpPr txBox="1"/>
          <p:nvPr/>
        </p:nvSpPr>
        <p:spPr>
          <a:xfrm>
            <a:off x="1296144" y="1431407"/>
            <a:ext cx="77403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500" dirty="0">
                <a:highlight>
                  <a:srgbClr val="FFFF00"/>
                </a:highlight>
              </a:rPr>
              <a:t>鍵入 </a:t>
            </a:r>
            <a:r>
              <a:rPr lang="en-US" altLang="zh-TW" sz="1500" dirty="0">
                <a:highlight>
                  <a:srgbClr val="FFFF00"/>
                </a:highlight>
              </a:rPr>
              <a:t>https://app.powerbi.com/reportEmbed?reportId=78ff5ecc-bf03-473e-bd29-1c59fcac3c19</a:t>
            </a:r>
            <a:endParaRPr lang="en-US" sz="1500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08B5DA3-B9B9-DF50-301F-16EB108A97CC}"/>
              </a:ext>
            </a:extLst>
          </p:cNvPr>
          <p:cNvCxnSpPr>
            <a:cxnSpLocks/>
          </p:cNvCxnSpPr>
          <p:nvPr/>
        </p:nvCxnSpPr>
        <p:spPr>
          <a:xfrm>
            <a:off x="6120172" y="1862484"/>
            <a:ext cx="360040" cy="7107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84DEBEB-AD53-F4E2-A06B-9108A9A8A1F2}"/>
              </a:ext>
            </a:extLst>
          </p:cNvPr>
          <p:cNvSpPr/>
          <p:nvPr/>
        </p:nvSpPr>
        <p:spPr>
          <a:xfrm>
            <a:off x="6474448" y="2678009"/>
            <a:ext cx="2274016" cy="490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62E23-1394-D77C-B84E-E0BF02A435E2}"/>
              </a:ext>
            </a:extLst>
          </p:cNvPr>
          <p:cNvSpPr txBox="1"/>
          <p:nvPr/>
        </p:nvSpPr>
        <p:spPr>
          <a:xfrm>
            <a:off x="4086198" y="4282898"/>
            <a:ext cx="1858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顯示格式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CB32AC3-E948-75EA-6A9E-458612067088}"/>
              </a:ext>
            </a:extLst>
          </p:cNvPr>
          <p:cNvCxnSpPr>
            <a:cxnSpLocks/>
          </p:cNvCxnSpPr>
          <p:nvPr/>
        </p:nvCxnSpPr>
        <p:spPr>
          <a:xfrm>
            <a:off x="5796136" y="4581128"/>
            <a:ext cx="504056" cy="71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4284516-5B75-6B2B-A459-85E2E66ABDC8}"/>
              </a:ext>
            </a:extLst>
          </p:cNvPr>
          <p:cNvSpPr/>
          <p:nvPr/>
        </p:nvSpPr>
        <p:spPr>
          <a:xfrm>
            <a:off x="6419124" y="4282898"/>
            <a:ext cx="1321227" cy="1312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7B881E-FC39-AB82-7555-56901A3DCF11}"/>
              </a:ext>
            </a:extLst>
          </p:cNvPr>
          <p:cNvSpPr txBox="1"/>
          <p:nvPr/>
        </p:nvSpPr>
        <p:spPr>
          <a:xfrm>
            <a:off x="3901749" y="4282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2116AA-6A80-6C55-0AAB-EC279777CA93}"/>
              </a:ext>
            </a:extLst>
          </p:cNvPr>
          <p:cNvSpPr txBox="1"/>
          <p:nvPr/>
        </p:nvSpPr>
        <p:spPr>
          <a:xfrm>
            <a:off x="1102929" y="1423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6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4C6EA45-6AB4-10D1-1E30-16FBC280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614"/>
            <a:ext cx="9144000" cy="441077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AF1C17-7668-2F60-B642-27539F22C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2BBC431-0DD9-A749-CA58-4A8C4A38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重新發布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83C352-BA12-4B8D-23E7-64C83D9885FD}"/>
              </a:ext>
            </a:extLst>
          </p:cNvPr>
          <p:cNvSpPr/>
          <p:nvPr/>
        </p:nvSpPr>
        <p:spPr>
          <a:xfrm>
            <a:off x="7763404" y="1569308"/>
            <a:ext cx="94644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81B4AC-2ED5-219F-1F4E-C4E8CEEA2304}"/>
              </a:ext>
            </a:extLst>
          </p:cNvPr>
          <p:cNvSpPr txBox="1"/>
          <p:nvPr/>
        </p:nvSpPr>
        <p:spPr>
          <a:xfrm>
            <a:off x="6660232" y="2429852"/>
            <a:ext cx="1713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Republish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9DE37A-72CB-D9C9-8120-4C4B6997C598}"/>
              </a:ext>
            </a:extLst>
          </p:cNvPr>
          <p:cNvCxnSpPr>
            <a:cxnSpLocks/>
          </p:cNvCxnSpPr>
          <p:nvPr/>
        </p:nvCxnSpPr>
        <p:spPr>
          <a:xfrm flipV="1">
            <a:off x="7516808" y="2001356"/>
            <a:ext cx="42452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4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413A14-531C-7340-5C7F-059021BCC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8F9E21-0C7C-6EBA-880B-EBECD6B5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</a:t>
            </a:r>
            <a:r>
              <a:rPr lang="en-US" altLang="zh-TW" dirty="0"/>
              <a:t>Power BI </a:t>
            </a:r>
            <a:r>
              <a:rPr lang="zh-TW" altLang="en-US" dirty="0"/>
              <a:t>於網頁顯示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43970A3-2EAD-F183-E789-13F14814DEA7}"/>
              </a:ext>
            </a:extLst>
          </p:cNvPr>
          <p:cNvSpPr txBox="1"/>
          <p:nvPr/>
        </p:nvSpPr>
        <p:spPr>
          <a:xfrm>
            <a:off x="6300192" y="4643223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Select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28F4659-6651-6D56-ED97-45CC37CF9DBD}"/>
              </a:ext>
            </a:extLst>
          </p:cNvPr>
          <p:cNvCxnSpPr>
            <a:cxnSpLocks/>
          </p:cNvCxnSpPr>
          <p:nvPr/>
        </p:nvCxnSpPr>
        <p:spPr>
          <a:xfrm>
            <a:off x="7146182" y="5085184"/>
            <a:ext cx="496369" cy="212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90635EA-5336-1A81-7E27-765173135652}"/>
              </a:ext>
            </a:extLst>
          </p:cNvPr>
          <p:cNvSpPr/>
          <p:nvPr/>
        </p:nvSpPr>
        <p:spPr>
          <a:xfrm>
            <a:off x="705690" y="2780929"/>
            <a:ext cx="86409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CFEB7D0-1C70-290A-2A65-4C786277DF94}"/>
              </a:ext>
            </a:extLst>
          </p:cNvPr>
          <p:cNvCxnSpPr>
            <a:cxnSpLocks/>
          </p:cNvCxnSpPr>
          <p:nvPr/>
        </p:nvCxnSpPr>
        <p:spPr>
          <a:xfrm flipH="1">
            <a:off x="1590573" y="2247794"/>
            <a:ext cx="710827" cy="504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6E31DFB-111E-ED37-7F0A-8A1E806F7DF3}"/>
              </a:ext>
            </a:extLst>
          </p:cNvPr>
          <p:cNvSpPr txBox="1"/>
          <p:nvPr/>
        </p:nvSpPr>
        <p:spPr>
          <a:xfrm>
            <a:off x="1691680" y="1789627"/>
            <a:ext cx="2016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圖示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1B68A22-A5B4-FA1A-6839-C6D61595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65253"/>
            <a:ext cx="8496944" cy="56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1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A52946-88B4-7E19-C88F-7CA82A79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8507"/>
            <a:ext cx="9144000" cy="543482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6CFC5D-937A-2AEB-7685-9ADBBA4AF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9F8C810-4B40-A839-5C48-D14B4267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BI </a:t>
            </a:r>
            <a:r>
              <a:rPr lang="zh-TW" altLang="en-US" dirty="0"/>
              <a:t>於網頁顯示檔案來源連結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F7F2BB-9281-FACD-9716-671A01719544}"/>
              </a:ext>
            </a:extLst>
          </p:cNvPr>
          <p:cNvSpPr/>
          <p:nvPr/>
        </p:nvSpPr>
        <p:spPr>
          <a:xfrm>
            <a:off x="2613234" y="6032718"/>
            <a:ext cx="1454710" cy="189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8883C17-E192-37E5-8EAF-299BCF039E39}"/>
              </a:ext>
            </a:extLst>
          </p:cNvPr>
          <p:cNvCxnSpPr>
            <a:cxnSpLocks/>
          </p:cNvCxnSpPr>
          <p:nvPr/>
        </p:nvCxnSpPr>
        <p:spPr>
          <a:xfrm flipH="1">
            <a:off x="3203848" y="5437904"/>
            <a:ext cx="710827" cy="504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C5D96E-4F4E-E920-A203-A2AA748726D9}"/>
              </a:ext>
            </a:extLst>
          </p:cNvPr>
          <p:cNvSpPr txBox="1"/>
          <p:nvPr/>
        </p:nvSpPr>
        <p:spPr>
          <a:xfrm>
            <a:off x="2627784" y="4791573"/>
            <a:ext cx="2880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開啟公司首頁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Power BI Cloud Service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567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183077</TotalTime>
  <Words>130</Words>
  <Application>Microsoft Office PowerPoint</Application>
  <PresentationFormat>如螢幕大小 (4:3)</PresentationFormat>
  <Paragraphs>38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簡報</vt:lpstr>
      <vt:lpstr>開啟部門首頁</vt:lpstr>
      <vt:lpstr>PowerPoint 簡報</vt:lpstr>
      <vt:lpstr>PowerPoint 簡報</vt:lpstr>
      <vt:lpstr>PowerPoint 簡報</vt:lpstr>
      <vt:lpstr>PowerPoint 簡報</vt:lpstr>
      <vt:lpstr>重新發布</vt:lpstr>
      <vt:lpstr>完成 Power BI 於網頁顯示</vt:lpstr>
      <vt:lpstr>Power BI 於網頁顯示檔案來源連結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網頁新增 Power_BI 操作方式</dc:title>
  <dc:creator>S210 WCChen3</dc:creator>
  <cp:lastModifiedBy>S210 WCChen3</cp:lastModifiedBy>
  <cp:revision>1906</cp:revision>
  <cp:lastPrinted>2021-10-06T02:29:51Z</cp:lastPrinted>
  <dcterms:created xsi:type="dcterms:W3CDTF">2012-03-21T02:57:47Z</dcterms:created>
  <dcterms:modified xsi:type="dcterms:W3CDTF">2024-11-24T03:02:39Z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