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9" r:id="rId5"/>
    <p:sldId id="440" r:id="rId6"/>
    <p:sldId id="441" r:id="rId7"/>
    <p:sldId id="443" r:id="rId8"/>
    <p:sldId id="442" r:id="rId9"/>
    <p:sldId id="455" r:id="rId10"/>
    <p:sldId id="456" r:id="rId11"/>
    <p:sldId id="457" r:id="rId12"/>
    <p:sldId id="458" r:id="rId13"/>
    <p:sldId id="459" r:id="rId14"/>
    <p:sldId id="460" r:id="rId15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40"/>
            <p14:sldId id="441"/>
            <p14:sldId id="443"/>
            <p14:sldId id="442"/>
            <p14:sldId id="455"/>
            <p14:sldId id="456"/>
            <p14:sldId id="457"/>
            <p14:sldId id="458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3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95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2024/12/1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2024/12/1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2024/12/1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網頁新增 工作交接 </a:t>
            </a:r>
            <a:r>
              <a:rPr kumimoji="0" lang="en-US" altLang="zh-TW" sz="2800" dirty="0"/>
              <a:t>Web parts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F85656-D070-775C-64C3-A529733FC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3EE2A7-10E7-DCE6-56F1-ED2D48A4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02AAF2-48B2-3FB9-ADF3-C6EE5CF9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693"/>
            <a:ext cx="9144000" cy="448257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4F9A58-7065-9EF5-95DF-80420D2278CD}"/>
              </a:ext>
            </a:extLst>
          </p:cNvPr>
          <p:cNvSpPr/>
          <p:nvPr/>
        </p:nvSpPr>
        <p:spPr>
          <a:xfrm>
            <a:off x="7740352" y="1747620"/>
            <a:ext cx="100229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3604EE-D5C4-D9A0-4DEE-C2F3C90BD4FF}"/>
              </a:ext>
            </a:extLst>
          </p:cNvPr>
          <p:cNvSpPr txBox="1"/>
          <p:nvPr/>
        </p:nvSpPr>
        <p:spPr>
          <a:xfrm>
            <a:off x="6733944" y="2608164"/>
            <a:ext cx="1713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Republish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C1DBC78-7E46-B132-4E11-0B3085280AFA}"/>
              </a:ext>
            </a:extLst>
          </p:cNvPr>
          <p:cNvCxnSpPr>
            <a:cxnSpLocks/>
          </p:cNvCxnSpPr>
          <p:nvPr/>
        </p:nvCxnSpPr>
        <p:spPr>
          <a:xfrm flipV="1">
            <a:off x="7590520" y="2179668"/>
            <a:ext cx="424528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1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5A97FF-39E3-311A-05F3-B61081A1E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0DD85A3-030C-6FBB-0459-5985C0D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工作交接 </a:t>
            </a:r>
            <a:r>
              <a:rPr kumimoji="0" lang="en-US" altLang="zh-TW" sz="2800" dirty="0"/>
              <a:t>Web parts </a:t>
            </a:r>
            <a:r>
              <a:rPr kumimoji="0" lang="zh-TW" altLang="en-US" sz="2800" dirty="0"/>
              <a:t>顯示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60DE35-2BB1-767C-6BA8-AF2B1A191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980"/>
            <a:ext cx="9144000" cy="45173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69AA8E-5900-BAA5-F29C-E90281A999F4}"/>
              </a:ext>
            </a:extLst>
          </p:cNvPr>
          <p:cNvSpPr/>
          <p:nvPr/>
        </p:nvSpPr>
        <p:spPr>
          <a:xfrm>
            <a:off x="1702697" y="2852936"/>
            <a:ext cx="4680520" cy="33843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9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5353C79-29B9-441B-D2C6-6AE34EAD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110"/>
            <a:ext cx="9144000" cy="439118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A750DBB-D349-D2E9-C82B-E9E40F9E3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38E1973-E58F-F1BD-38C2-EA06F5EA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開啟部門首頁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B7A1C4-C57F-3131-5467-3564D0AB0DE6}"/>
              </a:ext>
            </a:extLst>
          </p:cNvPr>
          <p:cNvSpPr/>
          <p:nvPr/>
        </p:nvSpPr>
        <p:spPr bwMode="auto">
          <a:xfrm>
            <a:off x="7994931" y="2911935"/>
            <a:ext cx="525016" cy="2675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A3D2F2E-BBA2-3F71-FBDD-AC268842C41C}"/>
              </a:ext>
            </a:extLst>
          </p:cNvPr>
          <p:cNvSpPr txBox="1"/>
          <p:nvPr/>
        </p:nvSpPr>
        <p:spPr>
          <a:xfrm>
            <a:off x="5978707" y="1811371"/>
            <a:ext cx="1507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Edit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9D28307-FD45-6C46-E7AA-64B3BA48C74D}"/>
              </a:ext>
            </a:extLst>
          </p:cNvPr>
          <p:cNvCxnSpPr>
            <a:cxnSpLocks/>
          </p:cNvCxnSpPr>
          <p:nvPr/>
        </p:nvCxnSpPr>
        <p:spPr>
          <a:xfrm>
            <a:off x="6732589" y="2315427"/>
            <a:ext cx="1190334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32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3E1860-36A3-1F49-2574-5928E35E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026"/>
            <a:ext cx="9144000" cy="324594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6B95F8-4553-9749-AB84-12BB97D7F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E9D794-86F3-92A3-DA92-B5D6CE1B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DD0556-7CC4-1547-8844-2B48FC74DF34}"/>
              </a:ext>
            </a:extLst>
          </p:cNvPr>
          <p:cNvSpPr txBox="1"/>
          <p:nvPr/>
        </p:nvSpPr>
        <p:spPr>
          <a:xfrm>
            <a:off x="2892336" y="1322170"/>
            <a:ext cx="2204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欲放置位置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0DA9136-84B0-DE88-4663-430A458EFA30}"/>
              </a:ext>
            </a:extLst>
          </p:cNvPr>
          <p:cNvCxnSpPr>
            <a:cxnSpLocks/>
          </p:cNvCxnSpPr>
          <p:nvPr/>
        </p:nvCxnSpPr>
        <p:spPr>
          <a:xfrm flipH="1">
            <a:off x="2892336" y="1716574"/>
            <a:ext cx="770850" cy="1424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3782E1E-91C4-C0B6-EB2F-7A7F3EB51153}"/>
              </a:ext>
            </a:extLst>
          </p:cNvPr>
          <p:cNvSpPr/>
          <p:nvPr/>
        </p:nvSpPr>
        <p:spPr>
          <a:xfrm>
            <a:off x="0" y="2762019"/>
            <a:ext cx="5796136" cy="644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8A624BF-B26C-DEEC-8DD4-6461DA33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747"/>
            <a:ext cx="9144000" cy="344631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DB43F3-C1B1-E535-E6EC-4528536590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5278E17-A69C-B334-60DE-9C89C600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3F45B8-1109-204A-FA04-9038CAEF71A9}"/>
              </a:ext>
            </a:extLst>
          </p:cNvPr>
          <p:cNvSpPr/>
          <p:nvPr/>
        </p:nvSpPr>
        <p:spPr>
          <a:xfrm>
            <a:off x="3023828" y="3984682"/>
            <a:ext cx="900100" cy="8124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5A8737-2E64-D144-3622-DF85B551D366}"/>
              </a:ext>
            </a:extLst>
          </p:cNvPr>
          <p:cNvSpPr txBox="1"/>
          <p:nvPr/>
        </p:nvSpPr>
        <p:spPr>
          <a:xfrm>
            <a:off x="3599892" y="2996952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List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D7B4B97-5A3D-FCCB-F377-4FA467C76803}"/>
              </a:ext>
            </a:extLst>
          </p:cNvPr>
          <p:cNvCxnSpPr>
            <a:cxnSpLocks/>
          </p:cNvCxnSpPr>
          <p:nvPr/>
        </p:nvCxnSpPr>
        <p:spPr>
          <a:xfrm flipH="1">
            <a:off x="3743908" y="3424513"/>
            <a:ext cx="415592" cy="416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1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BCD9C68-A5A4-D0E5-8204-F1F5179A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5938"/>
            <a:ext cx="9144000" cy="420612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2EBA4-8980-CD39-1BB0-2B67FC195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C2395A-332D-B5CA-B289-207C44D8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6CADF7-6394-F474-63CA-90549AD19B08}"/>
              </a:ext>
            </a:extLst>
          </p:cNvPr>
          <p:cNvSpPr txBox="1"/>
          <p:nvPr/>
        </p:nvSpPr>
        <p:spPr>
          <a:xfrm>
            <a:off x="1475656" y="3788824"/>
            <a:ext cx="2669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點選 欲顯示於網頁資料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7DEA7CB-7258-B509-E318-5A302D10CAD0}"/>
              </a:ext>
            </a:extLst>
          </p:cNvPr>
          <p:cNvCxnSpPr>
            <a:cxnSpLocks/>
          </p:cNvCxnSpPr>
          <p:nvPr/>
        </p:nvCxnSpPr>
        <p:spPr>
          <a:xfrm flipH="1">
            <a:off x="2176890" y="4219138"/>
            <a:ext cx="283920" cy="263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8BFE02D-4188-C71B-393D-CBB5988EC182}"/>
              </a:ext>
            </a:extLst>
          </p:cNvPr>
          <p:cNvSpPr/>
          <p:nvPr/>
        </p:nvSpPr>
        <p:spPr>
          <a:xfrm>
            <a:off x="1051890" y="4466506"/>
            <a:ext cx="2439990" cy="5466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771D7F-AD2A-91B0-47A4-4DA83AB65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12DE13-66FD-424C-DAA6-BA8CE29B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863B691-0267-F4B7-E899-08050943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401"/>
            <a:ext cx="9144000" cy="29791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BD62DD-6D0A-47DB-D21B-CD79C6A7536E}"/>
              </a:ext>
            </a:extLst>
          </p:cNvPr>
          <p:cNvSpPr/>
          <p:nvPr/>
        </p:nvSpPr>
        <p:spPr>
          <a:xfrm>
            <a:off x="507482" y="3022765"/>
            <a:ext cx="450050" cy="478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1B5DB14-BC68-423A-911C-8837993A3C19}"/>
              </a:ext>
            </a:extLst>
          </p:cNvPr>
          <p:cNvSpPr txBox="1"/>
          <p:nvPr/>
        </p:nvSpPr>
        <p:spPr>
          <a:xfrm>
            <a:off x="827584" y="1995593"/>
            <a:ext cx="2160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Edit properties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A040A60-1521-BAB9-5D15-B57CCB74BC23}"/>
              </a:ext>
            </a:extLst>
          </p:cNvPr>
          <p:cNvCxnSpPr>
            <a:cxnSpLocks/>
          </p:cNvCxnSpPr>
          <p:nvPr/>
        </p:nvCxnSpPr>
        <p:spPr>
          <a:xfrm flipH="1">
            <a:off x="1241630" y="2462596"/>
            <a:ext cx="415592" cy="416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7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39B4F7-47F2-E071-CB59-D8311973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CCD234-3FF7-86B0-A368-48434DD0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598870-1EC4-3308-D9BA-A333DCCC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5747"/>
            <a:ext cx="9144000" cy="431353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8CBAF6F-53D9-194F-BB35-DC28EB871D31}"/>
              </a:ext>
            </a:extLst>
          </p:cNvPr>
          <p:cNvSpPr txBox="1"/>
          <p:nvPr/>
        </p:nvSpPr>
        <p:spPr>
          <a:xfrm>
            <a:off x="4788024" y="2917311"/>
            <a:ext cx="1506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點選 </a:t>
            </a:r>
            <a:r>
              <a:rPr lang="en-US" altLang="zh-TW" sz="1600" dirty="0">
                <a:highlight>
                  <a:srgbClr val="FFFF00"/>
                </a:highlight>
              </a:rPr>
              <a:t>View</a:t>
            </a:r>
            <a:endParaRPr lang="en-US" sz="1600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A4F65CA-AB03-5DC5-25A0-1642A320EE64}"/>
              </a:ext>
            </a:extLst>
          </p:cNvPr>
          <p:cNvCxnSpPr>
            <a:cxnSpLocks/>
          </p:cNvCxnSpPr>
          <p:nvPr/>
        </p:nvCxnSpPr>
        <p:spPr>
          <a:xfrm>
            <a:off x="6138070" y="3177520"/>
            <a:ext cx="2106338" cy="467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2D83B8C-C887-04C7-3699-5867D78266EE}"/>
              </a:ext>
            </a:extLst>
          </p:cNvPr>
          <p:cNvSpPr/>
          <p:nvPr/>
        </p:nvSpPr>
        <p:spPr>
          <a:xfrm>
            <a:off x="3524131" y="4988186"/>
            <a:ext cx="2332365" cy="31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178FA8-CE32-217A-E17E-6409EFABBD77}"/>
              </a:ext>
            </a:extLst>
          </p:cNvPr>
          <p:cNvSpPr txBox="1"/>
          <p:nvPr/>
        </p:nvSpPr>
        <p:spPr>
          <a:xfrm>
            <a:off x="4661277" y="2891198"/>
            <a:ext cx="25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D2E0C1C-8DCF-091F-A630-87AAF3B493C2}"/>
              </a:ext>
            </a:extLst>
          </p:cNvPr>
          <p:cNvSpPr txBox="1"/>
          <p:nvPr/>
        </p:nvSpPr>
        <p:spPr>
          <a:xfrm>
            <a:off x="1242477" y="3933056"/>
            <a:ext cx="239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要顯示的</a:t>
            </a:r>
            <a:r>
              <a:rPr lang="en-US" altLang="zh-TW" dirty="0">
                <a:highlight>
                  <a:srgbClr val="FFFF00"/>
                </a:highlight>
              </a:rPr>
              <a:t>View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F70EE2D-35F2-F99B-CF3B-98DB3ABE2072}"/>
              </a:ext>
            </a:extLst>
          </p:cNvPr>
          <p:cNvCxnSpPr>
            <a:cxnSpLocks/>
          </p:cNvCxnSpPr>
          <p:nvPr/>
        </p:nvCxnSpPr>
        <p:spPr>
          <a:xfrm>
            <a:off x="2572956" y="4345765"/>
            <a:ext cx="846916" cy="739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4EE090-7185-7C6E-54D7-3AA6C0DA7D4A}"/>
              </a:ext>
            </a:extLst>
          </p:cNvPr>
          <p:cNvSpPr txBox="1"/>
          <p:nvPr/>
        </p:nvSpPr>
        <p:spPr>
          <a:xfrm>
            <a:off x="1021724" y="3933056"/>
            <a:ext cx="25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F3C95E-73A3-B06E-4A7A-B8174F5AE1CC}"/>
              </a:ext>
            </a:extLst>
          </p:cNvPr>
          <p:cNvSpPr/>
          <p:nvPr/>
        </p:nvSpPr>
        <p:spPr>
          <a:xfrm>
            <a:off x="6015235" y="3771412"/>
            <a:ext cx="2445197" cy="31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CE5CAB-72DB-6E60-0068-E4BEE7459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DCE6F7A-77E3-F50C-AD5A-DBF9C8A3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806468-3EC1-9CC0-480B-D56B4830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978"/>
            <a:ext cx="9144000" cy="4462318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3F1BAA9-150C-B2E2-83CA-A7D05C4910AA}"/>
              </a:ext>
            </a:extLst>
          </p:cNvPr>
          <p:cNvSpPr txBox="1"/>
          <p:nvPr/>
        </p:nvSpPr>
        <p:spPr>
          <a:xfrm>
            <a:off x="5004048" y="3581587"/>
            <a:ext cx="15069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點選 </a:t>
            </a:r>
            <a:r>
              <a:rPr lang="en-US" altLang="zh-TW" sz="1600" dirty="0">
                <a:highlight>
                  <a:srgbClr val="FFFF00"/>
                </a:highlight>
              </a:rPr>
              <a:t>Size</a:t>
            </a:r>
            <a:endParaRPr lang="en-US" sz="1600" dirty="0">
              <a:highlight>
                <a:srgbClr val="FFFF00"/>
              </a:highlight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3267BD0-D51F-3FC5-3897-616CE5920B3C}"/>
              </a:ext>
            </a:extLst>
          </p:cNvPr>
          <p:cNvCxnSpPr>
            <a:cxnSpLocks/>
          </p:cNvCxnSpPr>
          <p:nvPr/>
        </p:nvCxnSpPr>
        <p:spPr>
          <a:xfrm>
            <a:off x="6354094" y="3841796"/>
            <a:ext cx="2106338" cy="467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F1979DE-2091-7CA5-8F60-7BBBB7E42807}"/>
              </a:ext>
            </a:extLst>
          </p:cNvPr>
          <p:cNvSpPr/>
          <p:nvPr/>
        </p:nvSpPr>
        <p:spPr>
          <a:xfrm>
            <a:off x="6503553" y="5199894"/>
            <a:ext cx="2332365" cy="31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5D3236-740F-88C5-823F-26A66DA2EE67}"/>
              </a:ext>
            </a:extLst>
          </p:cNvPr>
          <p:cNvSpPr txBox="1"/>
          <p:nvPr/>
        </p:nvSpPr>
        <p:spPr>
          <a:xfrm>
            <a:off x="4837545" y="3555474"/>
            <a:ext cx="25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4AB5A0B-812C-183B-6246-8FF37F4A7F26}"/>
              </a:ext>
            </a:extLst>
          </p:cNvPr>
          <p:cNvSpPr txBox="1"/>
          <p:nvPr/>
        </p:nvSpPr>
        <p:spPr>
          <a:xfrm>
            <a:off x="3491880" y="5112226"/>
            <a:ext cx="2393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要顯示的列數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F649CAC-4C52-8105-AACB-E6502FB35886}"/>
              </a:ext>
            </a:extLst>
          </p:cNvPr>
          <p:cNvCxnSpPr>
            <a:cxnSpLocks/>
          </p:cNvCxnSpPr>
          <p:nvPr/>
        </p:nvCxnSpPr>
        <p:spPr>
          <a:xfrm>
            <a:off x="5768709" y="5296892"/>
            <a:ext cx="6305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887496F-114F-0B45-20C4-11F69CB2F6EA}"/>
              </a:ext>
            </a:extLst>
          </p:cNvPr>
          <p:cNvSpPr txBox="1"/>
          <p:nvPr/>
        </p:nvSpPr>
        <p:spPr>
          <a:xfrm>
            <a:off x="3273478" y="5103707"/>
            <a:ext cx="25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03F1BD-135A-E4AF-E020-FEE04B95BB3F}"/>
              </a:ext>
            </a:extLst>
          </p:cNvPr>
          <p:cNvSpPr/>
          <p:nvPr/>
        </p:nvSpPr>
        <p:spPr>
          <a:xfrm>
            <a:off x="6510974" y="4455566"/>
            <a:ext cx="2324944" cy="31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2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998985-E1D1-A60B-13F7-C710EB45F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AD3EF4-FD65-8B69-FA7D-16E53737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E982DE-DCD4-77A5-F00C-9098B932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198"/>
            <a:ext cx="9144000" cy="446607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AEE7481-BB61-1FFB-BE70-E42CA9ADF9C2}"/>
              </a:ext>
            </a:extLst>
          </p:cNvPr>
          <p:cNvSpPr txBox="1"/>
          <p:nvPr/>
        </p:nvSpPr>
        <p:spPr>
          <a:xfrm>
            <a:off x="5004048" y="3581587"/>
            <a:ext cx="18722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highlight>
                  <a:srgbClr val="FFFF00"/>
                </a:highlight>
              </a:rPr>
              <a:t>點選 顯示或隱藏</a:t>
            </a:r>
            <a:endParaRPr lang="en-US" sz="1600" dirty="0">
              <a:highlight>
                <a:srgbClr val="FFFF00"/>
              </a:highlight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FD44F25-1572-A253-18D8-7610BB1A7230}"/>
              </a:ext>
            </a:extLst>
          </p:cNvPr>
          <p:cNvCxnSpPr>
            <a:cxnSpLocks/>
          </p:cNvCxnSpPr>
          <p:nvPr/>
        </p:nvCxnSpPr>
        <p:spPr>
          <a:xfrm>
            <a:off x="5885299" y="3920141"/>
            <a:ext cx="625675" cy="3729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92037E83-6E61-8425-592B-1934B887DD67}"/>
              </a:ext>
            </a:extLst>
          </p:cNvPr>
          <p:cNvSpPr/>
          <p:nvPr/>
        </p:nvSpPr>
        <p:spPr>
          <a:xfrm>
            <a:off x="6473736" y="5471619"/>
            <a:ext cx="2332365" cy="319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6C9FDA8-D7C5-FB45-511A-BFB164BDFC8A}"/>
              </a:ext>
            </a:extLst>
          </p:cNvPr>
          <p:cNvSpPr txBox="1"/>
          <p:nvPr/>
        </p:nvSpPr>
        <p:spPr>
          <a:xfrm>
            <a:off x="4837545" y="3555474"/>
            <a:ext cx="25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6279A47-E278-0F60-A951-EC95E34DA156}"/>
              </a:ext>
            </a:extLst>
          </p:cNvPr>
          <p:cNvSpPr txBox="1"/>
          <p:nvPr/>
        </p:nvSpPr>
        <p:spPr>
          <a:xfrm>
            <a:off x="4788024" y="5112226"/>
            <a:ext cx="1512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 err="1">
                <a:highlight>
                  <a:srgbClr val="FFFF00"/>
                </a:highlight>
              </a:rPr>
              <a:t>Appiy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2B8DF74-D935-609F-2EA0-395D4105A9FC}"/>
              </a:ext>
            </a:extLst>
          </p:cNvPr>
          <p:cNvCxnSpPr>
            <a:cxnSpLocks/>
          </p:cNvCxnSpPr>
          <p:nvPr/>
        </p:nvCxnSpPr>
        <p:spPr>
          <a:xfrm>
            <a:off x="5514060" y="5486717"/>
            <a:ext cx="714124" cy="1745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46FE1C-1BA3-1F0B-6D9E-DA4F98BC7804}"/>
              </a:ext>
            </a:extLst>
          </p:cNvPr>
          <p:cNvSpPr txBox="1"/>
          <p:nvPr/>
        </p:nvSpPr>
        <p:spPr>
          <a:xfrm>
            <a:off x="4569621" y="5103707"/>
            <a:ext cx="25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BF3DBE9-0F29-A724-7E2F-853FAE748751}"/>
              </a:ext>
            </a:extLst>
          </p:cNvPr>
          <p:cNvSpPr/>
          <p:nvPr/>
        </p:nvSpPr>
        <p:spPr>
          <a:xfrm>
            <a:off x="6481157" y="4515200"/>
            <a:ext cx="2324944" cy="8456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8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182994</TotalTime>
  <Words>78</Words>
  <Application>Microsoft Office PowerPoint</Application>
  <PresentationFormat>如螢幕大小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PowerPoint 簡報</vt:lpstr>
      <vt:lpstr>開啟部門首頁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完成 工作交接 Web parts 顯示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網頁新增快速連結</dc:title>
  <dc:creator>S210 WCChen3</dc:creator>
  <cp:lastModifiedBy>S210 WCChen3</cp:lastModifiedBy>
  <cp:revision>1904</cp:revision>
  <cp:lastPrinted>2021-10-06T02:29:51Z</cp:lastPrinted>
  <dcterms:created xsi:type="dcterms:W3CDTF">2012-03-21T02:57:47Z</dcterms:created>
  <dcterms:modified xsi:type="dcterms:W3CDTF">2024-12-01T05:59:19Z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