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25"/>
  </p:notesMasterIdLst>
  <p:handoutMasterIdLst>
    <p:handoutMasterId r:id="rId26"/>
  </p:handoutMasterIdLst>
  <p:sldIdLst>
    <p:sldId id="259" r:id="rId6"/>
    <p:sldId id="431" r:id="rId7"/>
    <p:sldId id="423" r:id="rId8"/>
    <p:sldId id="421" r:id="rId9"/>
    <p:sldId id="422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2" r:id="rId18"/>
    <p:sldId id="433" r:id="rId19"/>
    <p:sldId id="434" r:id="rId20"/>
    <p:sldId id="436" r:id="rId21"/>
    <p:sldId id="437" r:id="rId22"/>
    <p:sldId id="438" r:id="rId23"/>
    <p:sldId id="439" r:id="rId24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31"/>
            <p14:sldId id="423"/>
            <p14:sldId id="421"/>
            <p14:sldId id="422"/>
            <p14:sldId id="424"/>
            <p14:sldId id="425"/>
            <p14:sldId id="426"/>
            <p14:sldId id="427"/>
            <p14:sldId id="428"/>
            <p14:sldId id="429"/>
            <p14:sldId id="430"/>
            <p14:sldId id="432"/>
            <p14:sldId id="433"/>
            <p14:sldId id="434"/>
            <p14:sldId id="436"/>
            <p14:sldId id="437"/>
            <p14:sldId id="438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95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2024/11/17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2024/11/17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網頁新增 人員或機台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D233922-653D-818A-E3B1-E1E73D8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115"/>
            <a:ext cx="9144000" cy="482976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0913C5-432E-C45C-CEFB-69A103009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608FD0-7C36-4C66-27EC-774EFF5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 </a:t>
            </a:r>
            <a:r>
              <a:rPr lang="zh-TW" altLang="en-US" dirty="0"/>
              <a:t>工作交接 </a:t>
            </a:r>
            <a:r>
              <a:rPr lang="en-US" altLang="zh-TW" dirty="0"/>
              <a:t>: Settings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6230C6-7E88-E467-2D59-FBF57DFD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64" y="3151063"/>
            <a:ext cx="7106642" cy="37343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AEA8EF-85D4-80F5-7F93-27970C9DB53D}"/>
              </a:ext>
            </a:extLst>
          </p:cNvPr>
          <p:cNvSpPr/>
          <p:nvPr/>
        </p:nvSpPr>
        <p:spPr>
          <a:xfrm>
            <a:off x="2067364" y="3202466"/>
            <a:ext cx="20162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F4A596-F98E-EBF6-7A98-E375BA0A3A59}"/>
              </a:ext>
            </a:extLst>
          </p:cNvPr>
          <p:cNvSpPr txBox="1"/>
          <p:nvPr/>
        </p:nvSpPr>
        <p:spPr>
          <a:xfrm>
            <a:off x="5004048" y="1897923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移至 </a:t>
            </a:r>
            <a:r>
              <a:rPr lang="en-US" altLang="zh-TW" dirty="0">
                <a:highlight>
                  <a:srgbClr val="FFFF00"/>
                </a:highlight>
              </a:rPr>
              <a:t>Columns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EAD7A8-E5F0-93E1-F0E0-EA57A5851C1D}"/>
              </a:ext>
            </a:extLst>
          </p:cNvPr>
          <p:cNvCxnSpPr>
            <a:cxnSpLocks/>
          </p:cNvCxnSpPr>
          <p:nvPr/>
        </p:nvCxnSpPr>
        <p:spPr>
          <a:xfrm flipH="1">
            <a:off x="3851920" y="2318658"/>
            <a:ext cx="1464815" cy="727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300523-3135-B3D6-3047-8DE6299FF36D}"/>
              </a:ext>
            </a:extLst>
          </p:cNvPr>
          <p:cNvSpPr txBox="1"/>
          <p:nvPr/>
        </p:nvSpPr>
        <p:spPr>
          <a:xfrm>
            <a:off x="4823199" y="1923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ED2BA3-5035-2C3D-ED60-E0103D149468}"/>
              </a:ext>
            </a:extLst>
          </p:cNvPr>
          <p:cNvSpPr txBox="1"/>
          <p:nvPr/>
        </p:nvSpPr>
        <p:spPr>
          <a:xfrm>
            <a:off x="3438693" y="5481320"/>
            <a:ext cx="1710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已讀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C850F15-F9B0-298A-1F12-9C5878B344D6}"/>
              </a:ext>
            </a:extLst>
          </p:cNvPr>
          <p:cNvCxnSpPr>
            <a:cxnSpLocks/>
          </p:cNvCxnSpPr>
          <p:nvPr/>
        </p:nvCxnSpPr>
        <p:spPr>
          <a:xfrm flipH="1">
            <a:off x="2939880" y="5850652"/>
            <a:ext cx="720080" cy="638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AF72E4B-B8AC-334B-454E-8ED65B8B8776}"/>
              </a:ext>
            </a:extLst>
          </p:cNvPr>
          <p:cNvSpPr/>
          <p:nvPr/>
        </p:nvSpPr>
        <p:spPr>
          <a:xfrm>
            <a:off x="2071131" y="6579775"/>
            <a:ext cx="7041178" cy="269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B3A530-1F38-03A8-E06E-23B38EB9B869}"/>
              </a:ext>
            </a:extLst>
          </p:cNvPr>
          <p:cNvSpPr txBox="1"/>
          <p:nvPr/>
        </p:nvSpPr>
        <p:spPr>
          <a:xfrm>
            <a:off x="3217747" y="549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C4491A8-4858-AD38-E280-C3A4B29B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806" y="1522618"/>
            <a:ext cx="3229426" cy="42106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338167B-A587-F6FB-4C5B-B80E8B0DE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" y="999744"/>
            <a:ext cx="5677692" cy="571579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815D13-2AEA-44B3-F49A-8B9504796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52ED0-0A50-CC09-1261-11C7924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鍵入新增 已讀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458EF3-34C6-803E-DD42-2545619BCBB5}"/>
              </a:ext>
            </a:extLst>
          </p:cNvPr>
          <p:cNvSpPr/>
          <p:nvPr/>
        </p:nvSpPr>
        <p:spPr>
          <a:xfrm>
            <a:off x="5781966" y="1956551"/>
            <a:ext cx="3182521" cy="277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424CC6-44DE-37A3-F694-09234FF7174C}"/>
              </a:ext>
            </a:extLst>
          </p:cNvPr>
          <p:cNvSpPr txBox="1"/>
          <p:nvPr/>
        </p:nvSpPr>
        <p:spPr>
          <a:xfrm>
            <a:off x="3856324" y="1247019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新增已讀 莊博勛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F4888A9-13FF-9F24-8732-DB4ED1D883B5}"/>
              </a:ext>
            </a:extLst>
          </p:cNvPr>
          <p:cNvCxnSpPr>
            <a:cxnSpLocks/>
          </p:cNvCxnSpPr>
          <p:nvPr/>
        </p:nvCxnSpPr>
        <p:spPr>
          <a:xfrm>
            <a:off x="5220072" y="1700808"/>
            <a:ext cx="504056" cy="22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9B04C987-822C-5E40-C8E8-0023BA61C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468" y="5746782"/>
            <a:ext cx="3991532" cy="96215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CAB798-D73B-DEA1-948F-B69AC32727A4}"/>
              </a:ext>
            </a:extLst>
          </p:cNvPr>
          <p:cNvSpPr txBox="1"/>
          <p:nvPr/>
        </p:nvSpPr>
        <p:spPr>
          <a:xfrm>
            <a:off x="3705481" y="124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756359-4730-DC78-B345-9B58F2DD6BB7}"/>
              </a:ext>
            </a:extLst>
          </p:cNvPr>
          <p:cNvSpPr txBox="1"/>
          <p:nvPr/>
        </p:nvSpPr>
        <p:spPr>
          <a:xfrm>
            <a:off x="5849317" y="5694867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021CA51-BAC9-5278-FADE-81CCAF622815}"/>
              </a:ext>
            </a:extLst>
          </p:cNvPr>
          <p:cNvCxnSpPr>
            <a:cxnSpLocks/>
          </p:cNvCxnSpPr>
          <p:nvPr/>
        </p:nvCxnSpPr>
        <p:spPr>
          <a:xfrm>
            <a:off x="6372076" y="6074832"/>
            <a:ext cx="752744" cy="346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603CF31-12E8-FB2A-4EEE-021673028D7E}"/>
              </a:ext>
            </a:extLst>
          </p:cNvPr>
          <p:cNvSpPr/>
          <p:nvPr/>
        </p:nvSpPr>
        <p:spPr>
          <a:xfrm>
            <a:off x="7229024" y="6182040"/>
            <a:ext cx="917245" cy="470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F8A8E35-F836-2867-9A8A-918870FFF3EF}"/>
              </a:ext>
            </a:extLst>
          </p:cNvPr>
          <p:cNvSpPr txBox="1"/>
          <p:nvPr/>
        </p:nvSpPr>
        <p:spPr>
          <a:xfrm>
            <a:off x="5611429" y="570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004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CC113F-2A17-0E4F-7C5C-F593B3DD5D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36CE8F-7632-B843-8143-96EAC953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開啟網頁休假預約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08D01E-0754-D36D-562E-C0C5BAC5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833"/>
            <a:ext cx="9144000" cy="42783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10EF2AF-5B27-38AF-FB57-B03DC22B003E}"/>
              </a:ext>
            </a:extLst>
          </p:cNvPr>
          <p:cNvSpPr txBox="1"/>
          <p:nvPr/>
        </p:nvSpPr>
        <p:spPr>
          <a:xfrm>
            <a:off x="1485384" y="3586656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休假預約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6547F13-33FB-4A08-5715-54B43E29B863}"/>
              </a:ext>
            </a:extLst>
          </p:cNvPr>
          <p:cNvCxnSpPr>
            <a:cxnSpLocks/>
          </p:cNvCxnSpPr>
          <p:nvPr/>
        </p:nvCxnSpPr>
        <p:spPr>
          <a:xfrm flipH="1">
            <a:off x="1701408" y="3970158"/>
            <a:ext cx="526923" cy="235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12D0102-FA14-DE47-2A15-5F40A60C9044}"/>
              </a:ext>
            </a:extLst>
          </p:cNvPr>
          <p:cNvSpPr/>
          <p:nvPr/>
        </p:nvSpPr>
        <p:spPr>
          <a:xfrm>
            <a:off x="394920" y="4239374"/>
            <a:ext cx="158941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C42A35E-EAC0-E5DD-1616-ABF74212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676"/>
            <a:ext cx="9144000" cy="375064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12D322-0931-49BA-2317-E29867B93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D9CB64-6647-046C-F37D-C686D7DE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休假預約新增人員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8886DB-B60D-0B11-29EC-3BED665B08BE}"/>
              </a:ext>
            </a:extLst>
          </p:cNvPr>
          <p:cNvSpPr txBox="1"/>
          <p:nvPr/>
        </p:nvSpPr>
        <p:spPr>
          <a:xfrm>
            <a:off x="5015958" y="2041098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DF5612A-EDF2-56FE-BB13-BD1C1167960C}"/>
              </a:ext>
            </a:extLst>
          </p:cNvPr>
          <p:cNvCxnSpPr>
            <a:cxnSpLocks/>
          </p:cNvCxnSpPr>
          <p:nvPr/>
        </p:nvCxnSpPr>
        <p:spPr>
          <a:xfrm flipV="1">
            <a:off x="6493518" y="1914142"/>
            <a:ext cx="1434918" cy="259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499A296-1210-636E-C602-654DE632C30F}"/>
              </a:ext>
            </a:extLst>
          </p:cNvPr>
          <p:cNvSpPr/>
          <p:nvPr/>
        </p:nvSpPr>
        <p:spPr>
          <a:xfrm>
            <a:off x="8054310" y="1547064"/>
            <a:ext cx="415920" cy="402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954108-D246-8C2B-F337-C489EE393DB9}"/>
              </a:ext>
            </a:extLst>
          </p:cNvPr>
          <p:cNvSpPr txBox="1"/>
          <p:nvPr/>
        </p:nvSpPr>
        <p:spPr>
          <a:xfrm>
            <a:off x="4795011" y="2052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3255D1-670E-F1CD-8904-31048F7267F9}"/>
              </a:ext>
            </a:extLst>
          </p:cNvPr>
          <p:cNvSpPr txBox="1"/>
          <p:nvPr/>
        </p:nvSpPr>
        <p:spPr>
          <a:xfrm>
            <a:off x="4556390" y="2666532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List 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55E7715-5775-260F-F85E-736E481DE136}"/>
              </a:ext>
            </a:extLst>
          </p:cNvPr>
          <p:cNvCxnSpPr>
            <a:cxnSpLocks/>
          </p:cNvCxnSpPr>
          <p:nvPr/>
        </p:nvCxnSpPr>
        <p:spPr>
          <a:xfrm>
            <a:off x="6012160" y="3035864"/>
            <a:ext cx="720080" cy="134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AB6CF83-6525-86BD-BBC9-60DB7B07EE91}"/>
              </a:ext>
            </a:extLst>
          </p:cNvPr>
          <p:cNvSpPr/>
          <p:nvPr/>
        </p:nvSpPr>
        <p:spPr>
          <a:xfrm>
            <a:off x="6800180" y="3008473"/>
            <a:ext cx="2236316" cy="24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4927F6-F0C7-A473-5DC8-A03ECC9EF4B9}"/>
              </a:ext>
            </a:extLst>
          </p:cNvPr>
          <p:cNvSpPr txBox="1"/>
          <p:nvPr/>
        </p:nvSpPr>
        <p:spPr>
          <a:xfrm>
            <a:off x="4330911" y="266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4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2188E20-19A5-1719-1BA9-AB4230DD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335"/>
            <a:ext cx="9144000" cy="492933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A25D9A1-ADA9-F4AD-1074-AB72ACF6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35" y="3177550"/>
            <a:ext cx="7230484" cy="352474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0913C5-432E-C45C-CEFB-69A103009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608FD0-7C36-4C66-27EC-774EFF5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休假預約 </a:t>
            </a:r>
            <a:r>
              <a:rPr lang="en-US" altLang="zh-TW" dirty="0"/>
              <a:t>: Settings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EA8EF-85D4-80F5-7F93-27970C9DB53D}"/>
              </a:ext>
            </a:extLst>
          </p:cNvPr>
          <p:cNvSpPr/>
          <p:nvPr/>
        </p:nvSpPr>
        <p:spPr>
          <a:xfrm>
            <a:off x="2067364" y="3202466"/>
            <a:ext cx="20162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F4A596-F98E-EBF6-7A98-E375BA0A3A59}"/>
              </a:ext>
            </a:extLst>
          </p:cNvPr>
          <p:cNvSpPr txBox="1"/>
          <p:nvPr/>
        </p:nvSpPr>
        <p:spPr>
          <a:xfrm>
            <a:off x="5004048" y="1897923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移至 </a:t>
            </a:r>
            <a:r>
              <a:rPr lang="en-US" altLang="zh-TW" dirty="0">
                <a:highlight>
                  <a:srgbClr val="FFFF00"/>
                </a:highlight>
              </a:rPr>
              <a:t>Columns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EAD7A8-E5F0-93E1-F0E0-EA57A5851C1D}"/>
              </a:ext>
            </a:extLst>
          </p:cNvPr>
          <p:cNvCxnSpPr>
            <a:cxnSpLocks/>
          </p:cNvCxnSpPr>
          <p:nvPr/>
        </p:nvCxnSpPr>
        <p:spPr>
          <a:xfrm flipH="1">
            <a:off x="3851920" y="2318658"/>
            <a:ext cx="1464815" cy="727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300523-3135-B3D6-3047-8DE6299FF36D}"/>
              </a:ext>
            </a:extLst>
          </p:cNvPr>
          <p:cNvSpPr txBox="1"/>
          <p:nvPr/>
        </p:nvSpPr>
        <p:spPr>
          <a:xfrm>
            <a:off x="4823199" y="1923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ED2BA3-5035-2C3D-ED60-E0103D149468}"/>
              </a:ext>
            </a:extLst>
          </p:cNvPr>
          <p:cNvSpPr txBox="1"/>
          <p:nvPr/>
        </p:nvSpPr>
        <p:spPr>
          <a:xfrm>
            <a:off x="3443814" y="3384272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Name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C850F15-F9B0-298A-1F12-9C5878B344D6}"/>
              </a:ext>
            </a:extLst>
          </p:cNvPr>
          <p:cNvCxnSpPr>
            <a:cxnSpLocks/>
          </p:cNvCxnSpPr>
          <p:nvPr/>
        </p:nvCxnSpPr>
        <p:spPr>
          <a:xfrm flipH="1">
            <a:off x="2731065" y="3753604"/>
            <a:ext cx="934015" cy="342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AF72E4B-B8AC-334B-454E-8ED65B8B8776}"/>
              </a:ext>
            </a:extLst>
          </p:cNvPr>
          <p:cNvSpPr/>
          <p:nvPr/>
        </p:nvSpPr>
        <p:spPr>
          <a:xfrm>
            <a:off x="2076251" y="4167968"/>
            <a:ext cx="7041178" cy="269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B3A530-1F38-03A8-E06E-23B38EB9B869}"/>
              </a:ext>
            </a:extLst>
          </p:cNvPr>
          <p:cNvSpPr txBox="1"/>
          <p:nvPr/>
        </p:nvSpPr>
        <p:spPr>
          <a:xfrm>
            <a:off x="3222867" y="3395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8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43F0221-5FF4-6BD3-A343-EE6E60CF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66" y="1102544"/>
            <a:ext cx="3219899" cy="42392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EB134F-2393-A339-6C8F-273F14378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89" y="832246"/>
            <a:ext cx="5763429" cy="5763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815D13-2AEA-44B3-F49A-8B9504796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52ED0-0A50-CC09-1261-11C7924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鍵入新增人員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458EF3-34C6-803E-DD42-2545619BCBB5}"/>
              </a:ext>
            </a:extLst>
          </p:cNvPr>
          <p:cNvSpPr/>
          <p:nvPr/>
        </p:nvSpPr>
        <p:spPr>
          <a:xfrm>
            <a:off x="5781966" y="1956551"/>
            <a:ext cx="3182521" cy="277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424CC6-44DE-37A3-F694-09234FF7174C}"/>
              </a:ext>
            </a:extLst>
          </p:cNvPr>
          <p:cNvSpPr txBox="1"/>
          <p:nvPr/>
        </p:nvSpPr>
        <p:spPr>
          <a:xfrm>
            <a:off x="3856324" y="1247019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新增人員 莊博勛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F4888A9-13FF-9F24-8732-DB4ED1D883B5}"/>
              </a:ext>
            </a:extLst>
          </p:cNvPr>
          <p:cNvCxnSpPr>
            <a:cxnSpLocks/>
          </p:cNvCxnSpPr>
          <p:nvPr/>
        </p:nvCxnSpPr>
        <p:spPr>
          <a:xfrm>
            <a:off x="5220072" y="1700808"/>
            <a:ext cx="504056" cy="22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9B04C987-822C-5E40-C8E8-0023BA61C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468" y="5530206"/>
            <a:ext cx="3991532" cy="96215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CAB798-D73B-DEA1-948F-B69AC32727A4}"/>
              </a:ext>
            </a:extLst>
          </p:cNvPr>
          <p:cNvSpPr txBox="1"/>
          <p:nvPr/>
        </p:nvSpPr>
        <p:spPr>
          <a:xfrm>
            <a:off x="3705481" y="124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756359-4730-DC78-B345-9B58F2DD6BB7}"/>
              </a:ext>
            </a:extLst>
          </p:cNvPr>
          <p:cNvSpPr txBox="1"/>
          <p:nvPr/>
        </p:nvSpPr>
        <p:spPr>
          <a:xfrm>
            <a:off x="5849317" y="5478291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021CA51-BAC9-5278-FADE-81CCAF622815}"/>
              </a:ext>
            </a:extLst>
          </p:cNvPr>
          <p:cNvCxnSpPr>
            <a:cxnSpLocks/>
          </p:cNvCxnSpPr>
          <p:nvPr/>
        </p:nvCxnSpPr>
        <p:spPr>
          <a:xfrm>
            <a:off x="6372076" y="5858256"/>
            <a:ext cx="752744" cy="346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603CF31-12E8-FB2A-4EEE-021673028D7E}"/>
              </a:ext>
            </a:extLst>
          </p:cNvPr>
          <p:cNvSpPr/>
          <p:nvPr/>
        </p:nvSpPr>
        <p:spPr>
          <a:xfrm>
            <a:off x="7229024" y="5965464"/>
            <a:ext cx="917245" cy="470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F8A8E35-F836-2867-9A8A-918870FFF3EF}"/>
              </a:ext>
            </a:extLst>
          </p:cNvPr>
          <p:cNvSpPr txBox="1"/>
          <p:nvPr/>
        </p:nvSpPr>
        <p:spPr>
          <a:xfrm>
            <a:off x="5611429" y="5488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905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50B6DDF-E153-FE61-B4E8-F654B6A7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354165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CC113F-2A17-0E4F-7C5C-F593B3DD5D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36CE8F-7632-B843-8143-96EAC953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開啟網頁 值班表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0EF2AF-5B27-38AF-FB57-B03DC22B003E}"/>
              </a:ext>
            </a:extLst>
          </p:cNvPr>
          <p:cNvSpPr txBox="1"/>
          <p:nvPr/>
        </p:nvSpPr>
        <p:spPr>
          <a:xfrm>
            <a:off x="1485384" y="4063134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值班表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6547F13-33FB-4A08-5715-54B43E29B863}"/>
              </a:ext>
            </a:extLst>
          </p:cNvPr>
          <p:cNvCxnSpPr>
            <a:cxnSpLocks/>
          </p:cNvCxnSpPr>
          <p:nvPr/>
        </p:nvCxnSpPr>
        <p:spPr>
          <a:xfrm flipH="1">
            <a:off x="1701408" y="4446636"/>
            <a:ext cx="526923" cy="235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12D0102-FA14-DE47-2A15-5F40A60C9044}"/>
              </a:ext>
            </a:extLst>
          </p:cNvPr>
          <p:cNvSpPr/>
          <p:nvPr/>
        </p:nvSpPr>
        <p:spPr>
          <a:xfrm>
            <a:off x="394920" y="4715852"/>
            <a:ext cx="158941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259DD78-1DE8-A1E6-8392-3E5E8D4E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686"/>
            <a:ext cx="9144000" cy="385888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12D322-0931-49BA-2317-E29867B93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D9CB64-6647-046C-F37D-C686D7DE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值班表新增人員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8886DB-B60D-0B11-29EC-3BED665B08BE}"/>
              </a:ext>
            </a:extLst>
          </p:cNvPr>
          <p:cNvSpPr txBox="1"/>
          <p:nvPr/>
        </p:nvSpPr>
        <p:spPr>
          <a:xfrm>
            <a:off x="5034126" y="2011218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DF5612A-EDF2-56FE-BB13-BD1C1167960C}"/>
              </a:ext>
            </a:extLst>
          </p:cNvPr>
          <p:cNvCxnSpPr>
            <a:cxnSpLocks/>
          </p:cNvCxnSpPr>
          <p:nvPr/>
        </p:nvCxnSpPr>
        <p:spPr>
          <a:xfrm flipV="1">
            <a:off x="6511686" y="1884262"/>
            <a:ext cx="1434918" cy="259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499A296-1210-636E-C602-654DE632C30F}"/>
              </a:ext>
            </a:extLst>
          </p:cNvPr>
          <p:cNvSpPr/>
          <p:nvPr/>
        </p:nvSpPr>
        <p:spPr>
          <a:xfrm>
            <a:off x="8072478" y="1517184"/>
            <a:ext cx="415920" cy="402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954108-D246-8C2B-F337-C489EE393DB9}"/>
              </a:ext>
            </a:extLst>
          </p:cNvPr>
          <p:cNvSpPr txBox="1"/>
          <p:nvPr/>
        </p:nvSpPr>
        <p:spPr>
          <a:xfrm>
            <a:off x="4813179" y="2022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3255D1-670E-F1CD-8904-31048F7267F9}"/>
              </a:ext>
            </a:extLst>
          </p:cNvPr>
          <p:cNvSpPr txBox="1"/>
          <p:nvPr/>
        </p:nvSpPr>
        <p:spPr>
          <a:xfrm>
            <a:off x="4574558" y="2636652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List 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55E7715-5775-260F-F85E-736E481DE136}"/>
              </a:ext>
            </a:extLst>
          </p:cNvPr>
          <p:cNvCxnSpPr>
            <a:cxnSpLocks/>
          </p:cNvCxnSpPr>
          <p:nvPr/>
        </p:nvCxnSpPr>
        <p:spPr>
          <a:xfrm>
            <a:off x="6030328" y="3005984"/>
            <a:ext cx="720080" cy="134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AB6CF83-6525-86BD-BBC9-60DB7B07EE91}"/>
              </a:ext>
            </a:extLst>
          </p:cNvPr>
          <p:cNvSpPr/>
          <p:nvPr/>
        </p:nvSpPr>
        <p:spPr>
          <a:xfrm>
            <a:off x="6818348" y="2978593"/>
            <a:ext cx="2236316" cy="24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4927F6-F0C7-A473-5DC8-A03ECC9EF4B9}"/>
              </a:ext>
            </a:extLst>
          </p:cNvPr>
          <p:cNvSpPr txBox="1"/>
          <p:nvPr/>
        </p:nvSpPr>
        <p:spPr>
          <a:xfrm>
            <a:off x="4349079" y="263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8CF488-B400-3C70-BD48-DBD2B00265DD}"/>
              </a:ext>
            </a:extLst>
          </p:cNvPr>
          <p:cNvSpPr txBox="1"/>
          <p:nvPr/>
        </p:nvSpPr>
        <p:spPr>
          <a:xfrm>
            <a:off x="2281136" y="3263789"/>
            <a:ext cx="458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值班表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9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211E421-75D8-2D6A-1FEE-86DC30B0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695"/>
            <a:ext cx="9144000" cy="43366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E684E5-DCD1-742D-7D7B-81C7AE0F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48" y="3349816"/>
            <a:ext cx="7039957" cy="335326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0913C5-432E-C45C-CEFB-69A103009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608FD0-7C36-4C66-27EC-774EFF5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S210 </a:t>
            </a:r>
            <a:r>
              <a:rPr lang="zh-TW" altLang="en-US" dirty="0"/>
              <a:t>值班表 </a:t>
            </a:r>
            <a:r>
              <a:rPr lang="en-US" altLang="zh-TW" dirty="0"/>
              <a:t>: Settings 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EA8EF-85D4-80F5-7F93-27970C9DB53D}"/>
              </a:ext>
            </a:extLst>
          </p:cNvPr>
          <p:cNvSpPr/>
          <p:nvPr/>
        </p:nvSpPr>
        <p:spPr>
          <a:xfrm>
            <a:off x="2125732" y="3377570"/>
            <a:ext cx="20162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F4A596-F98E-EBF6-7A98-E375BA0A3A59}"/>
              </a:ext>
            </a:extLst>
          </p:cNvPr>
          <p:cNvSpPr txBox="1"/>
          <p:nvPr/>
        </p:nvSpPr>
        <p:spPr>
          <a:xfrm>
            <a:off x="5062416" y="2073027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移至 </a:t>
            </a:r>
            <a:r>
              <a:rPr lang="en-US" altLang="zh-TW" dirty="0">
                <a:highlight>
                  <a:srgbClr val="FFFF00"/>
                </a:highlight>
              </a:rPr>
              <a:t>Columns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EAD7A8-E5F0-93E1-F0E0-EA57A5851C1D}"/>
              </a:ext>
            </a:extLst>
          </p:cNvPr>
          <p:cNvCxnSpPr>
            <a:cxnSpLocks/>
          </p:cNvCxnSpPr>
          <p:nvPr/>
        </p:nvCxnSpPr>
        <p:spPr>
          <a:xfrm flipH="1">
            <a:off x="3910288" y="2493762"/>
            <a:ext cx="1464815" cy="727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300523-3135-B3D6-3047-8DE6299FF36D}"/>
              </a:ext>
            </a:extLst>
          </p:cNvPr>
          <p:cNvSpPr txBox="1"/>
          <p:nvPr/>
        </p:nvSpPr>
        <p:spPr>
          <a:xfrm>
            <a:off x="4881567" y="2098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ED2BA3-5035-2C3D-ED60-E0103D149468}"/>
              </a:ext>
            </a:extLst>
          </p:cNvPr>
          <p:cNvSpPr txBox="1"/>
          <p:nvPr/>
        </p:nvSpPr>
        <p:spPr>
          <a:xfrm>
            <a:off x="3502182" y="3559376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Name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C850F15-F9B0-298A-1F12-9C5878B344D6}"/>
              </a:ext>
            </a:extLst>
          </p:cNvPr>
          <p:cNvCxnSpPr>
            <a:cxnSpLocks/>
          </p:cNvCxnSpPr>
          <p:nvPr/>
        </p:nvCxnSpPr>
        <p:spPr>
          <a:xfrm flipH="1">
            <a:off x="2789433" y="3928708"/>
            <a:ext cx="934015" cy="342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AF72E4B-B8AC-334B-454E-8ED65B8B8776}"/>
              </a:ext>
            </a:extLst>
          </p:cNvPr>
          <p:cNvSpPr/>
          <p:nvPr/>
        </p:nvSpPr>
        <p:spPr>
          <a:xfrm>
            <a:off x="2134619" y="4343072"/>
            <a:ext cx="7041178" cy="269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B3A530-1F38-03A8-E06E-23B38EB9B869}"/>
              </a:ext>
            </a:extLst>
          </p:cNvPr>
          <p:cNvSpPr txBox="1"/>
          <p:nvPr/>
        </p:nvSpPr>
        <p:spPr>
          <a:xfrm>
            <a:off x="3281235" y="3570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9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32D0EC8-27AC-1F40-810B-0ADF2F7D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37" y="1390615"/>
            <a:ext cx="3181794" cy="42106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EB134F-2393-A339-6C8F-273F14378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89" y="832246"/>
            <a:ext cx="5763429" cy="5763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815D13-2AEA-44B3-F49A-8B9504796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52ED0-0A50-CC09-1261-11C7924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鍵入新增人員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458EF3-34C6-803E-DD42-2545619BCBB5}"/>
              </a:ext>
            </a:extLst>
          </p:cNvPr>
          <p:cNvSpPr/>
          <p:nvPr/>
        </p:nvSpPr>
        <p:spPr>
          <a:xfrm>
            <a:off x="5781966" y="1956551"/>
            <a:ext cx="3182521" cy="277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424CC6-44DE-37A3-F694-09234FF7174C}"/>
              </a:ext>
            </a:extLst>
          </p:cNvPr>
          <p:cNvSpPr txBox="1"/>
          <p:nvPr/>
        </p:nvSpPr>
        <p:spPr>
          <a:xfrm>
            <a:off x="3856324" y="1247019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新增人員 莊博勛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F4888A9-13FF-9F24-8732-DB4ED1D883B5}"/>
              </a:ext>
            </a:extLst>
          </p:cNvPr>
          <p:cNvCxnSpPr>
            <a:cxnSpLocks/>
          </p:cNvCxnSpPr>
          <p:nvPr/>
        </p:nvCxnSpPr>
        <p:spPr>
          <a:xfrm>
            <a:off x="5220072" y="1700808"/>
            <a:ext cx="504056" cy="22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9B04C987-822C-5E40-C8E8-0023BA61C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468" y="5707201"/>
            <a:ext cx="3991532" cy="96215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CAB798-D73B-DEA1-948F-B69AC32727A4}"/>
              </a:ext>
            </a:extLst>
          </p:cNvPr>
          <p:cNvSpPr txBox="1"/>
          <p:nvPr/>
        </p:nvSpPr>
        <p:spPr>
          <a:xfrm>
            <a:off x="3705481" y="124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756359-4730-DC78-B345-9B58F2DD6BB7}"/>
              </a:ext>
            </a:extLst>
          </p:cNvPr>
          <p:cNvSpPr txBox="1"/>
          <p:nvPr/>
        </p:nvSpPr>
        <p:spPr>
          <a:xfrm>
            <a:off x="5849317" y="5655286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021CA51-BAC9-5278-FADE-81CCAF622815}"/>
              </a:ext>
            </a:extLst>
          </p:cNvPr>
          <p:cNvCxnSpPr>
            <a:cxnSpLocks/>
          </p:cNvCxnSpPr>
          <p:nvPr/>
        </p:nvCxnSpPr>
        <p:spPr>
          <a:xfrm>
            <a:off x="6372076" y="6035251"/>
            <a:ext cx="752744" cy="346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603CF31-12E8-FB2A-4EEE-021673028D7E}"/>
              </a:ext>
            </a:extLst>
          </p:cNvPr>
          <p:cNvSpPr/>
          <p:nvPr/>
        </p:nvSpPr>
        <p:spPr>
          <a:xfrm>
            <a:off x="7229024" y="6142459"/>
            <a:ext cx="917245" cy="470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F8A8E35-F836-2867-9A8A-918870FFF3EF}"/>
              </a:ext>
            </a:extLst>
          </p:cNvPr>
          <p:cNvSpPr txBox="1"/>
          <p:nvPr/>
        </p:nvSpPr>
        <p:spPr>
          <a:xfrm>
            <a:off x="5611429" y="5665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B9ADE7-51F1-224C-07CA-6F40D8F1BF58}"/>
              </a:ext>
            </a:extLst>
          </p:cNvPr>
          <p:cNvSpPr txBox="1"/>
          <p:nvPr/>
        </p:nvSpPr>
        <p:spPr>
          <a:xfrm>
            <a:off x="79024" y="2932697"/>
            <a:ext cx="5521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值日生</a:t>
            </a:r>
            <a:r>
              <a:rPr lang="en-US" altLang="zh-TW" dirty="0">
                <a:highlight>
                  <a:srgbClr val="FFFF00"/>
                </a:highlight>
              </a:rPr>
              <a:t>) / (</a:t>
            </a:r>
            <a:r>
              <a:rPr lang="zh-TW" altLang="en-US" dirty="0">
                <a:highlight>
                  <a:srgbClr val="FFFF00"/>
                </a:highlight>
              </a:rPr>
              <a:t>小夜</a:t>
            </a:r>
            <a:r>
              <a:rPr lang="en-US" altLang="zh-TW" dirty="0">
                <a:highlight>
                  <a:srgbClr val="FFFF00"/>
                </a:highlight>
              </a:rPr>
              <a:t>) / 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安全巡檢</a:t>
            </a:r>
            <a:r>
              <a:rPr lang="en-US" altLang="zh-TW" dirty="0">
                <a:highlight>
                  <a:srgbClr val="FFFF00"/>
                </a:highlight>
              </a:rPr>
              <a:t>) / (</a:t>
            </a:r>
            <a:r>
              <a:rPr lang="zh-TW" altLang="en-US" dirty="0">
                <a:highlight>
                  <a:srgbClr val="FFFF00"/>
                </a:highlight>
              </a:rPr>
              <a:t>國定假日</a:t>
            </a:r>
            <a:r>
              <a:rPr lang="en-US" altLang="zh-TW" dirty="0">
                <a:highlight>
                  <a:srgbClr val="FFFF00"/>
                </a:highlight>
              </a:rPr>
              <a:t>) /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春節休假 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zh-TW" altLang="en-US" dirty="0">
                <a:highlight>
                  <a:srgbClr val="FFFF00"/>
                </a:highlight>
              </a:rPr>
              <a:t>都要加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28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086208-3AF6-0361-3442-A89B22931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36407D6-2047-BB5C-594F-A575A90C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開啟網頁工作交接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76E062-CC9E-1382-A945-B5BEF214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42556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0B5F70-66C5-B08C-57DA-7C3619E73E78}"/>
              </a:ext>
            </a:extLst>
          </p:cNvPr>
          <p:cNvSpPr txBox="1"/>
          <p:nvPr/>
        </p:nvSpPr>
        <p:spPr>
          <a:xfrm>
            <a:off x="1547664" y="4465788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2025 </a:t>
            </a:r>
            <a:r>
              <a:rPr lang="zh-TW" altLang="en-US" dirty="0">
                <a:highlight>
                  <a:srgbClr val="FFFF00"/>
                </a:highlight>
              </a:rPr>
              <a:t>工作交接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50319B9-AD22-E83C-A43A-848C04D971B1}"/>
              </a:ext>
            </a:extLst>
          </p:cNvPr>
          <p:cNvCxnSpPr>
            <a:cxnSpLocks/>
          </p:cNvCxnSpPr>
          <p:nvPr/>
        </p:nvCxnSpPr>
        <p:spPr>
          <a:xfrm flipH="1">
            <a:off x="1763688" y="4849290"/>
            <a:ext cx="526923" cy="235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5EE20F2-2BA6-C122-1FF2-C990639700DC}"/>
              </a:ext>
            </a:extLst>
          </p:cNvPr>
          <p:cNvSpPr/>
          <p:nvPr/>
        </p:nvSpPr>
        <p:spPr>
          <a:xfrm>
            <a:off x="457200" y="5118506"/>
            <a:ext cx="158941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4240AA-35F9-B758-3D37-610DCF58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269"/>
            <a:ext cx="9144000" cy="297346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12D322-0931-49BA-2317-E29867B93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D9CB64-6647-046C-F37D-C686D7DE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工作交接新增人員或機台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8886DB-B60D-0B11-29EC-3BED665B08BE}"/>
              </a:ext>
            </a:extLst>
          </p:cNvPr>
          <p:cNvSpPr txBox="1"/>
          <p:nvPr/>
        </p:nvSpPr>
        <p:spPr>
          <a:xfrm>
            <a:off x="5015958" y="2443526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DF5612A-EDF2-56FE-BB13-BD1C1167960C}"/>
              </a:ext>
            </a:extLst>
          </p:cNvPr>
          <p:cNvCxnSpPr>
            <a:cxnSpLocks/>
          </p:cNvCxnSpPr>
          <p:nvPr/>
        </p:nvCxnSpPr>
        <p:spPr>
          <a:xfrm flipV="1">
            <a:off x="6493518" y="2316570"/>
            <a:ext cx="1434918" cy="259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499A296-1210-636E-C602-654DE632C30F}"/>
              </a:ext>
            </a:extLst>
          </p:cNvPr>
          <p:cNvSpPr/>
          <p:nvPr/>
        </p:nvSpPr>
        <p:spPr>
          <a:xfrm>
            <a:off x="8054310" y="1949492"/>
            <a:ext cx="415920" cy="402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954108-D246-8C2B-F337-C489EE393DB9}"/>
              </a:ext>
            </a:extLst>
          </p:cNvPr>
          <p:cNvSpPr txBox="1"/>
          <p:nvPr/>
        </p:nvSpPr>
        <p:spPr>
          <a:xfrm>
            <a:off x="4795011" y="2455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3255D1-670E-F1CD-8904-31048F7267F9}"/>
              </a:ext>
            </a:extLst>
          </p:cNvPr>
          <p:cNvSpPr txBox="1"/>
          <p:nvPr/>
        </p:nvSpPr>
        <p:spPr>
          <a:xfrm>
            <a:off x="4556390" y="3068960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List 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55E7715-5775-260F-F85E-736E481DE136}"/>
              </a:ext>
            </a:extLst>
          </p:cNvPr>
          <p:cNvCxnSpPr>
            <a:cxnSpLocks/>
          </p:cNvCxnSpPr>
          <p:nvPr/>
        </p:nvCxnSpPr>
        <p:spPr>
          <a:xfrm>
            <a:off x="6012160" y="3438292"/>
            <a:ext cx="720080" cy="134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AB6CF83-6525-86BD-BBC9-60DB7B07EE91}"/>
              </a:ext>
            </a:extLst>
          </p:cNvPr>
          <p:cNvSpPr/>
          <p:nvPr/>
        </p:nvSpPr>
        <p:spPr>
          <a:xfrm>
            <a:off x="6800180" y="3459541"/>
            <a:ext cx="2236316" cy="24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4927F6-F0C7-A473-5DC8-A03ECC9EF4B9}"/>
              </a:ext>
            </a:extLst>
          </p:cNvPr>
          <p:cNvSpPr txBox="1"/>
          <p:nvPr/>
        </p:nvSpPr>
        <p:spPr>
          <a:xfrm>
            <a:off x="4330911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D233922-653D-818A-E3B1-E1E73D8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115"/>
            <a:ext cx="9144000" cy="482976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0913C5-432E-C45C-CEFB-69A103009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608FD0-7C36-4C66-27EC-774EFF5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 </a:t>
            </a:r>
            <a:r>
              <a:rPr lang="zh-TW" altLang="en-US" dirty="0"/>
              <a:t>工作交接 </a:t>
            </a:r>
            <a:r>
              <a:rPr lang="en-US" altLang="zh-TW" dirty="0"/>
              <a:t>: Settings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6230C6-7E88-E467-2D59-FBF57DFD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64" y="3151063"/>
            <a:ext cx="7106642" cy="37343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AEA8EF-85D4-80F5-7F93-27970C9DB53D}"/>
              </a:ext>
            </a:extLst>
          </p:cNvPr>
          <p:cNvSpPr/>
          <p:nvPr/>
        </p:nvSpPr>
        <p:spPr>
          <a:xfrm>
            <a:off x="2067364" y="3202466"/>
            <a:ext cx="20162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F4A596-F98E-EBF6-7A98-E375BA0A3A59}"/>
              </a:ext>
            </a:extLst>
          </p:cNvPr>
          <p:cNvSpPr txBox="1"/>
          <p:nvPr/>
        </p:nvSpPr>
        <p:spPr>
          <a:xfrm>
            <a:off x="5004048" y="1897923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移至 </a:t>
            </a:r>
            <a:r>
              <a:rPr lang="en-US" altLang="zh-TW" dirty="0">
                <a:highlight>
                  <a:srgbClr val="FFFF00"/>
                </a:highlight>
              </a:rPr>
              <a:t>Columns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EAD7A8-E5F0-93E1-F0E0-EA57A5851C1D}"/>
              </a:ext>
            </a:extLst>
          </p:cNvPr>
          <p:cNvCxnSpPr>
            <a:cxnSpLocks/>
          </p:cNvCxnSpPr>
          <p:nvPr/>
        </p:nvCxnSpPr>
        <p:spPr>
          <a:xfrm flipH="1">
            <a:off x="3851920" y="2318658"/>
            <a:ext cx="1464815" cy="727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300523-3135-B3D6-3047-8DE6299FF36D}"/>
              </a:ext>
            </a:extLst>
          </p:cNvPr>
          <p:cNvSpPr txBox="1"/>
          <p:nvPr/>
        </p:nvSpPr>
        <p:spPr>
          <a:xfrm>
            <a:off x="4823199" y="1923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ED2BA3-5035-2C3D-ED60-E0103D149468}"/>
              </a:ext>
            </a:extLst>
          </p:cNvPr>
          <p:cNvSpPr txBox="1"/>
          <p:nvPr/>
        </p:nvSpPr>
        <p:spPr>
          <a:xfrm>
            <a:off x="3414630" y="3645024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種類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C850F15-F9B0-298A-1F12-9C5878B344D6}"/>
              </a:ext>
            </a:extLst>
          </p:cNvPr>
          <p:cNvCxnSpPr>
            <a:cxnSpLocks/>
          </p:cNvCxnSpPr>
          <p:nvPr/>
        </p:nvCxnSpPr>
        <p:spPr>
          <a:xfrm flipH="1">
            <a:off x="2701881" y="4014356"/>
            <a:ext cx="934015" cy="342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AF72E4B-B8AC-334B-454E-8ED65B8B8776}"/>
              </a:ext>
            </a:extLst>
          </p:cNvPr>
          <p:cNvSpPr/>
          <p:nvPr/>
        </p:nvSpPr>
        <p:spPr>
          <a:xfrm>
            <a:off x="2047067" y="4428720"/>
            <a:ext cx="7041178" cy="269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B3A530-1F38-03A8-E06E-23B38EB9B869}"/>
              </a:ext>
            </a:extLst>
          </p:cNvPr>
          <p:cNvSpPr txBox="1"/>
          <p:nvPr/>
        </p:nvSpPr>
        <p:spPr>
          <a:xfrm>
            <a:off x="3193683" y="3656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5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0C40BA5-4DB1-B8CA-A2D6-ADEE3B10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908720"/>
            <a:ext cx="5665300" cy="581106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815D13-2AEA-44B3-F49A-8B9504796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52ED0-0A50-CC09-1261-11C7924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鍵入新增項目</a:t>
            </a:r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B16389F-BD85-28AB-5761-19D401FA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63" y="1219788"/>
            <a:ext cx="3486637" cy="43630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5458EF3-34C6-803E-DD42-2545619BCBB5}"/>
              </a:ext>
            </a:extLst>
          </p:cNvPr>
          <p:cNvSpPr/>
          <p:nvPr/>
        </p:nvSpPr>
        <p:spPr>
          <a:xfrm>
            <a:off x="5781966" y="1956551"/>
            <a:ext cx="3182521" cy="277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424CC6-44DE-37A3-F694-09234FF7174C}"/>
              </a:ext>
            </a:extLst>
          </p:cNvPr>
          <p:cNvSpPr txBox="1"/>
          <p:nvPr/>
        </p:nvSpPr>
        <p:spPr>
          <a:xfrm>
            <a:off x="3856324" y="1247019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新增項目 </a:t>
            </a:r>
            <a:r>
              <a:rPr lang="en-US" altLang="zh-TW" dirty="0">
                <a:highlight>
                  <a:srgbClr val="FFFF00"/>
                </a:highlight>
              </a:rPr>
              <a:t>TEST RUN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F4888A9-13FF-9F24-8732-DB4ED1D883B5}"/>
              </a:ext>
            </a:extLst>
          </p:cNvPr>
          <p:cNvCxnSpPr>
            <a:cxnSpLocks/>
          </p:cNvCxnSpPr>
          <p:nvPr/>
        </p:nvCxnSpPr>
        <p:spPr>
          <a:xfrm>
            <a:off x="5220072" y="1700808"/>
            <a:ext cx="504056" cy="22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9B04C987-822C-5E40-C8E8-0023BA61C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468" y="5530206"/>
            <a:ext cx="3991532" cy="96215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CAB798-D73B-DEA1-948F-B69AC32727A4}"/>
              </a:ext>
            </a:extLst>
          </p:cNvPr>
          <p:cNvSpPr txBox="1"/>
          <p:nvPr/>
        </p:nvSpPr>
        <p:spPr>
          <a:xfrm>
            <a:off x="3705481" y="124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756359-4730-DC78-B345-9B58F2DD6BB7}"/>
              </a:ext>
            </a:extLst>
          </p:cNvPr>
          <p:cNvSpPr txBox="1"/>
          <p:nvPr/>
        </p:nvSpPr>
        <p:spPr>
          <a:xfrm>
            <a:off x="5849317" y="5478291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021CA51-BAC9-5278-FADE-81CCAF622815}"/>
              </a:ext>
            </a:extLst>
          </p:cNvPr>
          <p:cNvCxnSpPr>
            <a:cxnSpLocks/>
          </p:cNvCxnSpPr>
          <p:nvPr/>
        </p:nvCxnSpPr>
        <p:spPr>
          <a:xfrm>
            <a:off x="6372076" y="5858256"/>
            <a:ext cx="752744" cy="346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603CF31-12E8-FB2A-4EEE-021673028D7E}"/>
              </a:ext>
            </a:extLst>
          </p:cNvPr>
          <p:cNvSpPr/>
          <p:nvPr/>
        </p:nvSpPr>
        <p:spPr>
          <a:xfrm>
            <a:off x="7229024" y="5965464"/>
            <a:ext cx="917245" cy="470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F8A8E35-F836-2867-9A8A-918870FFF3EF}"/>
              </a:ext>
            </a:extLst>
          </p:cNvPr>
          <p:cNvSpPr txBox="1"/>
          <p:nvPr/>
        </p:nvSpPr>
        <p:spPr>
          <a:xfrm>
            <a:off x="5611429" y="5488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018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D233922-653D-818A-E3B1-E1E73D8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115"/>
            <a:ext cx="9144000" cy="482976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0913C5-432E-C45C-CEFB-69A103009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608FD0-7C36-4C66-27EC-774EFF5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 </a:t>
            </a:r>
            <a:r>
              <a:rPr lang="zh-TW" altLang="en-US" dirty="0"/>
              <a:t>工作交接 </a:t>
            </a:r>
            <a:r>
              <a:rPr lang="en-US" altLang="zh-TW" dirty="0"/>
              <a:t>: Settings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6230C6-7E88-E467-2D59-FBF57DFD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64" y="3151063"/>
            <a:ext cx="7106642" cy="37343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AEA8EF-85D4-80F5-7F93-27970C9DB53D}"/>
              </a:ext>
            </a:extLst>
          </p:cNvPr>
          <p:cNvSpPr/>
          <p:nvPr/>
        </p:nvSpPr>
        <p:spPr>
          <a:xfrm>
            <a:off x="2067364" y="3202466"/>
            <a:ext cx="20162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F4A596-F98E-EBF6-7A98-E375BA0A3A59}"/>
              </a:ext>
            </a:extLst>
          </p:cNvPr>
          <p:cNvSpPr txBox="1"/>
          <p:nvPr/>
        </p:nvSpPr>
        <p:spPr>
          <a:xfrm>
            <a:off x="5004048" y="1897923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移至 </a:t>
            </a:r>
            <a:r>
              <a:rPr lang="en-US" altLang="zh-TW" dirty="0">
                <a:highlight>
                  <a:srgbClr val="FFFF00"/>
                </a:highlight>
              </a:rPr>
              <a:t>Columns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EAD7A8-E5F0-93E1-F0E0-EA57A5851C1D}"/>
              </a:ext>
            </a:extLst>
          </p:cNvPr>
          <p:cNvCxnSpPr>
            <a:cxnSpLocks/>
          </p:cNvCxnSpPr>
          <p:nvPr/>
        </p:nvCxnSpPr>
        <p:spPr>
          <a:xfrm flipH="1">
            <a:off x="3851920" y="2318658"/>
            <a:ext cx="1464815" cy="727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300523-3135-B3D6-3047-8DE6299FF36D}"/>
              </a:ext>
            </a:extLst>
          </p:cNvPr>
          <p:cNvSpPr txBox="1"/>
          <p:nvPr/>
        </p:nvSpPr>
        <p:spPr>
          <a:xfrm>
            <a:off x="4823199" y="1923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ED2BA3-5035-2C3D-ED60-E0103D149468}"/>
              </a:ext>
            </a:extLst>
          </p:cNvPr>
          <p:cNvSpPr txBox="1"/>
          <p:nvPr/>
        </p:nvSpPr>
        <p:spPr>
          <a:xfrm>
            <a:off x="3414630" y="3645024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Machine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C850F15-F9B0-298A-1F12-9C5878B344D6}"/>
              </a:ext>
            </a:extLst>
          </p:cNvPr>
          <p:cNvCxnSpPr>
            <a:cxnSpLocks/>
          </p:cNvCxnSpPr>
          <p:nvPr/>
        </p:nvCxnSpPr>
        <p:spPr>
          <a:xfrm flipH="1">
            <a:off x="2915816" y="4014356"/>
            <a:ext cx="720080" cy="638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AF72E4B-B8AC-334B-454E-8ED65B8B8776}"/>
              </a:ext>
            </a:extLst>
          </p:cNvPr>
          <p:cNvSpPr/>
          <p:nvPr/>
        </p:nvSpPr>
        <p:spPr>
          <a:xfrm>
            <a:off x="2047067" y="4743479"/>
            <a:ext cx="7041178" cy="269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B3A530-1F38-03A8-E06E-23B38EB9B869}"/>
              </a:ext>
            </a:extLst>
          </p:cNvPr>
          <p:cNvSpPr txBox="1"/>
          <p:nvPr/>
        </p:nvSpPr>
        <p:spPr>
          <a:xfrm>
            <a:off x="3193683" y="3656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6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002743-E888-DEC9-92A2-F41F7614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82" y="1289136"/>
            <a:ext cx="3210373" cy="42487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DEFBDC-555C-B6A0-6831-26363F98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" y="867508"/>
            <a:ext cx="5772956" cy="578248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815D13-2AEA-44B3-F49A-8B9504796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52ED0-0A50-CC09-1261-11C7924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鍵入新增 </a:t>
            </a:r>
            <a:r>
              <a:rPr lang="en-US" altLang="zh-TW" dirty="0"/>
              <a:t>Machine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458EF3-34C6-803E-DD42-2545619BCBB5}"/>
              </a:ext>
            </a:extLst>
          </p:cNvPr>
          <p:cNvSpPr/>
          <p:nvPr/>
        </p:nvSpPr>
        <p:spPr>
          <a:xfrm>
            <a:off x="5781966" y="1956551"/>
            <a:ext cx="3182521" cy="277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424CC6-44DE-37A3-F694-09234FF7174C}"/>
              </a:ext>
            </a:extLst>
          </p:cNvPr>
          <p:cNvSpPr txBox="1"/>
          <p:nvPr/>
        </p:nvSpPr>
        <p:spPr>
          <a:xfrm>
            <a:off x="3856324" y="1247019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新增機台 </a:t>
            </a:r>
            <a:r>
              <a:rPr lang="en-US" altLang="zh-TW" dirty="0">
                <a:highlight>
                  <a:srgbClr val="FFFF00"/>
                </a:highlight>
              </a:rPr>
              <a:t>WSIX-2D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F4888A9-13FF-9F24-8732-DB4ED1D883B5}"/>
              </a:ext>
            </a:extLst>
          </p:cNvPr>
          <p:cNvCxnSpPr>
            <a:cxnSpLocks/>
          </p:cNvCxnSpPr>
          <p:nvPr/>
        </p:nvCxnSpPr>
        <p:spPr>
          <a:xfrm>
            <a:off x="5220072" y="1700808"/>
            <a:ext cx="504056" cy="22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9B04C987-822C-5E40-C8E8-0023BA61C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468" y="5530206"/>
            <a:ext cx="3991532" cy="96215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CAB798-D73B-DEA1-948F-B69AC32727A4}"/>
              </a:ext>
            </a:extLst>
          </p:cNvPr>
          <p:cNvSpPr txBox="1"/>
          <p:nvPr/>
        </p:nvSpPr>
        <p:spPr>
          <a:xfrm>
            <a:off x="3705481" y="124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756359-4730-DC78-B345-9B58F2DD6BB7}"/>
              </a:ext>
            </a:extLst>
          </p:cNvPr>
          <p:cNvSpPr txBox="1"/>
          <p:nvPr/>
        </p:nvSpPr>
        <p:spPr>
          <a:xfrm>
            <a:off x="5849317" y="5478291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021CA51-BAC9-5278-FADE-81CCAF622815}"/>
              </a:ext>
            </a:extLst>
          </p:cNvPr>
          <p:cNvCxnSpPr>
            <a:cxnSpLocks/>
          </p:cNvCxnSpPr>
          <p:nvPr/>
        </p:nvCxnSpPr>
        <p:spPr>
          <a:xfrm>
            <a:off x="6372076" y="5858256"/>
            <a:ext cx="752744" cy="346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603CF31-12E8-FB2A-4EEE-021673028D7E}"/>
              </a:ext>
            </a:extLst>
          </p:cNvPr>
          <p:cNvSpPr/>
          <p:nvPr/>
        </p:nvSpPr>
        <p:spPr>
          <a:xfrm>
            <a:off x="7229024" y="5965464"/>
            <a:ext cx="917245" cy="470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F8A8E35-F836-2867-9A8A-918870FFF3EF}"/>
              </a:ext>
            </a:extLst>
          </p:cNvPr>
          <p:cNvSpPr txBox="1"/>
          <p:nvPr/>
        </p:nvSpPr>
        <p:spPr>
          <a:xfrm>
            <a:off x="5611429" y="5488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012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D233922-653D-818A-E3B1-E1E73D8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115"/>
            <a:ext cx="9144000" cy="482976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0913C5-432E-C45C-CEFB-69A103009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608FD0-7C36-4C66-27EC-774EFF5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 </a:t>
            </a:r>
            <a:r>
              <a:rPr lang="zh-TW" altLang="en-US" dirty="0"/>
              <a:t>工作交接 </a:t>
            </a:r>
            <a:r>
              <a:rPr lang="en-US" altLang="zh-TW" dirty="0"/>
              <a:t>: Settings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6230C6-7E88-E467-2D59-FBF57DFD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64" y="3151063"/>
            <a:ext cx="7106642" cy="37343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AEA8EF-85D4-80F5-7F93-27970C9DB53D}"/>
              </a:ext>
            </a:extLst>
          </p:cNvPr>
          <p:cNvSpPr/>
          <p:nvPr/>
        </p:nvSpPr>
        <p:spPr>
          <a:xfrm>
            <a:off x="2067364" y="3202466"/>
            <a:ext cx="20162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F4A596-F98E-EBF6-7A98-E375BA0A3A59}"/>
              </a:ext>
            </a:extLst>
          </p:cNvPr>
          <p:cNvSpPr txBox="1"/>
          <p:nvPr/>
        </p:nvSpPr>
        <p:spPr>
          <a:xfrm>
            <a:off x="5004048" y="1897923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移至 </a:t>
            </a:r>
            <a:r>
              <a:rPr lang="en-US" altLang="zh-TW" dirty="0">
                <a:highlight>
                  <a:srgbClr val="FFFF00"/>
                </a:highlight>
              </a:rPr>
              <a:t>Columns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EAD7A8-E5F0-93E1-F0E0-EA57A5851C1D}"/>
              </a:ext>
            </a:extLst>
          </p:cNvPr>
          <p:cNvCxnSpPr>
            <a:cxnSpLocks/>
          </p:cNvCxnSpPr>
          <p:nvPr/>
        </p:nvCxnSpPr>
        <p:spPr>
          <a:xfrm flipH="1">
            <a:off x="3851920" y="2318658"/>
            <a:ext cx="1464815" cy="727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300523-3135-B3D6-3047-8DE6299FF36D}"/>
              </a:ext>
            </a:extLst>
          </p:cNvPr>
          <p:cNvSpPr txBox="1"/>
          <p:nvPr/>
        </p:nvSpPr>
        <p:spPr>
          <a:xfrm>
            <a:off x="4823199" y="1923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ED2BA3-5035-2C3D-ED60-E0103D149468}"/>
              </a:ext>
            </a:extLst>
          </p:cNvPr>
          <p:cNvSpPr txBox="1"/>
          <p:nvPr/>
        </p:nvSpPr>
        <p:spPr>
          <a:xfrm>
            <a:off x="3414629" y="5157192"/>
            <a:ext cx="1710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被交接者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C850F15-F9B0-298A-1F12-9C5878B344D6}"/>
              </a:ext>
            </a:extLst>
          </p:cNvPr>
          <p:cNvCxnSpPr>
            <a:cxnSpLocks/>
          </p:cNvCxnSpPr>
          <p:nvPr/>
        </p:nvCxnSpPr>
        <p:spPr>
          <a:xfrm flipH="1">
            <a:off x="2915816" y="5526524"/>
            <a:ext cx="720080" cy="638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AF72E4B-B8AC-334B-454E-8ED65B8B8776}"/>
              </a:ext>
            </a:extLst>
          </p:cNvPr>
          <p:cNvSpPr/>
          <p:nvPr/>
        </p:nvSpPr>
        <p:spPr>
          <a:xfrm>
            <a:off x="2047067" y="6255647"/>
            <a:ext cx="7041178" cy="269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B3A530-1F38-03A8-E06E-23B38EB9B869}"/>
              </a:ext>
            </a:extLst>
          </p:cNvPr>
          <p:cNvSpPr txBox="1"/>
          <p:nvPr/>
        </p:nvSpPr>
        <p:spPr>
          <a:xfrm>
            <a:off x="3193683" y="5168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CFA49D3-8FC7-F4CE-BFEF-2A86C356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63" y="1532131"/>
            <a:ext cx="3200847" cy="42392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5B0C24-7A4A-72A9-2A1E-E8860CE9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" y="1124133"/>
            <a:ext cx="5734850" cy="5763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815D13-2AEA-44B3-F49A-8B9504796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52ED0-0A50-CC09-1261-11C7924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鍵入新增 被交接者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458EF3-34C6-803E-DD42-2545619BCBB5}"/>
              </a:ext>
            </a:extLst>
          </p:cNvPr>
          <p:cNvSpPr/>
          <p:nvPr/>
        </p:nvSpPr>
        <p:spPr>
          <a:xfrm>
            <a:off x="5781966" y="1956551"/>
            <a:ext cx="3182521" cy="277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424CC6-44DE-37A3-F694-09234FF7174C}"/>
              </a:ext>
            </a:extLst>
          </p:cNvPr>
          <p:cNvSpPr txBox="1"/>
          <p:nvPr/>
        </p:nvSpPr>
        <p:spPr>
          <a:xfrm>
            <a:off x="3856324" y="1247019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新增被交接者 莊博勛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F4888A9-13FF-9F24-8732-DB4ED1D883B5}"/>
              </a:ext>
            </a:extLst>
          </p:cNvPr>
          <p:cNvCxnSpPr>
            <a:cxnSpLocks/>
          </p:cNvCxnSpPr>
          <p:nvPr/>
        </p:nvCxnSpPr>
        <p:spPr>
          <a:xfrm>
            <a:off x="5220072" y="1700808"/>
            <a:ext cx="504056" cy="22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9B04C987-822C-5E40-C8E8-0023BA61C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468" y="5530206"/>
            <a:ext cx="3991532" cy="96215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CAB798-D73B-DEA1-948F-B69AC32727A4}"/>
              </a:ext>
            </a:extLst>
          </p:cNvPr>
          <p:cNvSpPr txBox="1"/>
          <p:nvPr/>
        </p:nvSpPr>
        <p:spPr>
          <a:xfrm>
            <a:off x="3705481" y="124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756359-4730-DC78-B345-9B58F2DD6BB7}"/>
              </a:ext>
            </a:extLst>
          </p:cNvPr>
          <p:cNvSpPr txBox="1"/>
          <p:nvPr/>
        </p:nvSpPr>
        <p:spPr>
          <a:xfrm>
            <a:off x="5849317" y="5478291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021CA51-BAC9-5278-FADE-81CCAF622815}"/>
              </a:ext>
            </a:extLst>
          </p:cNvPr>
          <p:cNvCxnSpPr>
            <a:cxnSpLocks/>
          </p:cNvCxnSpPr>
          <p:nvPr/>
        </p:nvCxnSpPr>
        <p:spPr>
          <a:xfrm>
            <a:off x="6372076" y="5858256"/>
            <a:ext cx="752744" cy="346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603CF31-12E8-FB2A-4EEE-021673028D7E}"/>
              </a:ext>
            </a:extLst>
          </p:cNvPr>
          <p:cNvSpPr/>
          <p:nvPr/>
        </p:nvSpPr>
        <p:spPr>
          <a:xfrm>
            <a:off x="7229024" y="5965464"/>
            <a:ext cx="917245" cy="470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F8A8E35-F836-2867-9A8A-918870FFF3EF}"/>
              </a:ext>
            </a:extLst>
          </p:cNvPr>
          <p:cNvSpPr txBox="1"/>
          <p:nvPr/>
        </p:nvSpPr>
        <p:spPr>
          <a:xfrm>
            <a:off x="5611429" y="5488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260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182591</TotalTime>
  <Words>281</Words>
  <Application>Microsoft Office PowerPoint</Application>
  <PresentationFormat>如螢幕大小 (4:3)</PresentationFormat>
  <Paragraphs>105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1_Office Theme</vt:lpstr>
      <vt:lpstr>PowerPoint 簡報</vt:lpstr>
      <vt:lpstr>開啟網頁工作交接</vt:lpstr>
      <vt:lpstr>工作交接新增人員或機台</vt:lpstr>
      <vt:lpstr>2025 工作交接 : Settings </vt:lpstr>
      <vt:lpstr>鍵入新增項目</vt:lpstr>
      <vt:lpstr>2025 工作交接 : Settings </vt:lpstr>
      <vt:lpstr>鍵入新增 Machine</vt:lpstr>
      <vt:lpstr>2025 工作交接 : Settings </vt:lpstr>
      <vt:lpstr>鍵入新增 被交接者</vt:lpstr>
      <vt:lpstr>2025 工作交接 : Settings </vt:lpstr>
      <vt:lpstr>鍵入新增 已讀</vt:lpstr>
      <vt:lpstr>開啟網頁休假預約</vt:lpstr>
      <vt:lpstr>休假預約新增人員</vt:lpstr>
      <vt:lpstr>休假預約 : Settings</vt:lpstr>
      <vt:lpstr>鍵入新增人員</vt:lpstr>
      <vt:lpstr>開啟網頁 值班表</vt:lpstr>
      <vt:lpstr>值班表新增人員</vt:lpstr>
      <vt:lpstr>S210 值班表 : Settings </vt:lpstr>
      <vt:lpstr>鍵入新增人員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網頁新增人員或機台</dc:title>
  <dc:creator>S210 WCChen3</dc:creator>
  <cp:lastModifiedBy>S210 WCChen3</cp:lastModifiedBy>
  <cp:revision>1894</cp:revision>
  <cp:lastPrinted>2021-10-06T02:29:51Z</cp:lastPrinted>
  <dcterms:created xsi:type="dcterms:W3CDTF">2012-03-21T02:57:47Z</dcterms:created>
  <dcterms:modified xsi:type="dcterms:W3CDTF">2024-11-17T01:25:58Z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