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46"/>
  </p:notesMasterIdLst>
  <p:handoutMasterIdLst>
    <p:handoutMasterId r:id="rId47"/>
  </p:handoutMasterIdLst>
  <p:sldIdLst>
    <p:sldId id="259" r:id="rId6"/>
    <p:sldId id="394" r:id="rId7"/>
    <p:sldId id="399" r:id="rId8"/>
    <p:sldId id="395" r:id="rId9"/>
    <p:sldId id="398" r:id="rId10"/>
    <p:sldId id="423" r:id="rId11"/>
    <p:sldId id="421" r:id="rId12"/>
    <p:sldId id="422" r:id="rId13"/>
    <p:sldId id="420" r:id="rId14"/>
    <p:sldId id="442" r:id="rId15"/>
    <p:sldId id="415" r:id="rId16"/>
    <p:sldId id="400" r:id="rId17"/>
    <p:sldId id="419" r:id="rId18"/>
    <p:sldId id="416" r:id="rId19"/>
    <p:sldId id="406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3" r:id="rId37"/>
    <p:sldId id="441" r:id="rId38"/>
    <p:sldId id="444" r:id="rId39"/>
    <p:sldId id="445" r:id="rId40"/>
    <p:sldId id="446" r:id="rId41"/>
    <p:sldId id="447" r:id="rId42"/>
    <p:sldId id="448" r:id="rId43"/>
    <p:sldId id="449" r:id="rId44"/>
    <p:sldId id="450" r:id="rId45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9"/>
            <p14:sldId id="395"/>
            <p14:sldId id="398"/>
            <p14:sldId id="423"/>
            <p14:sldId id="421"/>
            <p14:sldId id="422"/>
            <p14:sldId id="420"/>
            <p14:sldId id="442"/>
            <p14:sldId id="415"/>
            <p14:sldId id="400"/>
            <p14:sldId id="419"/>
            <p14:sldId id="416"/>
            <p14:sldId id="406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3"/>
            <p14:sldId id="441"/>
            <p14:sldId id="444"/>
            <p14:sldId id="445"/>
            <p14:sldId id="446"/>
            <p14:sldId id="447"/>
            <p14:sldId id="448"/>
            <p14:sldId id="449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698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2024/11/17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2024/11/17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網頁新增 工作交接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網頁新增 工作交接 欄位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161874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A016C62-5192-BE67-A5FE-C0D89111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" y="1423707"/>
            <a:ext cx="8621328" cy="401058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2026 </a:t>
            </a:r>
            <a:r>
              <a:rPr lang="zh-TW" altLang="en-US" dirty="0"/>
              <a:t>工作交接 欄位設定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1732CED-D4A4-D81F-AA1D-C5E3CBD9E061}"/>
              </a:ext>
            </a:extLst>
          </p:cNvPr>
          <p:cNvCxnSpPr>
            <a:cxnSpLocks/>
          </p:cNvCxnSpPr>
          <p:nvPr/>
        </p:nvCxnSpPr>
        <p:spPr>
          <a:xfrm flipH="1">
            <a:off x="2123728" y="3140968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7B05D0A-E8D7-DE99-6291-3CE399281D23}"/>
              </a:ext>
            </a:extLst>
          </p:cNvPr>
          <p:cNvSpPr/>
          <p:nvPr/>
        </p:nvSpPr>
        <p:spPr>
          <a:xfrm>
            <a:off x="323528" y="4077073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1A597F-6B85-F072-4D71-68A5408FA518}"/>
              </a:ext>
            </a:extLst>
          </p:cNvPr>
          <p:cNvSpPr txBox="1"/>
          <p:nvPr/>
        </p:nvSpPr>
        <p:spPr>
          <a:xfrm>
            <a:off x="4427984" y="2698809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7286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4334BDC-5937-A45D-8020-80743C22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" y="2518488"/>
            <a:ext cx="9144000" cy="391286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5B95C06-F84B-3EB5-2590-CF2677A3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1896"/>
            <a:ext cx="5229955" cy="586610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C19AD3-D5D7-1F17-5837-ADD06CE8E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A04ECC3-93BD-B8D9-FD14-A8229E70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Date and Time </a:t>
            </a:r>
            <a:r>
              <a:rPr lang="zh-TW" altLang="en-US" dirty="0"/>
              <a:t>欄位設定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A0D174-2A4A-94E6-1FB6-2942DB5B3BB6}"/>
              </a:ext>
            </a:extLst>
          </p:cNvPr>
          <p:cNvSpPr txBox="1"/>
          <p:nvPr/>
        </p:nvSpPr>
        <p:spPr>
          <a:xfrm>
            <a:off x="7254380" y="4369937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4CDA618-344F-B910-9DA5-517A689DBC5E}"/>
              </a:ext>
            </a:extLst>
          </p:cNvPr>
          <p:cNvCxnSpPr>
            <a:cxnSpLocks/>
          </p:cNvCxnSpPr>
          <p:nvPr/>
        </p:nvCxnSpPr>
        <p:spPr>
          <a:xfrm>
            <a:off x="7710876" y="4941168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6CB5030-C220-3186-F16C-41C34E52265D}"/>
              </a:ext>
            </a:extLst>
          </p:cNvPr>
          <p:cNvSpPr/>
          <p:nvPr/>
        </p:nvSpPr>
        <p:spPr>
          <a:xfrm>
            <a:off x="7710876" y="6050662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8027430-A21F-29F0-8102-A3ABBB8C1672}"/>
              </a:ext>
            </a:extLst>
          </p:cNvPr>
          <p:cNvSpPr txBox="1"/>
          <p:nvPr/>
        </p:nvSpPr>
        <p:spPr>
          <a:xfrm>
            <a:off x="5300344" y="1760651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1258D2-7BC1-DBAE-D608-E1762BCD509E}"/>
              </a:ext>
            </a:extLst>
          </p:cNvPr>
          <p:cNvCxnSpPr>
            <a:cxnSpLocks/>
          </p:cNvCxnSpPr>
          <p:nvPr/>
        </p:nvCxnSpPr>
        <p:spPr>
          <a:xfrm flipH="1" flipV="1">
            <a:off x="4919147" y="1283944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95D6BF-3B71-A505-4D26-4EC85E590FBC}"/>
              </a:ext>
            </a:extLst>
          </p:cNvPr>
          <p:cNvSpPr/>
          <p:nvPr/>
        </p:nvSpPr>
        <p:spPr>
          <a:xfrm>
            <a:off x="2195736" y="996572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08EF41-BC42-CEE7-5D17-E816379A0FED}"/>
              </a:ext>
            </a:extLst>
          </p:cNvPr>
          <p:cNvSpPr txBox="1"/>
          <p:nvPr/>
        </p:nvSpPr>
        <p:spPr>
          <a:xfrm>
            <a:off x="5084048" y="176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112699E-4C02-6D26-E0DF-2B61A6A54073}"/>
              </a:ext>
            </a:extLst>
          </p:cNvPr>
          <p:cNvSpPr txBox="1"/>
          <p:nvPr/>
        </p:nvSpPr>
        <p:spPr>
          <a:xfrm>
            <a:off x="7016492" y="438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45DBC0-8A3D-5EFB-5F20-109BDCF6E24B}"/>
              </a:ext>
            </a:extLst>
          </p:cNvPr>
          <p:cNvSpPr/>
          <p:nvPr/>
        </p:nvSpPr>
        <p:spPr>
          <a:xfrm>
            <a:off x="2345017" y="2480122"/>
            <a:ext cx="2592288" cy="301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D5862A7-3591-7665-005D-B0EC35E2C0E1}"/>
              </a:ext>
            </a:extLst>
          </p:cNvPr>
          <p:cNvCxnSpPr>
            <a:cxnSpLocks/>
          </p:cNvCxnSpPr>
          <p:nvPr/>
        </p:nvCxnSpPr>
        <p:spPr>
          <a:xfrm flipH="1" flipV="1">
            <a:off x="5084048" y="2659214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208ECF-446B-6D07-3443-0D69937CF930}"/>
              </a:ext>
            </a:extLst>
          </p:cNvPr>
          <p:cNvSpPr txBox="1"/>
          <p:nvPr/>
        </p:nvSpPr>
        <p:spPr>
          <a:xfrm>
            <a:off x="4548471" y="3059667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Date and Time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76E38F-982E-182E-AE77-9653A580AD60}"/>
              </a:ext>
            </a:extLst>
          </p:cNvPr>
          <p:cNvSpPr txBox="1"/>
          <p:nvPr/>
        </p:nvSpPr>
        <p:spPr>
          <a:xfrm>
            <a:off x="4397628" y="3045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853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64E66AE-5D9B-EE14-B088-2530A034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21" y="1376076"/>
            <a:ext cx="7039957" cy="410584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0B193A-88A2-333E-6291-7F85A3880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6DBDC8D-2141-CA90-D1C1-E1AAEF76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16F1864-5848-C0E0-A46E-B8C559C3DE55}"/>
              </a:ext>
            </a:extLst>
          </p:cNvPr>
          <p:cNvCxnSpPr>
            <a:cxnSpLocks/>
          </p:cNvCxnSpPr>
          <p:nvPr/>
        </p:nvCxnSpPr>
        <p:spPr>
          <a:xfrm flipH="1">
            <a:off x="2832657" y="3406697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DD36665-13C7-5123-63F2-EF774AD4BE90}"/>
              </a:ext>
            </a:extLst>
          </p:cNvPr>
          <p:cNvSpPr/>
          <p:nvPr/>
        </p:nvSpPr>
        <p:spPr>
          <a:xfrm>
            <a:off x="1032457" y="4342802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B7BBF8-6FDB-5237-7CD9-27E562FFC866}"/>
              </a:ext>
            </a:extLst>
          </p:cNvPr>
          <p:cNvSpPr txBox="1"/>
          <p:nvPr/>
        </p:nvSpPr>
        <p:spPr>
          <a:xfrm>
            <a:off x="5136913" y="2964538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574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E095FC8-6F25-FF0E-CA99-EEE299EA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62"/>
            <a:ext cx="9144000" cy="46519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139A3B-2ECC-3C5C-04C1-057EB88A2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" y="943942"/>
            <a:ext cx="5220429" cy="578763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種類 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267252" y="468730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723748" y="525853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638869" y="636272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277120" y="1724555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895923" y="1247848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2172512" y="960476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5060824" y="1724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029364" y="4697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5484880" y="3833239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種類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2183663" y="4798008"/>
            <a:ext cx="3104608" cy="102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 flipH="1">
            <a:off x="4572000" y="4202571"/>
            <a:ext cx="1088742" cy="495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5277120" y="384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367319" y="2155158"/>
            <a:ext cx="2592288" cy="25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 flipV="1">
            <a:off x="5114478" y="2339597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4578900" y="2740050"/>
            <a:ext cx="352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Choice (menu to choose from)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可供選擇的選單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4428058" y="2725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188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8D146AA-8AED-2DFB-347A-4ED7ED36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1228418"/>
            <a:ext cx="7173326" cy="440116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15679-08AB-5EA4-FC59-BFAFE5870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BD67FF-5743-CB31-8709-691838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2163536-227D-CC14-3E9B-FDBC14FBCEDB}"/>
              </a:ext>
            </a:extLst>
          </p:cNvPr>
          <p:cNvCxnSpPr>
            <a:cxnSpLocks/>
          </p:cNvCxnSpPr>
          <p:nvPr/>
        </p:nvCxnSpPr>
        <p:spPr>
          <a:xfrm flipH="1">
            <a:off x="2694690" y="3550713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B1E8F2-64F1-49A9-4F19-C7A61B6CF50C}"/>
              </a:ext>
            </a:extLst>
          </p:cNvPr>
          <p:cNvSpPr/>
          <p:nvPr/>
        </p:nvSpPr>
        <p:spPr>
          <a:xfrm>
            <a:off x="894490" y="4486818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C6014B-EB90-D0FF-6DA8-2AABCE03DA5F}"/>
              </a:ext>
            </a:extLst>
          </p:cNvPr>
          <p:cNvSpPr txBox="1"/>
          <p:nvPr/>
        </p:nvSpPr>
        <p:spPr>
          <a:xfrm>
            <a:off x="4998946" y="3108554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830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E095FC8-6F25-FF0E-CA99-EEE299EA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62"/>
            <a:ext cx="9144000" cy="46519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2CA8EAD-3B78-D46D-BD59-03C4BB4B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233" y="938174"/>
            <a:ext cx="5239481" cy="641122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Machine </a:t>
            </a:r>
            <a:r>
              <a:rPr lang="zh-TW" altLang="en-US" dirty="0"/>
              <a:t>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267252" y="468730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723748" y="525853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638869" y="636272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277120" y="1724555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895923" y="1247848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2172512" y="960476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5060824" y="1724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029364" y="4697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5484880" y="3833239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Machine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2183663" y="5213803"/>
            <a:ext cx="3104608" cy="102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 flipH="1">
            <a:off x="4572000" y="4618366"/>
            <a:ext cx="1088742" cy="495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5277120" y="4262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333866" y="2277819"/>
            <a:ext cx="2592288" cy="25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 flipV="1">
            <a:off x="5081025" y="2462258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4545447" y="2862711"/>
            <a:ext cx="352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Choice (menu to choose from)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可供選擇的選單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4394605" y="2848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377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EAB0D6-0600-8A07-84D8-40683B25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84" y="1484784"/>
            <a:ext cx="7030431" cy="469648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15679-08AB-5EA4-FC59-BFAFE5870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BD67FF-5743-CB31-8709-691838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2163536-227D-CC14-3E9B-FDBC14FBCEDB}"/>
              </a:ext>
            </a:extLst>
          </p:cNvPr>
          <p:cNvCxnSpPr>
            <a:cxnSpLocks/>
          </p:cNvCxnSpPr>
          <p:nvPr/>
        </p:nvCxnSpPr>
        <p:spPr>
          <a:xfrm flipH="1">
            <a:off x="2795049" y="4088222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B1E8F2-64F1-49A9-4F19-C7A61B6CF50C}"/>
              </a:ext>
            </a:extLst>
          </p:cNvPr>
          <p:cNvSpPr/>
          <p:nvPr/>
        </p:nvSpPr>
        <p:spPr>
          <a:xfrm>
            <a:off x="994849" y="5024327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C6014B-EB90-D0FF-6DA8-2AABCE03DA5F}"/>
              </a:ext>
            </a:extLst>
          </p:cNvPr>
          <p:cNvSpPr txBox="1"/>
          <p:nvPr/>
        </p:nvSpPr>
        <p:spPr>
          <a:xfrm>
            <a:off x="5099305" y="3646063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955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E095FC8-6F25-FF0E-CA99-EEE299EA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" y="2063683"/>
            <a:ext cx="9144000" cy="46519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FFCA6C5-5660-A14B-515E-D6C6B724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5896798" cy="592279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Route </a:t>
            </a:r>
            <a:r>
              <a:rPr lang="zh-TW" altLang="en-US" dirty="0"/>
              <a:t>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267252" y="468730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723748" y="525853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638869" y="636272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065251" y="1724555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684054" y="1247848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1960643" y="960476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4848955" y="1724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029364" y="4697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658792" y="5134317"/>
            <a:ext cx="6370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Enhanced rich text (Rich text with pictures, tables, and hyperlinks)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2021613" y="6408103"/>
            <a:ext cx="3883122" cy="31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>
            <a:off x="889047" y="5722508"/>
            <a:ext cx="1028606" cy="742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404943" y="5126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055091" y="1844824"/>
            <a:ext cx="2592288" cy="25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 flipV="1">
            <a:off x="4466332" y="2204864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3930754" y="2605317"/>
            <a:ext cx="2762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Multiple lines of text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多行文字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3779912" y="2591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826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1D5592A-32C4-ACA9-66EE-C203A485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4908"/>
            <a:ext cx="7344816" cy="424638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15679-08AB-5EA4-FC59-BFAFE5870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BD67FF-5743-CB31-8709-691838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2163536-227D-CC14-3E9B-FDBC14FBCEDB}"/>
              </a:ext>
            </a:extLst>
          </p:cNvPr>
          <p:cNvCxnSpPr>
            <a:cxnSpLocks/>
          </p:cNvCxnSpPr>
          <p:nvPr/>
        </p:nvCxnSpPr>
        <p:spPr>
          <a:xfrm flipH="1">
            <a:off x="2672388" y="4088222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B1E8F2-64F1-49A9-4F19-C7A61B6CF50C}"/>
              </a:ext>
            </a:extLst>
          </p:cNvPr>
          <p:cNvSpPr/>
          <p:nvPr/>
        </p:nvSpPr>
        <p:spPr>
          <a:xfrm>
            <a:off x="872188" y="5024327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C6014B-EB90-D0FF-6DA8-2AABCE03DA5F}"/>
              </a:ext>
            </a:extLst>
          </p:cNvPr>
          <p:cNvSpPr txBox="1"/>
          <p:nvPr/>
        </p:nvSpPr>
        <p:spPr>
          <a:xfrm>
            <a:off x="4976644" y="3646063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259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0D505A-ECD4-FB80-A7CA-598F6631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5" y="1844825"/>
            <a:ext cx="8592749" cy="4096322"/>
          </a:xfrm>
          <a:prstGeom prst="rect">
            <a:avLst/>
          </a:prstGeom>
        </p:spPr>
      </p:pic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5F4F66-CA38-49C3-3962-D265BBDA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4"/>
          </a:xfrm>
        </p:spPr>
        <p:txBody>
          <a:bodyPr/>
          <a:lstStyle/>
          <a:p>
            <a:r>
              <a:rPr lang="zh-TW" altLang="en-US" dirty="0"/>
              <a:t>開啟網頁</a:t>
            </a:r>
            <a:br>
              <a:rPr lang="en-US" altLang="zh-TW" dirty="0"/>
            </a:br>
            <a:r>
              <a:rPr lang="zh-TW" altLang="en-US" dirty="0"/>
              <a:t>新增工作交接設定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1F97CB-ABE6-EE80-DEEA-0C4E00FFA851}"/>
              </a:ext>
            </a:extLst>
          </p:cNvPr>
          <p:cNvSpPr txBox="1"/>
          <p:nvPr/>
        </p:nvSpPr>
        <p:spPr>
          <a:xfrm>
            <a:off x="4689100" y="2249488"/>
            <a:ext cx="1179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New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8A23C2A-A729-BD82-68FE-9BB206ED0462}"/>
              </a:ext>
            </a:extLst>
          </p:cNvPr>
          <p:cNvCxnSpPr>
            <a:cxnSpLocks/>
          </p:cNvCxnSpPr>
          <p:nvPr/>
        </p:nvCxnSpPr>
        <p:spPr>
          <a:xfrm flipH="1">
            <a:off x="4067944" y="2654151"/>
            <a:ext cx="1008112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30B18B2-84C3-3FBF-E841-2402A4D9DE59}"/>
              </a:ext>
            </a:extLst>
          </p:cNvPr>
          <p:cNvSpPr/>
          <p:nvPr/>
        </p:nvSpPr>
        <p:spPr>
          <a:xfrm>
            <a:off x="2915816" y="2890702"/>
            <a:ext cx="1080120" cy="35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E095FC8-6F25-FF0E-CA99-EEE299EA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" y="2063683"/>
            <a:ext cx="9144000" cy="46519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CFD5E67-86F8-8604-9E3C-73ED79AC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1"/>
            <a:ext cx="5849166" cy="594927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 err="1"/>
              <a:t>Oper</a:t>
            </a:r>
            <a:r>
              <a:rPr lang="en-US" altLang="zh-TW" dirty="0"/>
              <a:t> </a:t>
            </a:r>
            <a:r>
              <a:rPr lang="zh-TW" altLang="en-US" dirty="0"/>
              <a:t>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267252" y="468730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723748" y="525853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638869" y="636272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065251" y="1724555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684054" y="1247848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1960643" y="960476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4848955" y="1724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029364" y="4697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658792" y="5134317"/>
            <a:ext cx="6370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Enhanced rich text (Rich text with pictures, tables, and hyperlinks)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2021613" y="6408103"/>
            <a:ext cx="3883122" cy="31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>
            <a:off x="889047" y="5722508"/>
            <a:ext cx="1028606" cy="742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404943" y="5126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055091" y="1844824"/>
            <a:ext cx="2592288" cy="25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 flipV="1">
            <a:off x="4466332" y="2204864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3930754" y="2605317"/>
            <a:ext cx="2762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Multiple lines of text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多行文字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3779912" y="2591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160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9FDEA4A-7D29-0464-CD84-CCF2B04B9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1553405"/>
            <a:ext cx="7344818" cy="447903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15679-08AB-5EA4-FC59-BFAFE5870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BD67FF-5743-CB31-8709-691838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2163536-227D-CC14-3E9B-FDBC14FBCEDB}"/>
              </a:ext>
            </a:extLst>
          </p:cNvPr>
          <p:cNvCxnSpPr>
            <a:cxnSpLocks/>
          </p:cNvCxnSpPr>
          <p:nvPr/>
        </p:nvCxnSpPr>
        <p:spPr>
          <a:xfrm flipH="1">
            <a:off x="2795049" y="4088222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B1E8F2-64F1-49A9-4F19-C7A61B6CF50C}"/>
              </a:ext>
            </a:extLst>
          </p:cNvPr>
          <p:cNvSpPr/>
          <p:nvPr/>
        </p:nvSpPr>
        <p:spPr>
          <a:xfrm>
            <a:off x="872188" y="5024327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C6014B-EB90-D0FF-6DA8-2AABCE03DA5F}"/>
              </a:ext>
            </a:extLst>
          </p:cNvPr>
          <p:cNvSpPr txBox="1"/>
          <p:nvPr/>
        </p:nvSpPr>
        <p:spPr>
          <a:xfrm>
            <a:off x="5099305" y="3646063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8449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E095FC8-6F25-FF0E-CA99-EEE299EA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" y="2063683"/>
            <a:ext cx="9144000" cy="46519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B2C1BDF-54C5-C3AA-B86F-7E519B25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8" y="927023"/>
            <a:ext cx="5868219" cy="590388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Cause </a:t>
            </a:r>
            <a:r>
              <a:rPr lang="zh-TW" altLang="en-US" dirty="0"/>
              <a:t>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267252" y="468730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723748" y="525853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638869" y="636272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065251" y="1724555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684054" y="1247848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1960643" y="960476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4848955" y="1724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029364" y="4697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658792" y="5134317"/>
            <a:ext cx="6370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Enhanced rich text (Rich text with pictures, tables, and hyperlinks)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2021613" y="6408103"/>
            <a:ext cx="3883122" cy="31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>
            <a:off x="889047" y="5722508"/>
            <a:ext cx="1028606" cy="742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404943" y="5126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055091" y="1844824"/>
            <a:ext cx="2592288" cy="25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 flipV="1">
            <a:off x="4466332" y="2204864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3930754" y="2605317"/>
            <a:ext cx="2762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Multiple lines of text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多行文字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3779912" y="2591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994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330236B-D64B-F681-A99D-06AFCA40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03" y="1385374"/>
            <a:ext cx="7230594" cy="460851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15679-08AB-5EA4-FC59-BFAFE5870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BD67FF-5743-CB31-8709-691838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2163536-227D-CC14-3E9B-FDBC14FBCEDB}"/>
              </a:ext>
            </a:extLst>
          </p:cNvPr>
          <p:cNvCxnSpPr>
            <a:cxnSpLocks/>
          </p:cNvCxnSpPr>
          <p:nvPr/>
        </p:nvCxnSpPr>
        <p:spPr>
          <a:xfrm flipH="1">
            <a:off x="2795049" y="4088222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B1E8F2-64F1-49A9-4F19-C7A61B6CF50C}"/>
              </a:ext>
            </a:extLst>
          </p:cNvPr>
          <p:cNvSpPr/>
          <p:nvPr/>
        </p:nvSpPr>
        <p:spPr>
          <a:xfrm>
            <a:off x="872188" y="5024327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C6014B-EB90-D0FF-6DA8-2AABCE03DA5F}"/>
              </a:ext>
            </a:extLst>
          </p:cNvPr>
          <p:cNvSpPr txBox="1"/>
          <p:nvPr/>
        </p:nvSpPr>
        <p:spPr>
          <a:xfrm>
            <a:off x="5099305" y="3646063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7591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E095FC8-6F25-FF0E-CA99-EEE299EA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62"/>
            <a:ext cx="9144000" cy="46519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6BE1B92-BD04-3276-F374-120EB2C1E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7" y="896040"/>
            <a:ext cx="4677428" cy="596196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被交接者 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267252" y="468730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723748" y="525853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638869" y="636272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076402" y="1702253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695205" y="1225546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1971794" y="938174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4860106" y="1701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029364" y="4697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5484880" y="3833239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被交接者人員姓名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1979712" y="4539342"/>
            <a:ext cx="2714002" cy="905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 flipH="1">
            <a:off x="4368049" y="4271105"/>
            <a:ext cx="793743" cy="168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5226283" y="384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101426" y="2043648"/>
            <a:ext cx="2592288" cy="25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 flipV="1">
            <a:off x="4848585" y="2228087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4313007" y="2628540"/>
            <a:ext cx="352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Choice (menu to choose from)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可供選擇的選單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4162165" y="261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0577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5D76016-9B8A-0FB6-A02A-07BC689D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4" y="1052736"/>
            <a:ext cx="8014652" cy="547260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15679-08AB-5EA4-FC59-BFAFE5870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BD67FF-5743-CB31-8709-691838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2163536-227D-CC14-3E9B-FDBC14FBCEDB}"/>
              </a:ext>
            </a:extLst>
          </p:cNvPr>
          <p:cNvCxnSpPr>
            <a:cxnSpLocks/>
          </p:cNvCxnSpPr>
          <p:nvPr/>
        </p:nvCxnSpPr>
        <p:spPr>
          <a:xfrm flipH="1">
            <a:off x="2462413" y="4504017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B1E8F2-64F1-49A9-4F19-C7A61B6CF50C}"/>
              </a:ext>
            </a:extLst>
          </p:cNvPr>
          <p:cNvSpPr/>
          <p:nvPr/>
        </p:nvSpPr>
        <p:spPr>
          <a:xfrm>
            <a:off x="539552" y="5440122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C6014B-EB90-D0FF-6DA8-2AABCE03DA5F}"/>
              </a:ext>
            </a:extLst>
          </p:cNvPr>
          <p:cNvSpPr txBox="1"/>
          <p:nvPr/>
        </p:nvSpPr>
        <p:spPr>
          <a:xfrm>
            <a:off x="4766669" y="4061858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096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E095FC8-6F25-FF0E-CA99-EEE299EA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62"/>
            <a:ext cx="9144000" cy="46519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B5DDDE9-05DA-F51D-7D34-4D38248D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" y="944734"/>
            <a:ext cx="4601217" cy="591326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已讀 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267252" y="468730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723748" y="525853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638869" y="636272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076402" y="1702253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695205" y="1225546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1971794" y="938174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4860106" y="1701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029364" y="4697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5484880" y="3833239"/>
            <a:ext cx="241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已讀者人員姓名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1979712" y="4539342"/>
            <a:ext cx="2714002" cy="905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 flipH="1">
            <a:off x="4368049" y="4271105"/>
            <a:ext cx="793743" cy="168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5226283" y="384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101426" y="2043648"/>
            <a:ext cx="2592288" cy="25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 flipV="1">
            <a:off x="4848585" y="2228087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4313007" y="2628540"/>
            <a:ext cx="352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Choice (menu to choose from)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可供選擇的選單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4162165" y="261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1740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4A82C4-6285-6753-5CE5-C5C96B9D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40952"/>
            <a:ext cx="7632848" cy="549734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15679-08AB-5EA4-FC59-BFAFE5870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BD67FF-5743-CB31-8709-691838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2163536-227D-CC14-3E9B-FDBC14FBCEDB}"/>
              </a:ext>
            </a:extLst>
          </p:cNvPr>
          <p:cNvCxnSpPr>
            <a:cxnSpLocks/>
          </p:cNvCxnSpPr>
          <p:nvPr/>
        </p:nvCxnSpPr>
        <p:spPr>
          <a:xfrm flipH="1">
            <a:off x="2596225" y="4615527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B1E8F2-64F1-49A9-4F19-C7A61B6CF50C}"/>
              </a:ext>
            </a:extLst>
          </p:cNvPr>
          <p:cNvSpPr/>
          <p:nvPr/>
        </p:nvSpPr>
        <p:spPr>
          <a:xfrm>
            <a:off x="673364" y="5551632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C6014B-EB90-D0FF-6DA8-2AABCE03DA5F}"/>
              </a:ext>
            </a:extLst>
          </p:cNvPr>
          <p:cNvSpPr txBox="1"/>
          <p:nvPr/>
        </p:nvSpPr>
        <p:spPr>
          <a:xfrm>
            <a:off x="4900481" y="4173368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5950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E095FC8-6F25-FF0E-CA99-EEE299EA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62"/>
            <a:ext cx="9144000" cy="477833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CD224D3-258E-CF05-466D-D048894C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900263"/>
            <a:ext cx="5048955" cy="59851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Date</a:t>
            </a:r>
            <a:r>
              <a:rPr lang="zh-TW" altLang="en-US" dirty="0"/>
              <a:t> 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267252" y="479881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723748" y="537004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638869" y="647423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076402" y="1702253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695205" y="1225546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1971794" y="938174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4860106" y="1701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029364" y="4809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4018736" y="3933056"/>
            <a:ext cx="2065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FFFF00"/>
                </a:highlight>
              </a:rPr>
              <a:t>鍵入 轉換格式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2053177" y="5345642"/>
            <a:ext cx="3023225" cy="1465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 flipH="1">
            <a:off x="4337796" y="4365660"/>
            <a:ext cx="355918" cy="732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3796216" y="3961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053176" y="3457022"/>
            <a:ext cx="2950871" cy="257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>
            <a:off x="3854741" y="2885462"/>
            <a:ext cx="1005365" cy="439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3779912" y="2436452"/>
            <a:ext cx="5184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Calculated (calculation based on other columns)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根據其他列計算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3553055" y="2398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2286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37BB233-BB86-085E-862F-031E3C4E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6" y="1052736"/>
            <a:ext cx="7381248" cy="551296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15679-08AB-5EA4-FC59-BFAFE5870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BD67FF-5743-CB31-8709-691838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2163536-227D-CC14-3E9B-FDBC14FBCEDB}"/>
              </a:ext>
            </a:extLst>
          </p:cNvPr>
          <p:cNvCxnSpPr>
            <a:cxnSpLocks/>
          </p:cNvCxnSpPr>
          <p:nvPr/>
        </p:nvCxnSpPr>
        <p:spPr>
          <a:xfrm flipH="1">
            <a:off x="2596225" y="4615527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B1E8F2-64F1-49A9-4F19-C7A61B6CF50C}"/>
              </a:ext>
            </a:extLst>
          </p:cNvPr>
          <p:cNvSpPr/>
          <p:nvPr/>
        </p:nvSpPr>
        <p:spPr>
          <a:xfrm>
            <a:off x="838735" y="5551632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C6014B-EB90-D0FF-6DA8-2AABCE03DA5F}"/>
              </a:ext>
            </a:extLst>
          </p:cNvPr>
          <p:cNvSpPr txBox="1"/>
          <p:nvPr/>
        </p:nvSpPr>
        <p:spPr>
          <a:xfrm>
            <a:off x="4900481" y="4173368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833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970577D-BD43-9103-2958-4ADE4413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75216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26B8D4-D0B1-61F2-C34E-C204AFB42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B5D1B9D-E06F-A6BA-3E9D-5AA509FA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DEC2A6-7315-A29A-5FCA-845C0A026587}"/>
              </a:ext>
            </a:extLst>
          </p:cNvPr>
          <p:cNvSpPr txBox="1"/>
          <p:nvPr/>
        </p:nvSpPr>
        <p:spPr>
          <a:xfrm>
            <a:off x="4292658" y="1572804"/>
            <a:ext cx="297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Blink list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47A7626-BF0A-4C08-601C-5C4F7D570807}"/>
              </a:ext>
            </a:extLst>
          </p:cNvPr>
          <p:cNvCxnSpPr>
            <a:cxnSpLocks/>
          </p:cNvCxnSpPr>
          <p:nvPr/>
        </p:nvCxnSpPr>
        <p:spPr>
          <a:xfrm flipH="1">
            <a:off x="1365760" y="1772816"/>
            <a:ext cx="2909296" cy="381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A9000E-40EF-9019-F79D-B5955669834B}"/>
              </a:ext>
            </a:extLst>
          </p:cNvPr>
          <p:cNvSpPr/>
          <p:nvPr/>
        </p:nvSpPr>
        <p:spPr>
          <a:xfrm>
            <a:off x="195362" y="2028232"/>
            <a:ext cx="1064270" cy="1040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A8F9ADFF-34B3-BA7F-27E4-61878067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" y="2302228"/>
            <a:ext cx="9144000" cy="45111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D0B0F6-3532-0773-2789-044DFF15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" y="938175"/>
            <a:ext cx="5029902" cy="587520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Column name</a:t>
            </a:r>
            <a:r>
              <a:rPr lang="zh-TW" altLang="en-US" dirty="0"/>
              <a:t> 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426607" y="479715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883103" y="536838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798224" y="647257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076402" y="1702253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695205" y="1225546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1971794" y="938174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4860106" y="1701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188719" y="4807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4018736" y="3829796"/>
            <a:ext cx="2065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計算方式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2053177" y="5234132"/>
            <a:ext cx="3023225" cy="160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 flipH="1">
            <a:off x="4337796" y="4254150"/>
            <a:ext cx="355918" cy="732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3837891" y="3821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053176" y="3414939"/>
            <a:ext cx="2950871" cy="257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>
            <a:off x="3854741" y="2843379"/>
            <a:ext cx="1005365" cy="439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3779912" y="2394369"/>
            <a:ext cx="5184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Calculated (calculation based on other columns)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根據其他列計算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3553055" y="2356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1205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A8F9ADFF-34B3-BA7F-27E4-61878067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" y="2302228"/>
            <a:ext cx="9144000" cy="45111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D0B0F6-3532-0773-2789-044DFF15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" y="938175"/>
            <a:ext cx="5029902" cy="587520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其他</a:t>
            </a:r>
            <a:r>
              <a:rPr lang="en-US" altLang="zh-TW" dirty="0"/>
              <a:t> Column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r>
              <a:rPr lang="zh-TW" altLang="en-US" dirty="0"/>
              <a:t> 欄位設定以此方式重複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426607" y="479715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883103" y="536838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798224" y="647257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076402" y="1702253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695205" y="1225546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1971794" y="938174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4860106" y="1701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188719" y="4807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4018735" y="3829796"/>
            <a:ext cx="451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計算方式 </a:t>
            </a:r>
            <a:r>
              <a:rPr lang="en-US" altLang="zh-TW" dirty="0">
                <a:highlight>
                  <a:srgbClr val="FFFF00"/>
                </a:highlight>
              </a:rPr>
              <a:t>+30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=</a:t>
            </a:r>
            <a:r>
              <a:rPr lang="zh-TW" altLang="en-US" dirty="0">
                <a:highlight>
                  <a:srgbClr val="FFFF00"/>
                </a:highlight>
              </a:rPr>
              <a:t> 月 </a:t>
            </a:r>
            <a:r>
              <a:rPr lang="en-US" altLang="zh-TW" dirty="0">
                <a:highlight>
                  <a:srgbClr val="FFFF00"/>
                </a:highlight>
              </a:rPr>
              <a:t>/ +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90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or +180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2053177" y="5234132"/>
            <a:ext cx="3023225" cy="160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 flipH="1">
            <a:off x="4337796" y="4254150"/>
            <a:ext cx="355918" cy="732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3837891" y="3821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053176" y="3414939"/>
            <a:ext cx="2950871" cy="257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>
            <a:off x="3854741" y="2843379"/>
            <a:ext cx="1005365" cy="439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3779912" y="2394369"/>
            <a:ext cx="5184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Calculated (calculation based on other columns)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根據其他列計算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3553055" y="2356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9B85C2-AE07-1B12-3CC6-B6513FBF7AF2}"/>
              </a:ext>
            </a:extLst>
          </p:cNvPr>
          <p:cNvSpPr/>
          <p:nvPr/>
        </p:nvSpPr>
        <p:spPr>
          <a:xfrm>
            <a:off x="2771800" y="5432091"/>
            <a:ext cx="360040" cy="301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7EBF043-E3EF-F927-AE18-3B8E531FCC7B}"/>
              </a:ext>
            </a:extLst>
          </p:cNvPr>
          <p:cNvCxnSpPr>
            <a:cxnSpLocks/>
          </p:cNvCxnSpPr>
          <p:nvPr/>
        </p:nvCxnSpPr>
        <p:spPr>
          <a:xfrm flipH="1">
            <a:off x="3203848" y="4207378"/>
            <a:ext cx="3691985" cy="1355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33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31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網頁新增 工作交接 </a:t>
            </a:r>
            <a:r>
              <a:rPr kumimoji="0" lang="en-US" altLang="zh-TW" sz="2800" dirty="0"/>
              <a:t>View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9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8F37FD-9146-5594-2F4F-2EE7FACF4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E890AAC-9F51-E692-2485-22E0B20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開啟網頁</a:t>
            </a:r>
            <a:br>
              <a:rPr lang="zh-TW" altLang="en-US" dirty="0"/>
            </a:br>
            <a:r>
              <a:rPr lang="zh-TW" altLang="en-US" dirty="0"/>
              <a:t>新增 </a:t>
            </a:r>
            <a:r>
              <a:rPr lang="en-US" altLang="zh-TW" dirty="0"/>
              <a:t>View</a:t>
            </a:r>
            <a:r>
              <a:rPr lang="zh-TW" altLang="en-US" dirty="0"/>
              <a:t> 設定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B5FBC0-A77E-9146-B333-B39679CD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120"/>
            <a:ext cx="9144000" cy="340376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7984A9-2360-B73F-0070-1A9FE0605D81}"/>
              </a:ext>
            </a:extLst>
          </p:cNvPr>
          <p:cNvSpPr txBox="1"/>
          <p:nvPr/>
        </p:nvSpPr>
        <p:spPr>
          <a:xfrm>
            <a:off x="6891252" y="2802994"/>
            <a:ext cx="1732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Add view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BFCC606-7453-844C-8420-A64D03F4FE3F}"/>
              </a:ext>
            </a:extLst>
          </p:cNvPr>
          <p:cNvCxnSpPr>
            <a:cxnSpLocks/>
          </p:cNvCxnSpPr>
          <p:nvPr/>
        </p:nvCxnSpPr>
        <p:spPr>
          <a:xfrm>
            <a:off x="7740352" y="3244334"/>
            <a:ext cx="720080" cy="760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C9E9211-D9B3-FCF0-D264-DCBEF81D7B13}"/>
              </a:ext>
            </a:extLst>
          </p:cNvPr>
          <p:cNvSpPr/>
          <p:nvPr/>
        </p:nvSpPr>
        <p:spPr>
          <a:xfrm>
            <a:off x="8063880" y="4149080"/>
            <a:ext cx="1080120" cy="35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6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8BAD07-A6A6-E322-A067-F794299BF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6976D2C-6A8D-CB75-860D-DC0C6986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E05EB1-0EA4-B025-7887-FA7FF9D5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94" y="1184510"/>
            <a:ext cx="7790212" cy="52688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E805D80-E83E-B49B-0F19-8CB01BAAF913}"/>
              </a:ext>
            </a:extLst>
          </p:cNvPr>
          <p:cNvSpPr txBox="1"/>
          <p:nvPr/>
        </p:nvSpPr>
        <p:spPr>
          <a:xfrm>
            <a:off x="6159436" y="4549527"/>
            <a:ext cx="1732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7D5A7ED-05E9-A164-8FF3-523622632535}"/>
              </a:ext>
            </a:extLst>
          </p:cNvPr>
          <p:cNvCxnSpPr>
            <a:cxnSpLocks/>
          </p:cNvCxnSpPr>
          <p:nvPr/>
        </p:nvCxnSpPr>
        <p:spPr>
          <a:xfrm flipH="1">
            <a:off x="6085424" y="4960623"/>
            <a:ext cx="467304" cy="391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88F9C68-8C24-04EB-38E9-2F5382D7F4F4}"/>
              </a:ext>
            </a:extLst>
          </p:cNvPr>
          <p:cNvSpPr/>
          <p:nvPr/>
        </p:nvSpPr>
        <p:spPr>
          <a:xfrm>
            <a:off x="5832888" y="5518339"/>
            <a:ext cx="1187384" cy="597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E652EF-40C4-C2DB-729B-C382723E73E1}"/>
              </a:ext>
            </a:extLst>
          </p:cNvPr>
          <p:cNvSpPr txBox="1"/>
          <p:nvPr/>
        </p:nvSpPr>
        <p:spPr>
          <a:xfrm>
            <a:off x="2803945" y="4377878"/>
            <a:ext cx="1732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顯示方式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A1F47E-76BC-D2BB-515B-8D474C16669A}"/>
              </a:ext>
            </a:extLst>
          </p:cNvPr>
          <p:cNvCxnSpPr>
            <a:cxnSpLocks/>
          </p:cNvCxnSpPr>
          <p:nvPr/>
        </p:nvCxnSpPr>
        <p:spPr>
          <a:xfrm flipH="1" flipV="1">
            <a:off x="2267744" y="4179368"/>
            <a:ext cx="432048" cy="383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484EF11-257D-3C04-D772-8AB951FC1532}"/>
              </a:ext>
            </a:extLst>
          </p:cNvPr>
          <p:cNvSpPr/>
          <p:nvPr/>
        </p:nvSpPr>
        <p:spPr>
          <a:xfrm>
            <a:off x="960849" y="3489341"/>
            <a:ext cx="1187384" cy="597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B72EF7C-2E05-5641-C2F6-12C161E42F48}"/>
              </a:ext>
            </a:extLst>
          </p:cNvPr>
          <p:cNvSpPr txBox="1"/>
          <p:nvPr/>
        </p:nvSpPr>
        <p:spPr>
          <a:xfrm>
            <a:off x="2609031" y="1543426"/>
            <a:ext cx="1732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View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name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94CA0BE-365C-C690-4DC8-6B405D8BF3F9}"/>
              </a:ext>
            </a:extLst>
          </p:cNvPr>
          <p:cNvCxnSpPr>
            <a:cxnSpLocks/>
          </p:cNvCxnSpPr>
          <p:nvPr/>
        </p:nvCxnSpPr>
        <p:spPr>
          <a:xfrm flipH="1">
            <a:off x="2141727" y="1829632"/>
            <a:ext cx="467304" cy="391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3AFAB77-CBFB-6622-644F-1CB95788DA44}"/>
              </a:ext>
            </a:extLst>
          </p:cNvPr>
          <p:cNvSpPr/>
          <p:nvPr/>
        </p:nvSpPr>
        <p:spPr>
          <a:xfrm>
            <a:off x="774921" y="2324971"/>
            <a:ext cx="1187384" cy="597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10E255-1E17-7AB7-89FE-ED2A7F31F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67857B-0532-BFBC-4638-8D9E7A2D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選取顯示欄位及順序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69D907-B4F3-E7F4-4685-9ED939E7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176110"/>
            <a:ext cx="7488834" cy="49891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122310-334F-2B0D-46F5-CC3A43D9A5AB}"/>
              </a:ext>
            </a:extLst>
          </p:cNvPr>
          <p:cNvSpPr/>
          <p:nvPr/>
        </p:nvSpPr>
        <p:spPr>
          <a:xfrm>
            <a:off x="1115616" y="3359055"/>
            <a:ext cx="792088" cy="2806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F5305-751F-B86F-61C8-2208EF883632}"/>
              </a:ext>
            </a:extLst>
          </p:cNvPr>
          <p:cNvSpPr/>
          <p:nvPr/>
        </p:nvSpPr>
        <p:spPr>
          <a:xfrm>
            <a:off x="6853006" y="3409177"/>
            <a:ext cx="1296145" cy="2806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AAE832-77AC-7FB3-8B90-0CC4E57A88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5B57B8-BBF6-4B2F-3A5A-A9EB17E1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73E0D6-C50C-CD38-B759-D1FB51C0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792"/>
            <a:ext cx="9144000" cy="387441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41CCFD-8092-BFD4-9A29-AACB5673557E}"/>
              </a:ext>
            </a:extLst>
          </p:cNvPr>
          <p:cNvSpPr txBox="1"/>
          <p:nvPr/>
        </p:nvSpPr>
        <p:spPr>
          <a:xfrm>
            <a:off x="6372200" y="1122460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FFFF00"/>
                </a:highlight>
              </a:rPr>
              <a:t>點選 欄位排序方式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1CCD42E-7EAD-C120-0352-B5B054B1CBF5}"/>
              </a:ext>
            </a:extLst>
          </p:cNvPr>
          <p:cNvCxnSpPr>
            <a:cxnSpLocks/>
          </p:cNvCxnSpPr>
          <p:nvPr/>
        </p:nvCxnSpPr>
        <p:spPr>
          <a:xfrm flipH="1">
            <a:off x="7452320" y="1609825"/>
            <a:ext cx="467304" cy="391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BE7C18D-9539-EC66-6097-DC704E486625}"/>
              </a:ext>
            </a:extLst>
          </p:cNvPr>
          <p:cNvSpPr/>
          <p:nvPr/>
        </p:nvSpPr>
        <p:spPr>
          <a:xfrm>
            <a:off x="4461476" y="1805524"/>
            <a:ext cx="2846828" cy="1623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4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7DE19F9-6C8D-82DE-E870-CECCFD632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1DC3DC-ADBD-21EC-86D2-01AD2281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F3F4B9-7CE5-4664-091A-A411546A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1" y="1428471"/>
            <a:ext cx="8183117" cy="40010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26CD05F-EE7F-E6CB-B4B2-25DAB5A52868}"/>
              </a:ext>
            </a:extLst>
          </p:cNvPr>
          <p:cNvSpPr txBox="1"/>
          <p:nvPr/>
        </p:nvSpPr>
        <p:spPr>
          <a:xfrm>
            <a:off x="5508104" y="1122460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條件時顯示項目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36FD83E-FBA2-821F-EF40-D5A81C572064}"/>
              </a:ext>
            </a:extLst>
          </p:cNvPr>
          <p:cNvCxnSpPr>
            <a:cxnSpLocks/>
          </p:cNvCxnSpPr>
          <p:nvPr/>
        </p:nvCxnSpPr>
        <p:spPr>
          <a:xfrm flipH="1">
            <a:off x="6300192" y="1563358"/>
            <a:ext cx="360040" cy="509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3F7C4A4-3FC4-2D09-C33F-2AB617EB51E0}"/>
              </a:ext>
            </a:extLst>
          </p:cNvPr>
          <p:cNvSpPr/>
          <p:nvPr/>
        </p:nvSpPr>
        <p:spPr>
          <a:xfrm>
            <a:off x="5072796" y="2146430"/>
            <a:ext cx="3675668" cy="178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2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A34E73E-BACD-AD62-DB1C-6F0155719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CE5F08-B78B-4823-8E86-2B20BF00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BC6CEA-DF8A-FAE6-FA51-9D1E3502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0" y="1818293"/>
            <a:ext cx="8849960" cy="33246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944EE1-1DD9-09DE-680B-2DF636AA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32" y="5589240"/>
            <a:ext cx="2695951" cy="58110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967D539-8DC4-91E1-ED98-98B1A0C95632}"/>
              </a:ext>
            </a:extLst>
          </p:cNvPr>
          <p:cNvSpPr txBox="1"/>
          <p:nvPr/>
        </p:nvSpPr>
        <p:spPr>
          <a:xfrm>
            <a:off x="5508104" y="1122460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顯示指定大小的項目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5F78435-E39C-FC5A-664D-A46DAA9E4B75}"/>
              </a:ext>
            </a:extLst>
          </p:cNvPr>
          <p:cNvCxnSpPr>
            <a:cxnSpLocks/>
          </p:cNvCxnSpPr>
          <p:nvPr/>
        </p:nvCxnSpPr>
        <p:spPr>
          <a:xfrm flipH="1">
            <a:off x="6300192" y="1563358"/>
            <a:ext cx="360040" cy="509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440ECD5-E16F-6E73-B52B-87AACF784712}"/>
              </a:ext>
            </a:extLst>
          </p:cNvPr>
          <p:cNvSpPr/>
          <p:nvPr/>
        </p:nvSpPr>
        <p:spPr>
          <a:xfrm>
            <a:off x="4642378" y="2089489"/>
            <a:ext cx="4350452" cy="3053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FE8233B-913E-0426-D39F-7E09E23FFA0E}"/>
              </a:ext>
            </a:extLst>
          </p:cNvPr>
          <p:cNvSpPr txBox="1"/>
          <p:nvPr/>
        </p:nvSpPr>
        <p:spPr>
          <a:xfrm>
            <a:off x="5701608" y="5320362"/>
            <a:ext cx="1010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C993B3-BF98-A082-20F4-C17C097F2F1E}"/>
              </a:ext>
            </a:extLst>
          </p:cNvPr>
          <p:cNvCxnSpPr>
            <a:cxnSpLocks/>
          </p:cNvCxnSpPr>
          <p:nvPr/>
        </p:nvCxnSpPr>
        <p:spPr>
          <a:xfrm>
            <a:off x="6620840" y="5505028"/>
            <a:ext cx="576064" cy="260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CC21FB6-0C35-4637-6C2D-B02AA3CD960F}"/>
              </a:ext>
            </a:extLst>
          </p:cNvPr>
          <p:cNvSpPr/>
          <p:nvPr/>
        </p:nvSpPr>
        <p:spPr>
          <a:xfrm>
            <a:off x="7237083" y="5765420"/>
            <a:ext cx="860836" cy="450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E7F1EBE-285B-0023-8D04-AB0C5F46B8C3}"/>
              </a:ext>
            </a:extLst>
          </p:cNvPr>
          <p:cNvSpPr txBox="1"/>
          <p:nvPr/>
        </p:nvSpPr>
        <p:spPr>
          <a:xfrm>
            <a:off x="5206418" y="1116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11D1C6-21F1-4ADA-F32D-7ABD84F425FC}"/>
              </a:ext>
            </a:extLst>
          </p:cNvPr>
          <p:cNvSpPr txBox="1"/>
          <p:nvPr/>
        </p:nvSpPr>
        <p:spPr>
          <a:xfrm>
            <a:off x="5399922" y="526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801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84C619-A825-BB88-41C9-842B64492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53F1EB-FC5C-3E02-EFB5-1E569D10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其他</a:t>
            </a:r>
            <a:r>
              <a:rPr lang="en-US" altLang="zh-TW" dirty="0"/>
              <a:t> View</a:t>
            </a:r>
            <a:r>
              <a:rPr lang="zh-TW" altLang="en-US" dirty="0"/>
              <a:t> </a:t>
            </a:r>
            <a:r>
              <a:rPr lang="en-US" altLang="zh-TW" dirty="0"/>
              <a:t>name </a:t>
            </a:r>
            <a:r>
              <a:rPr lang="zh-TW" altLang="en-US" dirty="0"/>
              <a:t>設定以此方式重複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7CA917-FED5-457B-7BAA-016B073B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1" y="1484784"/>
            <a:ext cx="7249537" cy="480127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E8F414F-CCB6-C3E6-DB60-DB86A8E3216F}"/>
              </a:ext>
            </a:extLst>
          </p:cNvPr>
          <p:cNvSpPr txBox="1"/>
          <p:nvPr/>
        </p:nvSpPr>
        <p:spPr>
          <a:xfrm>
            <a:off x="4757391" y="1640750"/>
            <a:ext cx="39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View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name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CDAB392-8847-23A6-F75D-65A0A9D12CB8}"/>
              </a:ext>
            </a:extLst>
          </p:cNvPr>
          <p:cNvCxnSpPr>
            <a:cxnSpLocks/>
          </p:cNvCxnSpPr>
          <p:nvPr/>
        </p:nvCxnSpPr>
        <p:spPr>
          <a:xfrm flipH="1" flipV="1">
            <a:off x="3825107" y="1709299"/>
            <a:ext cx="792087" cy="130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167A612-0DEA-FBB2-DF5B-270A141F580C}"/>
              </a:ext>
            </a:extLst>
          </p:cNvPr>
          <p:cNvSpPr/>
          <p:nvPr/>
        </p:nvSpPr>
        <p:spPr>
          <a:xfrm>
            <a:off x="913848" y="1406721"/>
            <a:ext cx="2700409" cy="597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602A77E-6850-9FF2-5D1B-83F4454F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22" y="1714260"/>
            <a:ext cx="6134956" cy="342947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1071BD-5520-A417-9393-4B5EE576B6DD}"/>
              </a:ext>
            </a:extLst>
          </p:cNvPr>
          <p:cNvSpPr txBox="1"/>
          <p:nvPr/>
        </p:nvSpPr>
        <p:spPr>
          <a:xfrm>
            <a:off x="3586190" y="1955548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Name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3B6ADB6-CE93-0BF9-EFCF-1033EEDD7ADC}"/>
              </a:ext>
            </a:extLst>
          </p:cNvPr>
          <p:cNvCxnSpPr>
            <a:cxnSpLocks/>
          </p:cNvCxnSpPr>
          <p:nvPr/>
        </p:nvCxnSpPr>
        <p:spPr>
          <a:xfrm flipH="1">
            <a:off x="3586190" y="2324880"/>
            <a:ext cx="576064" cy="267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B38746E-F218-6FED-AC67-7A3C8F1D7569}"/>
              </a:ext>
            </a:extLst>
          </p:cNvPr>
          <p:cNvSpPr/>
          <p:nvPr/>
        </p:nvSpPr>
        <p:spPr>
          <a:xfrm>
            <a:off x="1785990" y="2412796"/>
            <a:ext cx="175049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2FF230-0C7A-E626-688B-4186C07C6D3F}"/>
              </a:ext>
            </a:extLst>
          </p:cNvPr>
          <p:cNvSpPr txBox="1"/>
          <p:nvPr/>
        </p:nvSpPr>
        <p:spPr>
          <a:xfrm>
            <a:off x="3363339" y="1955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48D3ED-B5ED-4E3A-A3F5-E655830777E4}"/>
              </a:ext>
            </a:extLst>
          </p:cNvPr>
          <p:cNvSpPr txBox="1"/>
          <p:nvPr/>
        </p:nvSpPr>
        <p:spPr>
          <a:xfrm>
            <a:off x="6444208" y="3861048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3565E49-8825-F74B-1818-48BF2C494132}"/>
              </a:ext>
            </a:extLst>
          </p:cNvPr>
          <p:cNvCxnSpPr>
            <a:cxnSpLocks/>
          </p:cNvCxnSpPr>
          <p:nvPr/>
        </p:nvCxnSpPr>
        <p:spPr>
          <a:xfrm flipH="1">
            <a:off x="5724128" y="4230380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5A13148-C9C7-056D-AEFA-9252E0109A52}"/>
              </a:ext>
            </a:extLst>
          </p:cNvPr>
          <p:cNvSpPr/>
          <p:nvPr/>
        </p:nvSpPr>
        <p:spPr>
          <a:xfrm>
            <a:off x="5431063" y="4448397"/>
            <a:ext cx="933388" cy="391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FDEDDF6-AA54-3AFB-0AA7-0E7BA6FB1547}"/>
              </a:ext>
            </a:extLst>
          </p:cNvPr>
          <p:cNvSpPr txBox="1"/>
          <p:nvPr/>
        </p:nvSpPr>
        <p:spPr>
          <a:xfrm>
            <a:off x="6214530" y="3880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6973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33BB9D-C43E-0F98-E5F7-DB152C504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C53C5A-6C4D-3482-FD74-DE789919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其他</a:t>
            </a:r>
            <a:r>
              <a:rPr lang="en-US" altLang="zh-TW" dirty="0"/>
              <a:t> View</a:t>
            </a:r>
            <a:r>
              <a:rPr lang="zh-TW" altLang="en-US" dirty="0"/>
              <a:t> 顯示列時的項目</a:t>
            </a:r>
            <a:r>
              <a:rPr lang="en-US" altLang="zh-TW" dirty="0"/>
              <a:t> </a:t>
            </a:r>
            <a:r>
              <a:rPr lang="zh-TW" altLang="en-US" dirty="0"/>
              <a:t>設定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7246EA-26D1-0725-130F-9D02D392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936"/>
            <a:ext cx="9144000" cy="40040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592FE76-6A74-0F5C-8D43-3DC842227D01}"/>
              </a:ext>
            </a:extLst>
          </p:cNvPr>
          <p:cNvSpPr txBox="1"/>
          <p:nvPr/>
        </p:nvSpPr>
        <p:spPr>
          <a:xfrm>
            <a:off x="5151324" y="1396107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條件時顯示項目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4F2135-E052-C48D-96A2-6E4440CF9125}"/>
              </a:ext>
            </a:extLst>
          </p:cNvPr>
          <p:cNvCxnSpPr>
            <a:cxnSpLocks/>
          </p:cNvCxnSpPr>
          <p:nvPr/>
        </p:nvCxnSpPr>
        <p:spPr>
          <a:xfrm flipH="1">
            <a:off x="5943412" y="1837005"/>
            <a:ext cx="360040" cy="509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E0A6A99-7162-9415-5D74-9CC8EE872847}"/>
              </a:ext>
            </a:extLst>
          </p:cNvPr>
          <p:cNvSpPr/>
          <p:nvPr/>
        </p:nvSpPr>
        <p:spPr>
          <a:xfrm>
            <a:off x="4716016" y="2420077"/>
            <a:ext cx="3675668" cy="178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7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5150C86-CE51-4AFF-AD5B-95AEF01B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7677"/>
            <a:ext cx="9144000" cy="320264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B887C0-8B07-9B7F-CD07-835E3EE3AB34}"/>
              </a:ext>
            </a:extLst>
          </p:cNvPr>
          <p:cNvSpPr txBox="1"/>
          <p:nvPr/>
        </p:nvSpPr>
        <p:spPr>
          <a:xfrm>
            <a:off x="2627784" y="1016325"/>
            <a:ext cx="458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 工作交接 </a:t>
            </a:r>
            <a:r>
              <a:rPr lang="en-US" altLang="zh-TW" dirty="0">
                <a:highlight>
                  <a:srgbClr val="FFFF00"/>
                </a:highlight>
              </a:rPr>
              <a:t>List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84D0C2-CC0F-C038-4F33-67E1C2AE679B}"/>
              </a:ext>
            </a:extLst>
          </p:cNvPr>
          <p:cNvCxnSpPr>
            <a:cxnSpLocks/>
          </p:cNvCxnSpPr>
          <p:nvPr/>
        </p:nvCxnSpPr>
        <p:spPr>
          <a:xfrm flipH="1">
            <a:off x="1691680" y="1469957"/>
            <a:ext cx="1440160" cy="718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3E1C1-8139-8066-DA30-AB834293C878}"/>
              </a:ext>
            </a:extLst>
          </p:cNvPr>
          <p:cNvSpPr/>
          <p:nvPr/>
        </p:nvSpPr>
        <p:spPr>
          <a:xfrm>
            <a:off x="481830" y="2197020"/>
            <a:ext cx="8662169" cy="1231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41D739-6DE1-8C73-26B9-DB4E761F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995"/>
            <a:ext cx="9144000" cy="278170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12D322-0931-49BA-2317-E29867B93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D9CB64-6647-046C-F37D-C686D7DE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8886DB-B60D-0B11-29EC-3BED665B08BE}"/>
              </a:ext>
            </a:extLst>
          </p:cNvPr>
          <p:cNvSpPr txBox="1"/>
          <p:nvPr/>
        </p:nvSpPr>
        <p:spPr>
          <a:xfrm>
            <a:off x="5015958" y="2443526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DF5612A-EDF2-56FE-BB13-BD1C1167960C}"/>
              </a:ext>
            </a:extLst>
          </p:cNvPr>
          <p:cNvCxnSpPr>
            <a:cxnSpLocks/>
          </p:cNvCxnSpPr>
          <p:nvPr/>
        </p:nvCxnSpPr>
        <p:spPr>
          <a:xfrm flipV="1">
            <a:off x="6493518" y="2316570"/>
            <a:ext cx="1434918" cy="259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499A296-1210-636E-C602-654DE632C30F}"/>
              </a:ext>
            </a:extLst>
          </p:cNvPr>
          <p:cNvSpPr/>
          <p:nvPr/>
        </p:nvSpPr>
        <p:spPr>
          <a:xfrm>
            <a:off x="8063363" y="1994757"/>
            <a:ext cx="415920" cy="402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954108-D246-8C2B-F337-C489EE393DB9}"/>
              </a:ext>
            </a:extLst>
          </p:cNvPr>
          <p:cNvSpPr txBox="1"/>
          <p:nvPr/>
        </p:nvSpPr>
        <p:spPr>
          <a:xfrm>
            <a:off x="4795011" y="2455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3255D1-670E-F1CD-8904-31048F7267F9}"/>
              </a:ext>
            </a:extLst>
          </p:cNvPr>
          <p:cNvSpPr txBox="1"/>
          <p:nvPr/>
        </p:nvSpPr>
        <p:spPr>
          <a:xfrm>
            <a:off x="4556390" y="3068960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List 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55E7715-5775-260F-F85E-736E481DE136}"/>
              </a:ext>
            </a:extLst>
          </p:cNvPr>
          <p:cNvCxnSpPr>
            <a:cxnSpLocks/>
          </p:cNvCxnSpPr>
          <p:nvPr/>
        </p:nvCxnSpPr>
        <p:spPr>
          <a:xfrm>
            <a:off x="6012160" y="3438292"/>
            <a:ext cx="720080" cy="134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AB6CF83-6525-86BD-BBC9-60DB7B07EE91}"/>
              </a:ext>
            </a:extLst>
          </p:cNvPr>
          <p:cNvSpPr/>
          <p:nvPr/>
        </p:nvSpPr>
        <p:spPr>
          <a:xfrm>
            <a:off x="6800180" y="3459541"/>
            <a:ext cx="2236316" cy="24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4927F6-F0C7-A473-5DC8-A03ECC9EF4B9}"/>
              </a:ext>
            </a:extLst>
          </p:cNvPr>
          <p:cNvSpPr txBox="1"/>
          <p:nvPr/>
        </p:nvSpPr>
        <p:spPr>
          <a:xfrm>
            <a:off x="4330911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029984B-1763-7803-6848-ECEFB2C0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19"/>
            <a:ext cx="9144000" cy="590552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0913C5-432E-C45C-CEFB-69A103009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608FD0-7C36-4C66-27EC-774EFF5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選擇是否顯示在儀表板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EA8EF-85D4-80F5-7F93-27970C9DB53D}"/>
              </a:ext>
            </a:extLst>
          </p:cNvPr>
          <p:cNvSpPr/>
          <p:nvPr/>
        </p:nvSpPr>
        <p:spPr>
          <a:xfrm>
            <a:off x="80345" y="2276872"/>
            <a:ext cx="20162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815D13-2AEA-44B3-F49A-8B9504796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52ED0-0A50-CC09-1261-11C7924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選擇是否顯示在儀表板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7A7394-3CFA-A277-770A-D5C18B25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618"/>
            <a:ext cx="9144000" cy="38487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7B56C8-1B23-1D2B-CB6B-9B754DC72648}"/>
              </a:ext>
            </a:extLst>
          </p:cNvPr>
          <p:cNvSpPr/>
          <p:nvPr/>
        </p:nvSpPr>
        <p:spPr>
          <a:xfrm>
            <a:off x="2163920" y="2862984"/>
            <a:ext cx="201622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B7D3DBBA-1F86-FBE7-6BDA-70F1FAEC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72015"/>
            <a:ext cx="7200800" cy="511397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AC63A7-4F26-34EC-5B33-BECF70F62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849C0E-9680-C8CE-34F7-E8A890B1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9239DF5-2810-7357-9761-ED89BC0B233D}"/>
              </a:ext>
            </a:extLst>
          </p:cNvPr>
          <p:cNvCxnSpPr>
            <a:cxnSpLocks/>
          </p:cNvCxnSpPr>
          <p:nvPr/>
        </p:nvCxnSpPr>
        <p:spPr>
          <a:xfrm flipH="1">
            <a:off x="5121545" y="3426079"/>
            <a:ext cx="648072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A09753F-8497-EF67-0C88-82AFF73FFF94}"/>
              </a:ext>
            </a:extLst>
          </p:cNvPr>
          <p:cNvSpPr/>
          <p:nvPr/>
        </p:nvSpPr>
        <p:spPr>
          <a:xfrm>
            <a:off x="3563887" y="4005064"/>
            <a:ext cx="3182097" cy="672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29BAD5-1FA9-CE1F-0288-D612CD4001D2}"/>
              </a:ext>
            </a:extLst>
          </p:cNvPr>
          <p:cNvSpPr txBox="1"/>
          <p:nvPr/>
        </p:nvSpPr>
        <p:spPr>
          <a:xfrm>
            <a:off x="4548471" y="3059667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Yes </a:t>
            </a:r>
            <a:r>
              <a:rPr lang="zh-TW" altLang="en-US" dirty="0">
                <a:highlight>
                  <a:srgbClr val="FFFF00"/>
                </a:highlight>
              </a:rPr>
              <a:t>顯示在儀表板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BB32E7-6007-1B68-4399-6B057A0A6654}"/>
              </a:ext>
            </a:extLst>
          </p:cNvPr>
          <p:cNvSpPr txBox="1"/>
          <p:nvPr/>
        </p:nvSpPr>
        <p:spPr>
          <a:xfrm>
            <a:off x="7217293" y="4958565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Save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674D3A-8191-3EE9-944A-CB788C78E215}"/>
              </a:ext>
            </a:extLst>
          </p:cNvPr>
          <p:cNvCxnSpPr>
            <a:cxnSpLocks/>
          </p:cNvCxnSpPr>
          <p:nvPr/>
        </p:nvCxnSpPr>
        <p:spPr>
          <a:xfrm flipH="1">
            <a:off x="7045878" y="5327897"/>
            <a:ext cx="243423" cy="167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96F9388-B71A-E1C0-5AF0-3DEBCE956169}"/>
              </a:ext>
            </a:extLst>
          </p:cNvPr>
          <p:cNvSpPr/>
          <p:nvPr/>
        </p:nvSpPr>
        <p:spPr>
          <a:xfrm>
            <a:off x="6281576" y="5549115"/>
            <a:ext cx="926664" cy="442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F419A5-FBFF-CBCD-8B2D-3807C778C056}"/>
              </a:ext>
            </a:extLst>
          </p:cNvPr>
          <p:cNvSpPr txBox="1"/>
          <p:nvPr/>
        </p:nvSpPr>
        <p:spPr>
          <a:xfrm>
            <a:off x="6987615" y="497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909C37-44D3-14A3-B4EF-0212B7C75931}"/>
              </a:ext>
            </a:extLst>
          </p:cNvPr>
          <p:cNvSpPr txBox="1"/>
          <p:nvPr/>
        </p:nvSpPr>
        <p:spPr>
          <a:xfrm>
            <a:off x="4397628" y="3045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39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186580</TotalTime>
  <Words>589</Words>
  <Application>Microsoft Office PowerPoint</Application>
  <PresentationFormat>如螢幕大小 (4:3)</PresentationFormat>
  <Paragraphs>194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40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1_Office Theme</vt:lpstr>
      <vt:lpstr>PowerPoint 簡報</vt:lpstr>
      <vt:lpstr>開啟網頁 新增工作交接設定</vt:lpstr>
      <vt:lpstr>PowerPoint 簡報</vt:lpstr>
      <vt:lpstr>PowerPoint 簡報</vt:lpstr>
      <vt:lpstr>PowerPoint 簡報</vt:lpstr>
      <vt:lpstr>PowerPoint 簡報</vt:lpstr>
      <vt:lpstr>選擇是否顯示在儀表板</vt:lpstr>
      <vt:lpstr>選擇是否顯示在儀表板</vt:lpstr>
      <vt:lpstr>PowerPoint 簡報</vt:lpstr>
      <vt:lpstr>PowerPoint 簡報</vt:lpstr>
      <vt:lpstr>新增 2026 工作交接 欄位設定</vt:lpstr>
      <vt:lpstr>新增 Date and Time 欄位設定</vt:lpstr>
      <vt:lpstr>PowerPoint 簡報</vt:lpstr>
      <vt:lpstr>新增 種類 欄位設定</vt:lpstr>
      <vt:lpstr>PowerPoint 簡報</vt:lpstr>
      <vt:lpstr>新增 Machine 欄位設定</vt:lpstr>
      <vt:lpstr>PowerPoint 簡報</vt:lpstr>
      <vt:lpstr>新增 Route 欄位設定</vt:lpstr>
      <vt:lpstr>PowerPoint 簡報</vt:lpstr>
      <vt:lpstr>新增 Oper 欄位設定</vt:lpstr>
      <vt:lpstr>PowerPoint 簡報</vt:lpstr>
      <vt:lpstr>新增 Cause 欄位設定</vt:lpstr>
      <vt:lpstr>PowerPoint 簡報</vt:lpstr>
      <vt:lpstr>新增 被交接者 欄位設定</vt:lpstr>
      <vt:lpstr>PowerPoint 簡報</vt:lpstr>
      <vt:lpstr>新增 已讀 欄位設定</vt:lpstr>
      <vt:lpstr>PowerPoint 簡報</vt:lpstr>
      <vt:lpstr>新增 Date 欄位設定</vt:lpstr>
      <vt:lpstr>PowerPoint 簡報</vt:lpstr>
      <vt:lpstr>新增 Column name 欄位設定</vt:lpstr>
      <vt:lpstr>新增 其他 Column name 欄位設定以此方式重複</vt:lpstr>
      <vt:lpstr>PowerPoint 簡報</vt:lpstr>
      <vt:lpstr>開啟網頁 新增 View 設定</vt:lpstr>
      <vt:lpstr>PowerPoint 簡報</vt:lpstr>
      <vt:lpstr>選取顯示欄位及順序</vt:lpstr>
      <vt:lpstr>PowerPoint 簡報</vt:lpstr>
      <vt:lpstr>PowerPoint 簡報</vt:lpstr>
      <vt:lpstr>PowerPoint 簡報</vt:lpstr>
      <vt:lpstr>新增 其他 View name 設定以此方式重複</vt:lpstr>
      <vt:lpstr>新增 其他 View 顯示列時的項目 設定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網頁新增工作交接</dc:title>
  <dc:creator>S210 WCChen3</dc:creator>
  <cp:lastModifiedBy>S210 WCChen3</cp:lastModifiedBy>
  <cp:revision>1905</cp:revision>
  <cp:lastPrinted>2021-10-06T02:29:51Z</cp:lastPrinted>
  <dcterms:created xsi:type="dcterms:W3CDTF">2012-03-21T02:57:47Z</dcterms:created>
  <dcterms:modified xsi:type="dcterms:W3CDTF">2024-11-17T06:36:41Z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