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9" r:id="rId5"/>
    <p:sldId id="440" r:id="rId6"/>
    <p:sldId id="441" r:id="rId7"/>
    <p:sldId id="443" r:id="rId8"/>
    <p:sldId id="442" r:id="rId9"/>
    <p:sldId id="445" r:id="rId10"/>
    <p:sldId id="446" r:id="rId11"/>
    <p:sldId id="448" r:id="rId12"/>
    <p:sldId id="449" r:id="rId13"/>
    <p:sldId id="452" r:id="rId14"/>
    <p:sldId id="454" r:id="rId15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440"/>
            <p14:sldId id="441"/>
            <p14:sldId id="443"/>
            <p14:sldId id="442"/>
            <p14:sldId id="445"/>
            <p14:sldId id="446"/>
            <p14:sldId id="448"/>
            <p14:sldId id="449"/>
            <p14:sldId id="452"/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0066"/>
    <a:srgbClr val="000066"/>
    <a:srgbClr val="E6E6E6"/>
    <a:srgbClr val="99FF66"/>
    <a:srgbClr val="0000FF"/>
    <a:srgbClr val="CCFFCC"/>
    <a:srgbClr val="006600"/>
    <a:srgbClr val="FF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35" autoAdjust="0"/>
    <p:restoredTop sz="92857" autoAdjust="0"/>
  </p:normalViewPr>
  <p:slideViewPr>
    <p:cSldViewPr showGuides="1">
      <p:cViewPr varScale="1">
        <p:scale>
          <a:sx n="86" d="100"/>
          <a:sy n="86" d="100"/>
        </p:scale>
        <p:origin x="1956" y="90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2024/11/24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2024/11/24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sz="2800" dirty="0"/>
              <a:t>網頁新增 快速連結 </a:t>
            </a:r>
            <a:r>
              <a:rPr kumimoji="0" lang="en-US" altLang="zh-TW" sz="2800" dirty="0"/>
              <a:t>Web parts </a:t>
            </a:r>
            <a:r>
              <a:rPr kumimoji="0" lang="zh-TW" altLang="en-US" sz="2800" dirty="0"/>
              <a:t>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AF1C17-7668-2F60-B642-27539F22C9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2BBC431-0DD9-A749-CA58-4A8C4A38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重新發布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3C2360E-8749-2A05-2DCE-E13EF3CD9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921"/>
            <a:ext cx="9144000" cy="44501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383C352-BA12-4B8D-23E7-64C83D9885FD}"/>
              </a:ext>
            </a:extLst>
          </p:cNvPr>
          <p:cNvSpPr/>
          <p:nvPr/>
        </p:nvSpPr>
        <p:spPr>
          <a:xfrm>
            <a:off x="7973226" y="1484784"/>
            <a:ext cx="84724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81B4AC-2ED5-219F-1F4E-C4E8CEEA2304}"/>
              </a:ext>
            </a:extLst>
          </p:cNvPr>
          <p:cNvSpPr txBox="1"/>
          <p:nvPr/>
        </p:nvSpPr>
        <p:spPr>
          <a:xfrm>
            <a:off x="6811768" y="2345328"/>
            <a:ext cx="1713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Republish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19DE37A-72CB-D9C9-8120-4C4B6997C598}"/>
              </a:ext>
            </a:extLst>
          </p:cNvPr>
          <p:cNvCxnSpPr>
            <a:cxnSpLocks/>
          </p:cNvCxnSpPr>
          <p:nvPr/>
        </p:nvCxnSpPr>
        <p:spPr>
          <a:xfrm flipV="1">
            <a:off x="7668344" y="1916832"/>
            <a:ext cx="424528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742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CDE55A1-2B1D-3993-16E6-9C2625D4B7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10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CB25BC-B2A3-7670-9209-4C80D2E6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 </a:t>
            </a:r>
            <a:r>
              <a:rPr lang="en-US" altLang="zh-TW" dirty="0"/>
              <a:t>2025</a:t>
            </a:r>
            <a:r>
              <a:rPr lang="zh-TW" altLang="en-US" dirty="0"/>
              <a:t> 工作交接 </a:t>
            </a:r>
            <a:r>
              <a:rPr kumimoji="0" lang="zh-TW" altLang="en-US" sz="2800" dirty="0"/>
              <a:t>快速連結</a:t>
            </a:r>
            <a:r>
              <a:rPr lang="zh-TW" altLang="en-US" dirty="0"/>
              <a:t> 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651D78-A057-F17F-86E3-280DF2725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4871"/>
            <a:ext cx="9144000" cy="308825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7F8858-3A73-931E-87B8-8B3303DB7837}"/>
              </a:ext>
            </a:extLst>
          </p:cNvPr>
          <p:cNvSpPr/>
          <p:nvPr/>
        </p:nvSpPr>
        <p:spPr>
          <a:xfrm>
            <a:off x="2051720" y="3861048"/>
            <a:ext cx="2232248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6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A750DBB-D349-D2E9-C82B-E9E40F9E3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38E1973-E58F-F1BD-38C2-EA06F5EA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開啟部門首頁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C7A7C6-0916-6A89-7DD4-8789EA3FC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9" y="1690837"/>
            <a:ext cx="9144000" cy="347632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FB7A1C4-C57F-3131-5467-3564D0AB0DE6}"/>
              </a:ext>
            </a:extLst>
          </p:cNvPr>
          <p:cNvSpPr/>
          <p:nvPr/>
        </p:nvSpPr>
        <p:spPr bwMode="auto">
          <a:xfrm>
            <a:off x="8028384" y="3449444"/>
            <a:ext cx="525016" cy="26758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A3D2F2E-BBA2-3F71-FBDD-AC268842C41C}"/>
              </a:ext>
            </a:extLst>
          </p:cNvPr>
          <p:cNvSpPr txBox="1"/>
          <p:nvPr/>
        </p:nvSpPr>
        <p:spPr>
          <a:xfrm>
            <a:off x="6012160" y="2348880"/>
            <a:ext cx="1507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Edit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9D28307-FD45-6C46-E7AA-64B3BA48C74D}"/>
              </a:ext>
            </a:extLst>
          </p:cNvPr>
          <p:cNvCxnSpPr>
            <a:cxnSpLocks/>
          </p:cNvCxnSpPr>
          <p:nvPr/>
        </p:nvCxnSpPr>
        <p:spPr>
          <a:xfrm>
            <a:off x="6766042" y="2852936"/>
            <a:ext cx="1190334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32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C6DDE2A4-8D03-FEE7-6A3A-323AD25C7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9169"/>
            <a:ext cx="9144000" cy="309966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6B95F8-4553-9749-AB84-12BB97D7FF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AE9D794-86F3-92A3-DA92-B5D6CE1B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4DD0556-7CC4-1547-8844-2B48FC74DF34}"/>
              </a:ext>
            </a:extLst>
          </p:cNvPr>
          <p:cNvSpPr txBox="1"/>
          <p:nvPr/>
        </p:nvSpPr>
        <p:spPr>
          <a:xfrm>
            <a:off x="2892336" y="1322170"/>
            <a:ext cx="2204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欲放置位置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0DA9136-84B0-DE88-4663-430A458EFA30}"/>
              </a:ext>
            </a:extLst>
          </p:cNvPr>
          <p:cNvCxnSpPr>
            <a:cxnSpLocks/>
          </p:cNvCxnSpPr>
          <p:nvPr/>
        </p:nvCxnSpPr>
        <p:spPr>
          <a:xfrm flipH="1">
            <a:off x="1835696" y="1716574"/>
            <a:ext cx="1827490" cy="1318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3782E1E-91C4-C0B6-EB2F-7A7F3EB51153}"/>
              </a:ext>
            </a:extLst>
          </p:cNvPr>
          <p:cNvSpPr/>
          <p:nvPr/>
        </p:nvSpPr>
        <p:spPr>
          <a:xfrm>
            <a:off x="0" y="2773170"/>
            <a:ext cx="6300192" cy="523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C2C7C3D-C8A3-CC57-53BE-3EA91672BB32}"/>
              </a:ext>
            </a:extLst>
          </p:cNvPr>
          <p:cNvCxnSpPr>
            <a:cxnSpLocks/>
          </p:cNvCxnSpPr>
          <p:nvPr/>
        </p:nvCxnSpPr>
        <p:spPr>
          <a:xfrm>
            <a:off x="3923125" y="1628158"/>
            <a:ext cx="709472" cy="14067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0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393B1F9B-0D03-FEBB-0A7B-F8403CC62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6841"/>
            <a:ext cx="9144000" cy="356431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0DB43F3-C1B1-E535-E6EC-4528536590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5278E17-A69C-B334-60DE-9C89C600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3F45B8-1109-204A-FA04-9038CAEF71A9}"/>
              </a:ext>
            </a:extLst>
          </p:cNvPr>
          <p:cNvSpPr/>
          <p:nvPr/>
        </p:nvSpPr>
        <p:spPr>
          <a:xfrm>
            <a:off x="611560" y="3861048"/>
            <a:ext cx="864096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15A8737-2E64-D144-3622-DF85B551D366}"/>
              </a:ext>
            </a:extLst>
          </p:cNvPr>
          <p:cNvSpPr txBox="1"/>
          <p:nvPr/>
        </p:nvSpPr>
        <p:spPr>
          <a:xfrm>
            <a:off x="1187624" y="2873318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Quick Link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D7B4B97-5A3D-FCCB-F377-4FA467C76803}"/>
              </a:ext>
            </a:extLst>
          </p:cNvPr>
          <p:cNvCxnSpPr>
            <a:cxnSpLocks/>
          </p:cNvCxnSpPr>
          <p:nvPr/>
        </p:nvCxnSpPr>
        <p:spPr>
          <a:xfrm flipH="1">
            <a:off x="1331640" y="3300879"/>
            <a:ext cx="415592" cy="416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41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02EBA4-8980-CD39-1BB0-2B67FC195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BC2395A-332D-B5CA-B289-207C44D8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84C6AEA-656D-55F5-5734-45864279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7122"/>
            <a:ext cx="9144000" cy="390375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B6CADF7-6394-F474-63CA-90549AD19B08}"/>
              </a:ext>
            </a:extLst>
          </p:cNvPr>
          <p:cNvSpPr txBox="1"/>
          <p:nvPr/>
        </p:nvSpPr>
        <p:spPr>
          <a:xfrm>
            <a:off x="1124442" y="3068960"/>
            <a:ext cx="1589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Add links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7DEA7CB-7258-B509-E318-5A302D10CAD0}"/>
              </a:ext>
            </a:extLst>
          </p:cNvPr>
          <p:cNvCxnSpPr>
            <a:cxnSpLocks/>
          </p:cNvCxnSpPr>
          <p:nvPr/>
        </p:nvCxnSpPr>
        <p:spPr>
          <a:xfrm flipH="1">
            <a:off x="1398870" y="3373832"/>
            <a:ext cx="283920" cy="263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8BFE02D-4188-C71B-393D-CBB5988EC182}"/>
              </a:ext>
            </a:extLst>
          </p:cNvPr>
          <p:cNvSpPr/>
          <p:nvPr/>
        </p:nvSpPr>
        <p:spPr>
          <a:xfrm>
            <a:off x="273870" y="3621200"/>
            <a:ext cx="1993873" cy="402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31F280C-F80F-F685-B52A-4C322E2B48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07D547-F090-A49A-55EB-7260846A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鍵入欲連結網址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5A1CF3-295F-1ED0-C4B7-882E3DA66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941"/>
            <a:ext cx="9144000" cy="386011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31DC5F2-4BEB-8C50-5825-4D514C0777D1}"/>
              </a:ext>
            </a:extLst>
          </p:cNvPr>
          <p:cNvSpPr txBox="1"/>
          <p:nvPr/>
        </p:nvSpPr>
        <p:spPr>
          <a:xfrm>
            <a:off x="1390961" y="1261082"/>
            <a:ext cx="7452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</a:t>
            </a:r>
            <a:r>
              <a:rPr lang="en-US" altLang="zh-TW" dirty="0">
                <a:highlight>
                  <a:srgbClr val="FFFF00"/>
                </a:highlight>
              </a:rPr>
              <a:t>https://nuvoton.sharepoint.com/sites/S200/S210/Lists/2025/Today.aspx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08B5DA3-B9B9-DF50-301F-16EB108A97CC}"/>
              </a:ext>
            </a:extLst>
          </p:cNvPr>
          <p:cNvCxnSpPr>
            <a:cxnSpLocks/>
          </p:cNvCxnSpPr>
          <p:nvPr/>
        </p:nvCxnSpPr>
        <p:spPr>
          <a:xfrm>
            <a:off x="4932040" y="1808032"/>
            <a:ext cx="360040" cy="7107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84DEBEB-AD53-F4E2-A06B-9108A9A8A1F2}"/>
              </a:ext>
            </a:extLst>
          </p:cNvPr>
          <p:cNvSpPr/>
          <p:nvPr/>
        </p:nvSpPr>
        <p:spPr>
          <a:xfrm>
            <a:off x="2267744" y="2778987"/>
            <a:ext cx="6480720" cy="618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5AA82F9-9E34-CED2-A52D-72E8E82FCE8F}"/>
              </a:ext>
            </a:extLst>
          </p:cNvPr>
          <p:cNvSpPr txBox="1"/>
          <p:nvPr/>
        </p:nvSpPr>
        <p:spPr>
          <a:xfrm>
            <a:off x="348096" y="3273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6662E23-1394-D77C-B84E-E0BF02A435E2}"/>
              </a:ext>
            </a:extLst>
          </p:cNvPr>
          <p:cNvSpPr txBox="1"/>
          <p:nvPr/>
        </p:nvSpPr>
        <p:spPr>
          <a:xfrm>
            <a:off x="6474448" y="4343666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Add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CB32AC3-E948-75EA-6A9E-458612067088}"/>
              </a:ext>
            </a:extLst>
          </p:cNvPr>
          <p:cNvCxnSpPr>
            <a:cxnSpLocks/>
          </p:cNvCxnSpPr>
          <p:nvPr/>
        </p:nvCxnSpPr>
        <p:spPr>
          <a:xfrm>
            <a:off x="6792380" y="4774743"/>
            <a:ext cx="720080" cy="1347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4284516-5B75-6B2B-A459-85E2E66ABDC8}"/>
              </a:ext>
            </a:extLst>
          </p:cNvPr>
          <p:cNvSpPr/>
          <p:nvPr/>
        </p:nvSpPr>
        <p:spPr>
          <a:xfrm>
            <a:off x="7507702" y="5040886"/>
            <a:ext cx="792088" cy="3458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7B881E-FC39-AB82-7555-56901A3DCF11}"/>
              </a:ext>
            </a:extLst>
          </p:cNvPr>
          <p:cNvSpPr txBox="1"/>
          <p:nvPr/>
        </p:nvSpPr>
        <p:spPr>
          <a:xfrm>
            <a:off x="6300192" y="4343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73AA5E5-71EE-D85C-5E64-266E55776CF7}"/>
              </a:ext>
            </a:extLst>
          </p:cNvPr>
          <p:cNvSpPr txBox="1"/>
          <p:nvPr/>
        </p:nvSpPr>
        <p:spPr>
          <a:xfrm>
            <a:off x="566879" y="3265773"/>
            <a:ext cx="2060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From a link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AB4792D-5386-2456-654F-45A0B028CD3C}"/>
              </a:ext>
            </a:extLst>
          </p:cNvPr>
          <p:cNvCxnSpPr>
            <a:cxnSpLocks/>
          </p:cNvCxnSpPr>
          <p:nvPr/>
        </p:nvCxnSpPr>
        <p:spPr>
          <a:xfrm flipH="1">
            <a:off x="1102929" y="3639731"/>
            <a:ext cx="288032" cy="4110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AD7AEB0-E693-66D4-FC2F-936BA95021E5}"/>
              </a:ext>
            </a:extLst>
          </p:cNvPr>
          <p:cNvSpPr/>
          <p:nvPr/>
        </p:nvSpPr>
        <p:spPr>
          <a:xfrm>
            <a:off x="22809" y="4077072"/>
            <a:ext cx="1872208" cy="402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2116AA-6A80-6C55-0AAB-EC279777CA93}"/>
              </a:ext>
            </a:extLst>
          </p:cNvPr>
          <p:cNvSpPr txBox="1"/>
          <p:nvPr/>
        </p:nvSpPr>
        <p:spPr>
          <a:xfrm>
            <a:off x="1212738" y="1236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6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>
            <a:extLst>
              <a:ext uri="{FF2B5EF4-FFF2-40B4-BE49-F238E27FC236}">
                <a16:creationId xmlns:a16="http://schemas.microsoft.com/office/drawing/2014/main" id="{6514CB5F-CC23-E9BB-A46B-43DDC3D3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024"/>
            <a:ext cx="9144000" cy="431049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C611A41-241C-4494-4C29-D6208544CA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ADC1D18-8EFA-46A5-D9F6-C5A52B43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6EE3C3-0565-4E5E-93E9-714E53CC8214}"/>
              </a:ext>
            </a:extLst>
          </p:cNvPr>
          <p:cNvSpPr txBox="1"/>
          <p:nvPr/>
        </p:nvSpPr>
        <p:spPr>
          <a:xfrm>
            <a:off x="5129958" y="4552670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Change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B8D1DB5-5E3B-D86D-5FEC-6A52845B4C84}"/>
              </a:ext>
            </a:extLst>
          </p:cNvPr>
          <p:cNvCxnSpPr>
            <a:cxnSpLocks/>
          </p:cNvCxnSpPr>
          <p:nvPr/>
        </p:nvCxnSpPr>
        <p:spPr>
          <a:xfrm>
            <a:off x="6138070" y="5085184"/>
            <a:ext cx="496369" cy="2123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B91F95C-221B-7890-C730-2077DCDC466A}"/>
              </a:ext>
            </a:extLst>
          </p:cNvPr>
          <p:cNvSpPr/>
          <p:nvPr/>
        </p:nvSpPr>
        <p:spPr>
          <a:xfrm>
            <a:off x="6876256" y="4797151"/>
            <a:ext cx="720080" cy="981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D7C93F2-C6E4-9D68-BE0A-896B1307304A}"/>
              </a:ext>
            </a:extLst>
          </p:cNvPr>
          <p:cNvSpPr txBox="1"/>
          <p:nvPr/>
        </p:nvSpPr>
        <p:spPr>
          <a:xfrm>
            <a:off x="4932040" y="4542751"/>
            <a:ext cx="25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918EED6-D7CE-0924-2805-353C9ABB1D3A}"/>
              </a:ext>
            </a:extLst>
          </p:cNvPr>
          <p:cNvSpPr txBox="1"/>
          <p:nvPr/>
        </p:nvSpPr>
        <p:spPr>
          <a:xfrm>
            <a:off x="3065074" y="2703794"/>
            <a:ext cx="33071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Open link in a new tab</a:t>
            </a:r>
          </a:p>
          <a:p>
            <a:r>
              <a:rPr lang="zh-TW" altLang="en-US" sz="1600" dirty="0">
                <a:highlight>
                  <a:srgbClr val="FFFF00"/>
                </a:highlight>
              </a:rPr>
              <a:t>從此分頁跳轉 打勾開新分頁跳轉</a:t>
            </a:r>
            <a:endParaRPr lang="en-US" sz="1600" dirty="0">
              <a:highlight>
                <a:srgbClr val="FFFF00"/>
              </a:highligh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CC694C9-1B25-B32B-F473-2FD8B79CA33A}"/>
              </a:ext>
            </a:extLst>
          </p:cNvPr>
          <p:cNvCxnSpPr>
            <a:cxnSpLocks/>
          </p:cNvCxnSpPr>
          <p:nvPr/>
        </p:nvCxnSpPr>
        <p:spPr>
          <a:xfrm>
            <a:off x="6138070" y="3177520"/>
            <a:ext cx="681642" cy="1039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431CDF9-A0AB-8C65-BDBF-F371027C74B7}"/>
              </a:ext>
            </a:extLst>
          </p:cNvPr>
          <p:cNvSpPr/>
          <p:nvPr/>
        </p:nvSpPr>
        <p:spPr>
          <a:xfrm>
            <a:off x="6818337" y="3672659"/>
            <a:ext cx="1889058" cy="248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8ED6AF6-749E-BDBA-BE55-7EC33C30AD1C}"/>
              </a:ext>
            </a:extLst>
          </p:cNvPr>
          <p:cNvSpPr txBox="1"/>
          <p:nvPr/>
        </p:nvSpPr>
        <p:spPr>
          <a:xfrm>
            <a:off x="2879184" y="2836520"/>
            <a:ext cx="25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A26475A-0508-5921-BE41-DCBB516C0CFD}"/>
              </a:ext>
            </a:extLst>
          </p:cNvPr>
          <p:cNvSpPr txBox="1"/>
          <p:nvPr/>
        </p:nvSpPr>
        <p:spPr>
          <a:xfrm>
            <a:off x="4424918" y="3863997"/>
            <a:ext cx="1713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打上標題即可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3F99BA9-52B4-73D9-EF8E-FF45DDB1F818}"/>
              </a:ext>
            </a:extLst>
          </p:cNvPr>
          <p:cNvCxnSpPr>
            <a:cxnSpLocks/>
          </p:cNvCxnSpPr>
          <p:nvPr/>
        </p:nvCxnSpPr>
        <p:spPr>
          <a:xfrm flipV="1">
            <a:off x="5971421" y="3928906"/>
            <a:ext cx="741600" cy="1436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B466A89-3BE4-7421-7BB5-5039B37BB38E}"/>
              </a:ext>
            </a:extLst>
          </p:cNvPr>
          <p:cNvSpPr txBox="1"/>
          <p:nvPr/>
        </p:nvSpPr>
        <p:spPr>
          <a:xfrm>
            <a:off x="4204164" y="3863997"/>
            <a:ext cx="25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45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413A14-531C-7340-5C7F-059021BCCB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A8F9E21-0C7C-6EBA-880B-EBECD6B5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更改圖示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EECB43-D35D-E277-90AA-862297551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3184"/>
            <a:ext cx="9144000" cy="425163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43970A3-2EAD-F183-E789-13F14814DEA7}"/>
              </a:ext>
            </a:extLst>
          </p:cNvPr>
          <p:cNvSpPr txBox="1"/>
          <p:nvPr/>
        </p:nvSpPr>
        <p:spPr>
          <a:xfrm>
            <a:off x="6300192" y="4643223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Select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28F4659-6651-6D56-ED97-45CC37CF9DBD}"/>
              </a:ext>
            </a:extLst>
          </p:cNvPr>
          <p:cNvCxnSpPr>
            <a:cxnSpLocks/>
          </p:cNvCxnSpPr>
          <p:nvPr/>
        </p:nvCxnSpPr>
        <p:spPr>
          <a:xfrm>
            <a:off x="7146182" y="5085184"/>
            <a:ext cx="496369" cy="2123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90635EA-5336-1A81-7E27-765173135652}"/>
              </a:ext>
            </a:extLst>
          </p:cNvPr>
          <p:cNvSpPr/>
          <p:nvPr/>
        </p:nvSpPr>
        <p:spPr>
          <a:xfrm>
            <a:off x="705690" y="2780929"/>
            <a:ext cx="86409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CFEB7D0-1C70-290A-2A65-4C786277DF94}"/>
              </a:ext>
            </a:extLst>
          </p:cNvPr>
          <p:cNvCxnSpPr>
            <a:cxnSpLocks/>
          </p:cNvCxnSpPr>
          <p:nvPr/>
        </p:nvCxnSpPr>
        <p:spPr>
          <a:xfrm flipH="1">
            <a:off x="1590573" y="2247794"/>
            <a:ext cx="710827" cy="5040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6E31DFB-111E-ED37-7F0A-8A1E806F7DF3}"/>
              </a:ext>
            </a:extLst>
          </p:cNvPr>
          <p:cNvSpPr txBox="1"/>
          <p:nvPr/>
        </p:nvSpPr>
        <p:spPr>
          <a:xfrm>
            <a:off x="1691680" y="1789627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圖示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701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76CFC5D-937A-2AEB-7685-9ADBBA4AF4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9F8C810-4B40-A839-5C48-D14B4267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變更顯示格式</a:t>
            </a:r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040C934-4808-69A2-0648-BD439B91E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207"/>
            <a:ext cx="9144000" cy="425758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BF7F2BB-9281-FACD-9716-671A01719544}"/>
              </a:ext>
            </a:extLst>
          </p:cNvPr>
          <p:cNvSpPr/>
          <p:nvPr/>
        </p:nvSpPr>
        <p:spPr>
          <a:xfrm>
            <a:off x="1158524" y="2158959"/>
            <a:ext cx="1142875" cy="1630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8883C17-E192-37E5-8EAF-299BCF039E39}"/>
              </a:ext>
            </a:extLst>
          </p:cNvPr>
          <p:cNvCxnSpPr>
            <a:cxnSpLocks/>
          </p:cNvCxnSpPr>
          <p:nvPr/>
        </p:nvCxnSpPr>
        <p:spPr>
          <a:xfrm flipH="1">
            <a:off x="2483768" y="2204864"/>
            <a:ext cx="710827" cy="5040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BC5D96E-4F4E-E920-A203-A2AA748726D9}"/>
              </a:ext>
            </a:extLst>
          </p:cNvPr>
          <p:cNvSpPr txBox="1"/>
          <p:nvPr/>
        </p:nvSpPr>
        <p:spPr>
          <a:xfrm>
            <a:off x="2699792" y="1770965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顯示格式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3567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Props1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711116-2882-48F6-8F3B-8BE7C43F6DB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D382D93E-2480-468D-8001-CC0459944B8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182799</TotalTime>
  <Words>124</Words>
  <Application>Microsoft Office PowerPoint</Application>
  <PresentationFormat>如螢幕大小 (4:3)</PresentationFormat>
  <Paragraphs>39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PowerPoint 簡報</vt:lpstr>
      <vt:lpstr>開啟部門首頁</vt:lpstr>
      <vt:lpstr>PowerPoint 簡報</vt:lpstr>
      <vt:lpstr>PowerPoint 簡報</vt:lpstr>
      <vt:lpstr>PowerPoint 簡報</vt:lpstr>
      <vt:lpstr>鍵入欲連結網址</vt:lpstr>
      <vt:lpstr>PowerPoint 簡報</vt:lpstr>
      <vt:lpstr>更改圖示</vt:lpstr>
      <vt:lpstr>變更顯示格式</vt:lpstr>
      <vt:lpstr>重新發布</vt:lpstr>
      <vt:lpstr>完成 2025 工作交接 快速連結 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網頁新增快速連結</dc:title>
  <dc:creator>S210 WCChen3</dc:creator>
  <cp:lastModifiedBy>S210 WCChen3</cp:lastModifiedBy>
  <cp:revision>1902</cp:revision>
  <cp:lastPrinted>2021-10-06T02:29:51Z</cp:lastPrinted>
  <dcterms:created xsi:type="dcterms:W3CDTF">2012-03-21T02:57:47Z</dcterms:created>
  <dcterms:modified xsi:type="dcterms:W3CDTF">2024-11-24T03:05:38Z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