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29"/>
  </p:notesMasterIdLst>
  <p:handoutMasterIdLst>
    <p:handoutMasterId r:id="rId30"/>
  </p:handoutMasterIdLst>
  <p:sldIdLst>
    <p:sldId id="259" r:id="rId6"/>
    <p:sldId id="394" r:id="rId7"/>
    <p:sldId id="399" r:id="rId8"/>
    <p:sldId id="395" r:id="rId9"/>
    <p:sldId id="398" r:id="rId10"/>
    <p:sldId id="423" r:id="rId11"/>
    <p:sldId id="421" r:id="rId12"/>
    <p:sldId id="422" r:id="rId13"/>
    <p:sldId id="420" r:id="rId14"/>
    <p:sldId id="415" r:id="rId15"/>
    <p:sldId id="400" r:id="rId16"/>
    <p:sldId id="419" r:id="rId17"/>
    <p:sldId id="403" r:id="rId18"/>
    <p:sldId id="406" r:id="rId19"/>
    <p:sldId id="416" r:id="rId20"/>
    <p:sldId id="404" r:id="rId21"/>
    <p:sldId id="408" r:id="rId22"/>
    <p:sldId id="409" r:id="rId23"/>
    <p:sldId id="417" r:id="rId24"/>
    <p:sldId id="418" r:id="rId25"/>
    <p:sldId id="411" r:id="rId26"/>
    <p:sldId id="413" r:id="rId27"/>
    <p:sldId id="414" r:id="rId28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9"/>
            <p14:sldId id="395"/>
            <p14:sldId id="398"/>
            <p14:sldId id="423"/>
            <p14:sldId id="421"/>
            <p14:sldId id="422"/>
            <p14:sldId id="420"/>
            <p14:sldId id="415"/>
            <p14:sldId id="400"/>
            <p14:sldId id="419"/>
            <p14:sldId id="403"/>
            <p14:sldId id="406"/>
            <p14:sldId id="416"/>
            <p14:sldId id="404"/>
            <p14:sldId id="408"/>
            <p14:sldId id="409"/>
            <p14:sldId id="417"/>
            <p14:sldId id="418"/>
            <p14:sldId id="411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2024/11/10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2024/11/10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2024/11/10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zh-TW" altLang="en-US" sz="2800" dirty="0"/>
              <a:t>網頁新增 行事曆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A016C62-5192-BE67-A5FE-C0D89111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36" y="1423707"/>
            <a:ext cx="8621328" cy="401058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行事曆 欄位設定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2123728" y="3140968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323528" y="4077073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1A597F-6B85-F072-4D71-68A5408FA518}"/>
              </a:ext>
            </a:extLst>
          </p:cNvPr>
          <p:cNvSpPr txBox="1"/>
          <p:nvPr/>
        </p:nvSpPr>
        <p:spPr>
          <a:xfrm>
            <a:off x="4427984" y="2698809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286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4334BDC-5937-A45D-8020-80743C22C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" y="2518488"/>
            <a:ext cx="9144000" cy="391286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47C3DC-F40F-8ECF-D029-344E235E5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5" y="996572"/>
            <a:ext cx="5677692" cy="54347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C19AD3-D5D7-1F17-5837-ADD06CE8E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A04ECC3-93BD-B8D9-FD14-A8229E70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行事曆 </a:t>
            </a:r>
            <a:r>
              <a:rPr lang="en-US" altLang="zh-TW" dirty="0"/>
              <a:t>Start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A0D174-2A4A-94E6-1FB6-2942DB5B3BB6}"/>
              </a:ext>
            </a:extLst>
          </p:cNvPr>
          <p:cNvSpPr txBox="1"/>
          <p:nvPr/>
        </p:nvSpPr>
        <p:spPr>
          <a:xfrm>
            <a:off x="7254380" y="436993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4CDA618-344F-B910-9DA5-517A689DBC5E}"/>
              </a:ext>
            </a:extLst>
          </p:cNvPr>
          <p:cNvCxnSpPr>
            <a:cxnSpLocks/>
          </p:cNvCxnSpPr>
          <p:nvPr/>
        </p:nvCxnSpPr>
        <p:spPr>
          <a:xfrm>
            <a:off x="7710876" y="4941168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6CB5030-C220-3186-F16C-41C34E52265D}"/>
              </a:ext>
            </a:extLst>
          </p:cNvPr>
          <p:cNvSpPr/>
          <p:nvPr/>
        </p:nvSpPr>
        <p:spPr>
          <a:xfrm>
            <a:off x="7710876" y="6050662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027430-A21F-29F0-8102-A3ABBB8C1672}"/>
              </a:ext>
            </a:extLst>
          </p:cNvPr>
          <p:cNvSpPr txBox="1"/>
          <p:nvPr/>
        </p:nvSpPr>
        <p:spPr>
          <a:xfrm>
            <a:off x="5300344" y="1760651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71258D2-7BC1-DBAE-D608-E1762BCD509E}"/>
              </a:ext>
            </a:extLst>
          </p:cNvPr>
          <p:cNvCxnSpPr>
            <a:cxnSpLocks/>
          </p:cNvCxnSpPr>
          <p:nvPr/>
        </p:nvCxnSpPr>
        <p:spPr>
          <a:xfrm flipH="1" flipV="1">
            <a:off x="4919147" y="1283944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195D6BF-3B71-A505-4D26-4EC85E590FBC}"/>
              </a:ext>
            </a:extLst>
          </p:cNvPr>
          <p:cNvSpPr/>
          <p:nvPr/>
        </p:nvSpPr>
        <p:spPr>
          <a:xfrm>
            <a:off x="2195736" y="996572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508EF41-BC42-CEE7-5D17-E816379A0FED}"/>
              </a:ext>
            </a:extLst>
          </p:cNvPr>
          <p:cNvSpPr txBox="1"/>
          <p:nvPr/>
        </p:nvSpPr>
        <p:spPr>
          <a:xfrm>
            <a:off x="5084048" y="176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112699E-4C02-6D26-E0DF-2B61A6A54073}"/>
              </a:ext>
            </a:extLst>
          </p:cNvPr>
          <p:cNvSpPr txBox="1"/>
          <p:nvPr/>
        </p:nvSpPr>
        <p:spPr>
          <a:xfrm>
            <a:off x="7016492" y="438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45DBC0-8A3D-5EFB-5F20-109BDCF6E24B}"/>
              </a:ext>
            </a:extLst>
          </p:cNvPr>
          <p:cNvSpPr/>
          <p:nvPr/>
        </p:nvSpPr>
        <p:spPr>
          <a:xfrm>
            <a:off x="2411923" y="2357461"/>
            <a:ext cx="2592288" cy="301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D5862A7-3591-7665-005D-B0EC35E2C0E1}"/>
              </a:ext>
            </a:extLst>
          </p:cNvPr>
          <p:cNvCxnSpPr>
            <a:cxnSpLocks/>
          </p:cNvCxnSpPr>
          <p:nvPr/>
        </p:nvCxnSpPr>
        <p:spPr>
          <a:xfrm flipH="1" flipV="1">
            <a:off x="5084048" y="265921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208ECF-446B-6D07-3443-0D69937CF930}"/>
              </a:ext>
            </a:extLst>
          </p:cNvPr>
          <p:cNvSpPr txBox="1"/>
          <p:nvPr/>
        </p:nvSpPr>
        <p:spPr>
          <a:xfrm>
            <a:off x="4548471" y="3059667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Date and Time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76E38F-982E-182E-AE77-9653A580AD60}"/>
              </a:ext>
            </a:extLst>
          </p:cNvPr>
          <p:cNvSpPr txBox="1"/>
          <p:nvPr/>
        </p:nvSpPr>
        <p:spPr>
          <a:xfrm>
            <a:off x="4397628" y="3045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68530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84F3C57-1540-F8A2-7B7D-11992AA4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4" y="1514208"/>
            <a:ext cx="8507012" cy="382958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0B193A-88A2-333E-6291-7F85A3880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6DBDC8D-2141-CA90-D1C1-E1AAEF76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16F1864-5848-C0E0-A46E-B8C559C3DE55}"/>
              </a:ext>
            </a:extLst>
          </p:cNvPr>
          <p:cNvCxnSpPr>
            <a:cxnSpLocks/>
          </p:cNvCxnSpPr>
          <p:nvPr/>
        </p:nvCxnSpPr>
        <p:spPr>
          <a:xfrm flipH="1">
            <a:off x="2123728" y="3172867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DD36665-13C7-5123-63F2-EF774AD4BE90}"/>
              </a:ext>
            </a:extLst>
          </p:cNvPr>
          <p:cNvSpPr/>
          <p:nvPr/>
        </p:nvSpPr>
        <p:spPr>
          <a:xfrm>
            <a:off x="323528" y="4108972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B7BBF8-6FDB-5237-7CD9-27E562FFC866}"/>
              </a:ext>
            </a:extLst>
          </p:cNvPr>
          <p:cNvSpPr txBox="1"/>
          <p:nvPr/>
        </p:nvSpPr>
        <p:spPr>
          <a:xfrm>
            <a:off x="4427984" y="2730708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5740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15E306AC-70A8-D333-73E9-F0A2FB51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" y="2512670"/>
            <a:ext cx="9144000" cy="391286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B625DD4-6953-E8B5-8EAA-7AD1EFAC0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914797"/>
            <a:ext cx="5877745" cy="560440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行事曆 </a:t>
            </a:r>
            <a:r>
              <a:rPr lang="en-US" altLang="zh-TW" dirty="0"/>
              <a:t>End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7E19C0-CD1A-523E-92CF-A1D36DF4B749}"/>
              </a:ext>
            </a:extLst>
          </p:cNvPr>
          <p:cNvSpPr txBox="1"/>
          <p:nvPr/>
        </p:nvSpPr>
        <p:spPr>
          <a:xfrm>
            <a:off x="7339444" y="4369937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0BE886B-0054-7A51-4585-DD9841509119}"/>
              </a:ext>
            </a:extLst>
          </p:cNvPr>
          <p:cNvCxnSpPr>
            <a:cxnSpLocks/>
          </p:cNvCxnSpPr>
          <p:nvPr/>
        </p:nvCxnSpPr>
        <p:spPr>
          <a:xfrm>
            <a:off x="7795940" y="4941168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C6D009C-021E-4EA4-505E-107CD510D24D}"/>
              </a:ext>
            </a:extLst>
          </p:cNvPr>
          <p:cNvSpPr/>
          <p:nvPr/>
        </p:nvSpPr>
        <p:spPr>
          <a:xfrm>
            <a:off x="7703687" y="6030607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D1C36A-7151-84D2-A19F-2E60697AAC4A}"/>
              </a:ext>
            </a:extLst>
          </p:cNvPr>
          <p:cNvSpPr txBox="1"/>
          <p:nvPr/>
        </p:nvSpPr>
        <p:spPr>
          <a:xfrm>
            <a:off x="5385408" y="1760651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82ADD69-1247-5DA4-42E8-B76EE4E50ED9}"/>
              </a:ext>
            </a:extLst>
          </p:cNvPr>
          <p:cNvCxnSpPr>
            <a:cxnSpLocks/>
          </p:cNvCxnSpPr>
          <p:nvPr/>
        </p:nvCxnSpPr>
        <p:spPr>
          <a:xfrm flipH="1" flipV="1">
            <a:off x="5004211" y="1283944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BF0FE59-5944-1EFC-2E33-FA83058D3ADE}"/>
              </a:ext>
            </a:extLst>
          </p:cNvPr>
          <p:cNvSpPr/>
          <p:nvPr/>
        </p:nvSpPr>
        <p:spPr>
          <a:xfrm>
            <a:off x="2280800" y="996572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32C224E-F1C5-B3EB-EB61-2D2BF090E329}"/>
              </a:ext>
            </a:extLst>
          </p:cNvPr>
          <p:cNvSpPr txBox="1"/>
          <p:nvPr/>
        </p:nvSpPr>
        <p:spPr>
          <a:xfrm>
            <a:off x="5169112" y="1760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61AA04-2051-C78F-89B7-63B83F716CD0}"/>
              </a:ext>
            </a:extLst>
          </p:cNvPr>
          <p:cNvSpPr txBox="1"/>
          <p:nvPr/>
        </p:nvSpPr>
        <p:spPr>
          <a:xfrm>
            <a:off x="7101556" y="438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797649D-EFA3-E018-05B7-E87B82D9DA8A}"/>
              </a:ext>
            </a:extLst>
          </p:cNvPr>
          <p:cNvSpPr/>
          <p:nvPr/>
        </p:nvSpPr>
        <p:spPr>
          <a:xfrm>
            <a:off x="2411923" y="2357461"/>
            <a:ext cx="2592288" cy="301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21CA9ED-219E-AD6E-052A-323F2BB4875A}"/>
              </a:ext>
            </a:extLst>
          </p:cNvPr>
          <p:cNvCxnSpPr>
            <a:cxnSpLocks/>
          </p:cNvCxnSpPr>
          <p:nvPr/>
        </p:nvCxnSpPr>
        <p:spPr>
          <a:xfrm flipH="1" flipV="1">
            <a:off x="5084048" y="2659214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74DFA0-83EF-5041-8E0D-42CC2F358A32}"/>
              </a:ext>
            </a:extLst>
          </p:cNvPr>
          <p:cNvSpPr txBox="1"/>
          <p:nvPr/>
        </p:nvSpPr>
        <p:spPr>
          <a:xfrm>
            <a:off x="4548471" y="3059667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Date and Time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A1A30C1-C32C-B2C3-7D40-62F2965DB950}"/>
              </a:ext>
            </a:extLst>
          </p:cNvPr>
          <p:cNvSpPr txBox="1"/>
          <p:nvPr/>
        </p:nvSpPr>
        <p:spPr>
          <a:xfrm>
            <a:off x="4397628" y="3045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571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AFC2860-23AF-C1B1-8BC9-41575E6C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1428471"/>
            <a:ext cx="8983329" cy="400105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1915679-08AB-5EA4-FC59-BFAFE5870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BD67FF-5743-CB31-8709-69183860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2163536-227D-CC14-3E9B-FDBC14FBCEDB}"/>
              </a:ext>
            </a:extLst>
          </p:cNvPr>
          <p:cNvCxnSpPr>
            <a:cxnSpLocks/>
          </p:cNvCxnSpPr>
          <p:nvPr/>
        </p:nvCxnSpPr>
        <p:spPr>
          <a:xfrm flipH="1">
            <a:off x="1811632" y="3333111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BB1E8F2-64F1-49A9-4F19-C7A61B6CF50C}"/>
              </a:ext>
            </a:extLst>
          </p:cNvPr>
          <p:cNvSpPr/>
          <p:nvPr/>
        </p:nvSpPr>
        <p:spPr>
          <a:xfrm>
            <a:off x="11432" y="4269216"/>
            <a:ext cx="2592288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C6014B-EB90-D0FF-6DA8-2AABCE03DA5F}"/>
              </a:ext>
            </a:extLst>
          </p:cNvPr>
          <p:cNvSpPr txBox="1"/>
          <p:nvPr/>
        </p:nvSpPr>
        <p:spPr>
          <a:xfrm>
            <a:off x="4115888" y="2890952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 column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6830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6E095FC8-6F25-FF0E-CA99-EEE299EA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9662"/>
            <a:ext cx="9144000" cy="46519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BC58FEC-C838-D9BC-C142-F3A38B630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873" y="908720"/>
            <a:ext cx="5992061" cy="577186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行事曆 </a:t>
            </a:r>
            <a:r>
              <a:rPr lang="en-US" altLang="zh-TW" dirty="0" err="1"/>
              <a:t>Neme</a:t>
            </a:r>
            <a:r>
              <a:rPr lang="en-US" altLang="zh-TW" dirty="0"/>
              <a:t> </a:t>
            </a:r>
            <a:r>
              <a:rPr lang="zh-TW" altLang="en-US" dirty="0"/>
              <a:t>欄位設定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CB47D7C-1DC1-68B2-4FA2-72C8A99CCE85}"/>
              </a:ext>
            </a:extLst>
          </p:cNvPr>
          <p:cNvSpPr txBox="1"/>
          <p:nvPr/>
        </p:nvSpPr>
        <p:spPr>
          <a:xfrm>
            <a:off x="7267252" y="4687302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24D06E-EF5B-A458-C677-2FB06EB74B54}"/>
              </a:ext>
            </a:extLst>
          </p:cNvPr>
          <p:cNvCxnSpPr>
            <a:cxnSpLocks/>
          </p:cNvCxnSpPr>
          <p:nvPr/>
        </p:nvCxnSpPr>
        <p:spPr>
          <a:xfrm>
            <a:off x="7723748" y="5258533"/>
            <a:ext cx="173492" cy="1008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E9F9A34-1CC5-8ADA-6278-41B31FCBA2FF}"/>
              </a:ext>
            </a:extLst>
          </p:cNvPr>
          <p:cNvSpPr/>
          <p:nvPr/>
        </p:nvSpPr>
        <p:spPr>
          <a:xfrm>
            <a:off x="7638869" y="6362720"/>
            <a:ext cx="73806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7CC7F8-88B5-39D6-88AB-2341D80CD969}"/>
              </a:ext>
            </a:extLst>
          </p:cNvPr>
          <p:cNvSpPr txBox="1"/>
          <p:nvPr/>
        </p:nvSpPr>
        <p:spPr>
          <a:xfrm>
            <a:off x="5277120" y="1724555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欄位名稱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8A7E0B3-11C1-59B8-BCD3-DB8EFB5EF072}"/>
              </a:ext>
            </a:extLst>
          </p:cNvPr>
          <p:cNvCxnSpPr>
            <a:cxnSpLocks/>
          </p:cNvCxnSpPr>
          <p:nvPr/>
        </p:nvCxnSpPr>
        <p:spPr>
          <a:xfrm flipH="1" flipV="1">
            <a:off x="4895923" y="1247848"/>
            <a:ext cx="588957" cy="476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8D694074-94A7-6F75-F7A0-48E09CF47391}"/>
              </a:ext>
            </a:extLst>
          </p:cNvPr>
          <p:cNvSpPr/>
          <p:nvPr/>
        </p:nvSpPr>
        <p:spPr>
          <a:xfrm>
            <a:off x="2172512" y="960476"/>
            <a:ext cx="2592288" cy="4707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FE211A-61BA-CD7E-A9E9-1231C1380FF6}"/>
              </a:ext>
            </a:extLst>
          </p:cNvPr>
          <p:cNvSpPr txBox="1"/>
          <p:nvPr/>
        </p:nvSpPr>
        <p:spPr>
          <a:xfrm>
            <a:off x="5060824" y="17240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A79189-5884-EAAD-D5BB-934776B12E4D}"/>
              </a:ext>
            </a:extLst>
          </p:cNvPr>
          <p:cNvSpPr txBox="1"/>
          <p:nvPr/>
        </p:nvSpPr>
        <p:spPr>
          <a:xfrm>
            <a:off x="7029364" y="46979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A3EFB0-B4E3-EAF0-244A-D29CD279E5F1}"/>
              </a:ext>
            </a:extLst>
          </p:cNvPr>
          <p:cNvSpPr txBox="1"/>
          <p:nvPr/>
        </p:nvSpPr>
        <p:spPr>
          <a:xfrm>
            <a:off x="5484880" y="3833239"/>
            <a:ext cx="3066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人員名稱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582913-DA41-F4A6-942D-83FA6C81E332}"/>
              </a:ext>
            </a:extLst>
          </p:cNvPr>
          <p:cNvSpPr/>
          <p:nvPr/>
        </p:nvSpPr>
        <p:spPr>
          <a:xfrm>
            <a:off x="2172512" y="4775706"/>
            <a:ext cx="3104608" cy="1029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8E45879-1110-A3E9-922B-E732B417FFC7}"/>
              </a:ext>
            </a:extLst>
          </p:cNvPr>
          <p:cNvCxnSpPr>
            <a:cxnSpLocks/>
          </p:cNvCxnSpPr>
          <p:nvPr/>
        </p:nvCxnSpPr>
        <p:spPr>
          <a:xfrm flipH="1">
            <a:off x="4572000" y="4202571"/>
            <a:ext cx="1088742" cy="4953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307482-CFED-9364-5DE6-94F926595A04}"/>
              </a:ext>
            </a:extLst>
          </p:cNvPr>
          <p:cNvSpPr txBox="1"/>
          <p:nvPr/>
        </p:nvSpPr>
        <p:spPr>
          <a:xfrm>
            <a:off x="5277120" y="3846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D4BE74-B3D9-7033-9DE7-DA1BFD7D3D9D}"/>
              </a:ext>
            </a:extLst>
          </p:cNvPr>
          <p:cNvSpPr/>
          <p:nvPr/>
        </p:nvSpPr>
        <p:spPr>
          <a:xfrm>
            <a:off x="2367319" y="2110554"/>
            <a:ext cx="2592288" cy="251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9FA601E-2C9E-899E-B1F9-332285FA1BF3}"/>
              </a:ext>
            </a:extLst>
          </p:cNvPr>
          <p:cNvCxnSpPr>
            <a:cxnSpLocks/>
          </p:cNvCxnSpPr>
          <p:nvPr/>
        </p:nvCxnSpPr>
        <p:spPr>
          <a:xfrm flipH="1" flipV="1">
            <a:off x="5114478" y="2339597"/>
            <a:ext cx="496064" cy="32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804209-C15F-02A0-AFD5-B0437CCE9335}"/>
              </a:ext>
            </a:extLst>
          </p:cNvPr>
          <p:cNvSpPr txBox="1"/>
          <p:nvPr/>
        </p:nvSpPr>
        <p:spPr>
          <a:xfrm>
            <a:off x="4578900" y="2740050"/>
            <a:ext cx="3521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Choice (menu to choose from)</a:t>
            </a:r>
          </a:p>
          <a:p>
            <a:pPr algn="ctr"/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可供選擇的選單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E04354-C80B-93B0-2B03-AB6AF55306A9}"/>
              </a:ext>
            </a:extLst>
          </p:cNvPr>
          <p:cNvSpPr txBox="1"/>
          <p:nvPr/>
        </p:nvSpPr>
        <p:spPr>
          <a:xfrm>
            <a:off x="4428058" y="2725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01883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4568A20-76B1-D9FC-5C87-F899CF76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271286"/>
            <a:ext cx="7421011" cy="431542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3922B-66C5-CEA4-0AB1-66D6C6CD8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10191A-E26F-B177-C591-4DAC15F3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調整 行事曆 欄位順序 設定</a:t>
            </a:r>
            <a:endParaRPr lang="en-US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ACD175F0-F616-6A55-FE64-49487F883C7A}"/>
              </a:ext>
            </a:extLst>
          </p:cNvPr>
          <p:cNvCxnSpPr>
            <a:cxnSpLocks/>
          </p:cNvCxnSpPr>
          <p:nvPr/>
        </p:nvCxnSpPr>
        <p:spPr>
          <a:xfrm flipH="1">
            <a:off x="2661694" y="3995488"/>
            <a:ext cx="2448272" cy="852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EC1FF434-C63B-DDE1-16BE-69831760BA8D}"/>
              </a:ext>
            </a:extLst>
          </p:cNvPr>
          <p:cNvSpPr/>
          <p:nvPr/>
        </p:nvSpPr>
        <p:spPr>
          <a:xfrm>
            <a:off x="861494" y="4961225"/>
            <a:ext cx="2558378" cy="278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61D4F6-D868-F431-ADFA-5AE8518B468D}"/>
              </a:ext>
            </a:extLst>
          </p:cNvPr>
          <p:cNvSpPr txBox="1"/>
          <p:nvPr/>
        </p:nvSpPr>
        <p:spPr>
          <a:xfrm>
            <a:off x="4965950" y="3553329"/>
            <a:ext cx="2342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Column Ordering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2324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F49B473-724B-51CB-66A1-24DC1EE97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42" y="1535508"/>
            <a:ext cx="7278116" cy="462979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397DCF6-0091-8DD6-6EE8-D2DB0D45E887}"/>
              </a:ext>
            </a:extLst>
          </p:cNvPr>
          <p:cNvSpPr txBox="1"/>
          <p:nvPr/>
        </p:nvSpPr>
        <p:spPr>
          <a:xfrm>
            <a:off x="4115787" y="1181611"/>
            <a:ext cx="3552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調整 </a:t>
            </a:r>
            <a:r>
              <a:rPr lang="en-US" altLang="zh-TW" dirty="0">
                <a:highlight>
                  <a:srgbClr val="FFFF00"/>
                </a:highlight>
              </a:rPr>
              <a:t>Position from Top</a:t>
            </a:r>
            <a:r>
              <a:rPr lang="zh-TW" altLang="en-US" dirty="0">
                <a:highlight>
                  <a:srgbClr val="FFFF00"/>
                </a:highlight>
              </a:rPr>
              <a:t>  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FB904514-851E-1653-259B-BD4ADC4461D5}"/>
              </a:ext>
            </a:extLst>
          </p:cNvPr>
          <p:cNvCxnSpPr>
            <a:cxnSpLocks/>
          </p:cNvCxnSpPr>
          <p:nvPr/>
        </p:nvCxnSpPr>
        <p:spPr>
          <a:xfrm>
            <a:off x="5652120" y="1711450"/>
            <a:ext cx="301246" cy="991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2C741EB5-815F-19DC-F634-E426CEA39467}"/>
              </a:ext>
            </a:extLst>
          </p:cNvPr>
          <p:cNvSpPr/>
          <p:nvPr/>
        </p:nvSpPr>
        <p:spPr>
          <a:xfrm>
            <a:off x="3491135" y="2860236"/>
            <a:ext cx="4465985" cy="2286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B21B5E-918B-375C-F36E-506C73AA82A5}"/>
              </a:ext>
            </a:extLst>
          </p:cNvPr>
          <p:cNvSpPr txBox="1"/>
          <p:nvPr/>
        </p:nvSpPr>
        <p:spPr>
          <a:xfrm>
            <a:off x="4280062" y="5874706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Ok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47B36DF-9515-46AC-04CF-9169FEA1D4BA}"/>
              </a:ext>
            </a:extLst>
          </p:cNvPr>
          <p:cNvCxnSpPr>
            <a:cxnSpLocks/>
          </p:cNvCxnSpPr>
          <p:nvPr/>
        </p:nvCxnSpPr>
        <p:spPr>
          <a:xfrm flipV="1">
            <a:off x="5288210" y="5773338"/>
            <a:ext cx="693183" cy="1759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A5E495C-6C50-D039-B028-D4DF1C3B27BF}"/>
              </a:ext>
            </a:extLst>
          </p:cNvPr>
          <p:cNvSpPr/>
          <p:nvPr/>
        </p:nvSpPr>
        <p:spPr>
          <a:xfrm>
            <a:off x="6123332" y="5527982"/>
            <a:ext cx="906031" cy="508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66565E-7F16-133E-70CF-A40CC0A827A4}"/>
              </a:ext>
            </a:extLst>
          </p:cNvPr>
          <p:cNvSpPr txBox="1"/>
          <p:nvPr/>
        </p:nvSpPr>
        <p:spPr>
          <a:xfrm>
            <a:off x="4058250" y="5879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AA0AB18-3AE9-3C74-6F3E-37658ECD84A5}"/>
              </a:ext>
            </a:extLst>
          </p:cNvPr>
          <p:cNvSpPr txBox="1"/>
          <p:nvPr/>
        </p:nvSpPr>
        <p:spPr>
          <a:xfrm>
            <a:off x="3907407" y="1166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94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E05330D-B26E-7B45-F9AA-A7194062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2376878"/>
            <a:ext cx="9144000" cy="31525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128A0BB-2FE5-7821-7B2D-226DD552E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E17080-1669-67B3-A01C-AB669BA2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新增行事曆顯示方式</a:t>
            </a:r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D3BF74-28D2-FD4C-B7C4-70A0810723ED}"/>
              </a:ext>
            </a:extLst>
          </p:cNvPr>
          <p:cNvSpPr txBox="1"/>
          <p:nvPr/>
        </p:nvSpPr>
        <p:spPr>
          <a:xfrm>
            <a:off x="5724128" y="1458133"/>
            <a:ext cx="183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Add view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F57768C-672B-ED8E-EEEA-553DF03148CB}"/>
              </a:ext>
            </a:extLst>
          </p:cNvPr>
          <p:cNvCxnSpPr>
            <a:cxnSpLocks/>
          </p:cNvCxnSpPr>
          <p:nvPr/>
        </p:nvCxnSpPr>
        <p:spPr>
          <a:xfrm>
            <a:off x="6588224" y="1866529"/>
            <a:ext cx="1152128" cy="914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ECB1861-4C3C-0714-69A7-5DBFFC0A6785}"/>
              </a:ext>
            </a:extLst>
          </p:cNvPr>
          <p:cNvSpPr/>
          <p:nvPr/>
        </p:nvSpPr>
        <p:spPr>
          <a:xfrm>
            <a:off x="7740352" y="2839358"/>
            <a:ext cx="1296144" cy="4286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B8C1FB5-30C6-6CE2-FDB3-D0EE825D6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1036180"/>
            <a:ext cx="5616626" cy="57303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BAFDAE-FC43-F9F9-70C4-C2EA8DE1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0664DBA-54D0-3760-4FF4-B26F3313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1732CED-D4A4-D81F-AA1D-C5E3CBD9E061}"/>
              </a:ext>
            </a:extLst>
          </p:cNvPr>
          <p:cNvCxnSpPr>
            <a:cxnSpLocks/>
          </p:cNvCxnSpPr>
          <p:nvPr/>
        </p:nvCxnSpPr>
        <p:spPr>
          <a:xfrm flipH="1">
            <a:off x="7179610" y="1518942"/>
            <a:ext cx="599899" cy="455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7B05D0A-E8D7-DE99-6291-3CE399281D23}"/>
              </a:ext>
            </a:extLst>
          </p:cNvPr>
          <p:cNvSpPr/>
          <p:nvPr/>
        </p:nvSpPr>
        <p:spPr>
          <a:xfrm>
            <a:off x="1784513" y="1603941"/>
            <a:ext cx="5379775" cy="672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68BC84-0303-E233-2FB7-A22F2C6A925A}"/>
              </a:ext>
            </a:extLst>
          </p:cNvPr>
          <p:cNvSpPr/>
          <p:nvPr/>
        </p:nvSpPr>
        <p:spPr>
          <a:xfrm>
            <a:off x="2742325" y="2685408"/>
            <a:ext cx="1368152" cy="415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D9D0F7-5F14-AE28-EBFB-EE90BCEB5806}"/>
              </a:ext>
            </a:extLst>
          </p:cNvPr>
          <p:cNvSpPr/>
          <p:nvPr/>
        </p:nvSpPr>
        <p:spPr>
          <a:xfrm>
            <a:off x="1918337" y="3391817"/>
            <a:ext cx="1008112" cy="415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68C5F9-D65C-41BF-597E-9463BEDB8DCC}"/>
              </a:ext>
            </a:extLst>
          </p:cNvPr>
          <p:cNvSpPr/>
          <p:nvPr/>
        </p:nvSpPr>
        <p:spPr>
          <a:xfrm>
            <a:off x="1950235" y="4008078"/>
            <a:ext cx="5245951" cy="672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EA5D29-A9A4-41EF-BF04-78EC93C77945}"/>
              </a:ext>
            </a:extLst>
          </p:cNvPr>
          <p:cNvSpPr txBox="1"/>
          <p:nvPr/>
        </p:nvSpPr>
        <p:spPr>
          <a:xfrm>
            <a:off x="7196186" y="1049205"/>
            <a:ext cx="124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名稱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971EF6F-2A03-A8DA-7F70-7D0F8AEEDE10}"/>
              </a:ext>
            </a:extLst>
          </p:cNvPr>
          <p:cNvSpPr txBox="1"/>
          <p:nvPr/>
        </p:nvSpPr>
        <p:spPr>
          <a:xfrm>
            <a:off x="6756370" y="2357268"/>
            <a:ext cx="168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選擇 </a:t>
            </a:r>
            <a:r>
              <a:rPr lang="en-US" altLang="zh-TW" dirty="0">
                <a:highlight>
                  <a:srgbClr val="FFFF00"/>
                </a:highlight>
              </a:rPr>
              <a:t>Calendar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1B111D2-8224-6F5E-DAB7-F9EC8189B2B2}"/>
              </a:ext>
            </a:extLst>
          </p:cNvPr>
          <p:cNvCxnSpPr>
            <a:cxnSpLocks/>
          </p:cNvCxnSpPr>
          <p:nvPr/>
        </p:nvCxnSpPr>
        <p:spPr>
          <a:xfrm flipH="1">
            <a:off x="4272050" y="2541934"/>
            <a:ext cx="2388182" cy="1434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0E7DA11-F6C8-828E-A968-4406E1DAD8C9}"/>
              </a:ext>
            </a:extLst>
          </p:cNvPr>
          <p:cNvSpPr txBox="1"/>
          <p:nvPr/>
        </p:nvSpPr>
        <p:spPr>
          <a:xfrm>
            <a:off x="6935659" y="3030937"/>
            <a:ext cx="168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選擇 </a:t>
            </a:r>
            <a:r>
              <a:rPr lang="en-US" altLang="zh-TW" dirty="0">
                <a:highlight>
                  <a:srgbClr val="FFFF00"/>
                </a:highlight>
              </a:rPr>
              <a:t>Month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B4CD7B8-AB26-617D-D3D6-40B82BA0D33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957343" y="3215603"/>
            <a:ext cx="3978316" cy="200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D5D071D-D080-D216-9FF0-C15C097C55E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474400" y="3726293"/>
            <a:ext cx="1465752" cy="1891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5C371C-E71C-D61D-530B-0C89DBA260ED}"/>
              </a:ext>
            </a:extLst>
          </p:cNvPr>
          <p:cNvSpPr txBox="1"/>
          <p:nvPr/>
        </p:nvSpPr>
        <p:spPr>
          <a:xfrm>
            <a:off x="5940152" y="3541627"/>
            <a:ext cx="168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選擇 </a:t>
            </a:r>
            <a:r>
              <a:rPr lang="en-US" altLang="zh-TW" dirty="0">
                <a:highlight>
                  <a:srgbClr val="FFFF00"/>
                </a:highlight>
              </a:rPr>
              <a:t>Start / End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85928C6-E871-1F32-D505-FF51AF359948}"/>
              </a:ext>
            </a:extLst>
          </p:cNvPr>
          <p:cNvSpPr txBox="1"/>
          <p:nvPr/>
        </p:nvSpPr>
        <p:spPr>
          <a:xfrm>
            <a:off x="6472942" y="5534191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A60B9F9-2DE9-E71D-635F-E12EBD901F03}"/>
              </a:ext>
            </a:extLst>
          </p:cNvPr>
          <p:cNvCxnSpPr>
            <a:cxnSpLocks/>
          </p:cNvCxnSpPr>
          <p:nvPr/>
        </p:nvCxnSpPr>
        <p:spPr>
          <a:xfrm flipH="1">
            <a:off x="5752862" y="5903523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60F6A9E-3BCF-0030-B65A-D78FE26A4786}"/>
              </a:ext>
            </a:extLst>
          </p:cNvPr>
          <p:cNvSpPr/>
          <p:nvPr/>
        </p:nvSpPr>
        <p:spPr>
          <a:xfrm>
            <a:off x="5448646" y="6143842"/>
            <a:ext cx="933388" cy="3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0D505A-ECD4-FB80-A7CA-598F6631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1844825"/>
            <a:ext cx="8592749" cy="4096322"/>
          </a:xfrm>
          <a:prstGeom prst="rect">
            <a:avLst/>
          </a:prstGeom>
        </p:spPr>
      </p:pic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864094"/>
          </a:xfrm>
        </p:spPr>
        <p:txBody>
          <a:bodyPr/>
          <a:lstStyle/>
          <a:p>
            <a:r>
              <a:rPr lang="zh-TW" altLang="en-US" dirty="0"/>
              <a:t>開啟網頁</a:t>
            </a:r>
            <a:br>
              <a:rPr lang="en-US" altLang="zh-TW" dirty="0"/>
            </a:br>
            <a:r>
              <a:rPr lang="zh-TW" altLang="en-US" dirty="0"/>
              <a:t>新增行事曆設定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1F97CB-ABE6-EE80-DEEA-0C4E00FFA851}"/>
              </a:ext>
            </a:extLst>
          </p:cNvPr>
          <p:cNvSpPr txBox="1"/>
          <p:nvPr/>
        </p:nvSpPr>
        <p:spPr>
          <a:xfrm>
            <a:off x="4689100" y="2249488"/>
            <a:ext cx="1179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New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8A23C2A-A729-BD82-68FE-9BB206ED0462}"/>
              </a:ext>
            </a:extLst>
          </p:cNvPr>
          <p:cNvCxnSpPr>
            <a:cxnSpLocks/>
          </p:cNvCxnSpPr>
          <p:nvPr/>
        </p:nvCxnSpPr>
        <p:spPr>
          <a:xfrm flipH="1">
            <a:off x="4067944" y="2654151"/>
            <a:ext cx="1008112" cy="369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30B18B2-84C3-3FBF-E841-2402A4D9DE59}"/>
              </a:ext>
            </a:extLst>
          </p:cNvPr>
          <p:cNvSpPr/>
          <p:nvPr/>
        </p:nvSpPr>
        <p:spPr>
          <a:xfrm>
            <a:off x="2915816" y="2890702"/>
            <a:ext cx="1080120" cy="354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B002B9CE-60CA-FC16-7B16-AEFB14CE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989"/>
            <a:ext cx="9144000" cy="468141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99970EA-F96C-F5D6-0099-F1483991D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B327961-4C6E-E2B2-CF24-CA1DACFE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完成行事曆顯示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0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FD76ED-2A4D-75DB-E8E8-7E914563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5" y="1181505"/>
            <a:ext cx="8383170" cy="52775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ABAFA6-0777-E5B8-1F62-AD6742D0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4BA2B34-7FB3-E50D-A9E6-008CC18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新增人員休假預約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327378-85F4-207A-47FD-07D24E43463A}"/>
              </a:ext>
            </a:extLst>
          </p:cNvPr>
          <p:cNvSpPr txBox="1"/>
          <p:nvPr/>
        </p:nvSpPr>
        <p:spPr>
          <a:xfrm>
            <a:off x="3757916" y="1980887"/>
            <a:ext cx="2063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Add new item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71DEC2F-3E47-8497-25C8-24534DCB8F5C}"/>
              </a:ext>
            </a:extLst>
          </p:cNvPr>
          <p:cNvCxnSpPr>
            <a:cxnSpLocks/>
          </p:cNvCxnSpPr>
          <p:nvPr/>
        </p:nvCxnSpPr>
        <p:spPr>
          <a:xfrm flipH="1" flipV="1">
            <a:off x="2281844" y="1661497"/>
            <a:ext cx="142606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C4CC183-9D96-21A2-FD1F-C57AAC145A03}"/>
              </a:ext>
            </a:extLst>
          </p:cNvPr>
          <p:cNvSpPr/>
          <p:nvPr/>
        </p:nvSpPr>
        <p:spPr>
          <a:xfrm>
            <a:off x="430427" y="1157441"/>
            <a:ext cx="1801405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2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B8A5446-633F-C643-420F-0DF15D700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560"/>
            <a:ext cx="9144000" cy="533878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2ADAFFA-D911-4B71-B6A2-4A926DC21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E0D906-5181-D2EB-FF38-B61421C7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62B79A-2916-42B6-95EE-7AE90EB45170}"/>
              </a:ext>
            </a:extLst>
          </p:cNvPr>
          <p:cNvSpPr txBox="1"/>
          <p:nvPr/>
        </p:nvSpPr>
        <p:spPr>
          <a:xfrm>
            <a:off x="2995564" y="1644781"/>
            <a:ext cx="402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選取 </a:t>
            </a:r>
            <a:r>
              <a:rPr lang="en-US" altLang="zh-TW" dirty="0">
                <a:highlight>
                  <a:srgbClr val="FFFF00"/>
                </a:highlight>
              </a:rPr>
              <a:t>Name / Start </a:t>
            </a:r>
            <a:r>
              <a:rPr lang="zh-TW" altLang="en-US" dirty="0">
                <a:highlight>
                  <a:srgbClr val="FFFF00"/>
                </a:highlight>
              </a:rPr>
              <a:t>日期</a:t>
            </a:r>
            <a:r>
              <a:rPr lang="en-US" altLang="zh-TW" dirty="0">
                <a:highlight>
                  <a:srgbClr val="FFFF00"/>
                </a:highlight>
              </a:rPr>
              <a:t> / End</a:t>
            </a:r>
            <a:r>
              <a:rPr lang="zh-TW" altLang="en-US" dirty="0">
                <a:highlight>
                  <a:srgbClr val="FFFF00"/>
                </a:highlight>
              </a:rPr>
              <a:t> 日期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7863E17-CC4C-5E15-0802-4B5B73915EA6}"/>
              </a:ext>
            </a:extLst>
          </p:cNvPr>
          <p:cNvCxnSpPr>
            <a:cxnSpLocks/>
          </p:cNvCxnSpPr>
          <p:nvPr/>
        </p:nvCxnSpPr>
        <p:spPr>
          <a:xfrm>
            <a:off x="4540019" y="2060848"/>
            <a:ext cx="0" cy="345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5DA2565-724F-167B-3D66-4879447EFF37}"/>
              </a:ext>
            </a:extLst>
          </p:cNvPr>
          <p:cNvSpPr/>
          <p:nvPr/>
        </p:nvSpPr>
        <p:spPr>
          <a:xfrm>
            <a:off x="146376" y="2527041"/>
            <a:ext cx="8787287" cy="29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540C74-B3EC-8E9F-3C1B-37C828E49065}"/>
              </a:ext>
            </a:extLst>
          </p:cNvPr>
          <p:cNvSpPr txBox="1"/>
          <p:nvPr/>
        </p:nvSpPr>
        <p:spPr>
          <a:xfrm>
            <a:off x="2771800" y="1658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BCB9D7-1999-A6A0-B79C-A06C12DC615B}"/>
              </a:ext>
            </a:extLst>
          </p:cNvPr>
          <p:cNvSpPr txBox="1"/>
          <p:nvPr/>
        </p:nvSpPr>
        <p:spPr>
          <a:xfrm>
            <a:off x="6228184" y="5338914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Save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2867E1-79E2-77FE-53F0-FC4B94ED7883}"/>
              </a:ext>
            </a:extLst>
          </p:cNvPr>
          <p:cNvCxnSpPr>
            <a:cxnSpLocks/>
          </p:cNvCxnSpPr>
          <p:nvPr/>
        </p:nvCxnSpPr>
        <p:spPr>
          <a:xfrm>
            <a:off x="7020272" y="5739108"/>
            <a:ext cx="352300" cy="2469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E0ABD07-7D9E-37E9-7C67-B9ECB14E4B9F}"/>
              </a:ext>
            </a:extLst>
          </p:cNvPr>
          <p:cNvSpPr/>
          <p:nvPr/>
        </p:nvSpPr>
        <p:spPr>
          <a:xfrm>
            <a:off x="7358748" y="6060159"/>
            <a:ext cx="762819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7DD4D7-706B-8EB4-CB65-2CBECD07A70A}"/>
              </a:ext>
            </a:extLst>
          </p:cNvPr>
          <p:cNvSpPr/>
          <p:nvPr/>
        </p:nvSpPr>
        <p:spPr>
          <a:xfrm>
            <a:off x="146377" y="3186806"/>
            <a:ext cx="8787287" cy="29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35BD00-6CFF-0CD7-1C7F-88E33A61631E}"/>
              </a:ext>
            </a:extLst>
          </p:cNvPr>
          <p:cNvSpPr/>
          <p:nvPr/>
        </p:nvSpPr>
        <p:spPr>
          <a:xfrm>
            <a:off x="146378" y="3851212"/>
            <a:ext cx="8787287" cy="29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D9A8182-B1BB-49AA-38E5-7A73C50A20D6}"/>
              </a:ext>
            </a:extLst>
          </p:cNvPr>
          <p:cNvSpPr txBox="1"/>
          <p:nvPr/>
        </p:nvSpPr>
        <p:spPr>
          <a:xfrm>
            <a:off x="6073373" y="5338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15068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C0794FDE-33FD-86CA-0FE4-B0B4BC47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124"/>
            <a:ext cx="9144000" cy="491519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86D092-0736-B4E1-3DBB-12439FAB7D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40E40D9-C573-564E-8579-8D4B1DBB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9CB38F-4680-6A92-A504-A0CE7A8E641C}"/>
              </a:ext>
            </a:extLst>
          </p:cNvPr>
          <p:cNvSpPr txBox="1"/>
          <p:nvPr/>
        </p:nvSpPr>
        <p:spPr>
          <a:xfrm>
            <a:off x="2699792" y="2222029"/>
            <a:ext cx="2223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highlight>
                  <a:srgbClr val="FFFF00"/>
                </a:highlight>
              </a:rPr>
              <a:t>完成 休假預約</a:t>
            </a:r>
            <a:endParaRPr lang="en-US" sz="2400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6F64AEE-FB1B-9200-DB94-EF8A67EAE2CC}"/>
              </a:ext>
            </a:extLst>
          </p:cNvPr>
          <p:cNvCxnSpPr>
            <a:cxnSpLocks/>
          </p:cNvCxnSpPr>
          <p:nvPr/>
        </p:nvCxnSpPr>
        <p:spPr>
          <a:xfrm flipH="1">
            <a:off x="2892266" y="2760459"/>
            <a:ext cx="783785" cy="8172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78BB090-1086-1A93-D4E9-119747D7D038}"/>
              </a:ext>
            </a:extLst>
          </p:cNvPr>
          <p:cNvSpPr/>
          <p:nvPr/>
        </p:nvSpPr>
        <p:spPr>
          <a:xfrm>
            <a:off x="107504" y="3654502"/>
            <a:ext cx="5184576" cy="9266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0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970577D-BD43-9103-2958-4ADE4413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47521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26B8D4-D0B1-61F2-C34E-C204AFB42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B5D1B9D-E06F-A6BA-3E9D-5AA509FA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4DEC2A6-7315-A29A-5FCA-845C0A026587}"/>
              </a:ext>
            </a:extLst>
          </p:cNvPr>
          <p:cNvSpPr txBox="1"/>
          <p:nvPr/>
        </p:nvSpPr>
        <p:spPr>
          <a:xfrm>
            <a:off x="4292658" y="1572804"/>
            <a:ext cx="297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Blink 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47A7626-BF0A-4C08-601C-5C4F7D570807}"/>
              </a:ext>
            </a:extLst>
          </p:cNvPr>
          <p:cNvCxnSpPr>
            <a:cxnSpLocks/>
          </p:cNvCxnSpPr>
          <p:nvPr/>
        </p:nvCxnSpPr>
        <p:spPr>
          <a:xfrm flipH="1">
            <a:off x="1365760" y="1772816"/>
            <a:ext cx="2909296" cy="3811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2FA9000E-40EF-9019-F79D-B5955669834B}"/>
              </a:ext>
            </a:extLst>
          </p:cNvPr>
          <p:cNvSpPr/>
          <p:nvPr/>
        </p:nvSpPr>
        <p:spPr>
          <a:xfrm>
            <a:off x="195362" y="2028232"/>
            <a:ext cx="1064270" cy="10407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EBC04A98-BC03-88EF-3D7C-4C81D0F5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22" y="1728550"/>
            <a:ext cx="6134956" cy="34009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1071BD-5520-A417-9393-4B5EE576B6DD}"/>
              </a:ext>
            </a:extLst>
          </p:cNvPr>
          <p:cNvSpPr txBox="1"/>
          <p:nvPr/>
        </p:nvSpPr>
        <p:spPr>
          <a:xfrm>
            <a:off x="3059832" y="1955548"/>
            <a:ext cx="223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Name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3B6ADB6-CE93-0BF9-EFCF-1033EEDD7ADC}"/>
              </a:ext>
            </a:extLst>
          </p:cNvPr>
          <p:cNvCxnSpPr>
            <a:cxnSpLocks/>
          </p:cNvCxnSpPr>
          <p:nvPr/>
        </p:nvCxnSpPr>
        <p:spPr>
          <a:xfrm flipH="1">
            <a:off x="3059832" y="2324880"/>
            <a:ext cx="576064" cy="2679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B38746E-F218-6FED-AC67-7A3C8F1D7569}"/>
              </a:ext>
            </a:extLst>
          </p:cNvPr>
          <p:cNvSpPr/>
          <p:nvPr/>
        </p:nvSpPr>
        <p:spPr>
          <a:xfrm>
            <a:off x="1763688" y="2412796"/>
            <a:ext cx="1224136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2FF230-0C7A-E626-688B-4186C07C6D3F}"/>
              </a:ext>
            </a:extLst>
          </p:cNvPr>
          <p:cNvSpPr txBox="1"/>
          <p:nvPr/>
        </p:nvSpPr>
        <p:spPr>
          <a:xfrm>
            <a:off x="2836981" y="1955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548D3ED-B5ED-4E3A-A3F5-E655830777E4}"/>
              </a:ext>
            </a:extLst>
          </p:cNvPr>
          <p:cNvSpPr txBox="1"/>
          <p:nvPr/>
        </p:nvSpPr>
        <p:spPr>
          <a:xfrm>
            <a:off x="6444208" y="3861048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Create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3565E49-8825-F74B-1818-48BF2C494132}"/>
              </a:ext>
            </a:extLst>
          </p:cNvPr>
          <p:cNvCxnSpPr>
            <a:cxnSpLocks/>
          </p:cNvCxnSpPr>
          <p:nvPr/>
        </p:nvCxnSpPr>
        <p:spPr>
          <a:xfrm flipH="1">
            <a:off x="5724128" y="4230380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5A13148-C9C7-056D-AEFA-9252E0109A52}"/>
              </a:ext>
            </a:extLst>
          </p:cNvPr>
          <p:cNvSpPr/>
          <p:nvPr/>
        </p:nvSpPr>
        <p:spPr>
          <a:xfrm>
            <a:off x="5419912" y="4470699"/>
            <a:ext cx="933388" cy="3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FDEDDF6-AA54-3AFB-0AA7-0E7BA6FB1547}"/>
              </a:ext>
            </a:extLst>
          </p:cNvPr>
          <p:cNvSpPr txBox="1"/>
          <p:nvPr/>
        </p:nvSpPr>
        <p:spPr>
          <a:xfrm>
            <a:off x="6214530" y="3880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E45608A3-F10F-286F-1FEC-2A713EB2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929"/>
            <a:ext cx="9144000" cy="39081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B887C0-8B07-9B7F-CD07-835E3EE3AB34}"/>
              </a:ext>
            </a:extLst>
          </p:cNvPr>
          <p:cNvSpPr txBox="1"/>
          <p:nvPr/>
        </p:nvSpPr>
        <p:spPr>
          <a:xfrm>
            <a:off x="2627784" y="960570"/>
            <a:ext cx="4582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新增 休假預約 </a:t>
            </a:r>
            <a:r>
              <a:rPr lang="en-US" altLang="zh-TW" dirty="0">
                <a:highlight>
                  <a:srgbClr val="FFFF00"/>
                </a:highlight>
              </a:rPr>
              <a:t>List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684D0C2-CC0F-C038-4F33-67E1C2AE679B}"/>
              </a:ext>
            </a:extLst>
          </p:cNvPr>
          <p:cNvCxnSpPr>
            <a:cxnSpLocks/>
          </p:cNvCxnSpPr>
          <p:nvPr/>
        </p:nvCxnSpPr>
        <p:spPr>
          <a:xfrm flipH="1">
            <a:off x="1691680" y="1414202"/>
            <a:ext cx="1440160" cy="718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083E1C1-8139-8066-DA30-AB834293C878}"/>
              </a:ext>
            </a:extLst>
          </p:cNvPr>
          <p:cNvSpPr/>
          <p:nvPr/>
        </p:nvSpPr>
        <p:spPr>
          <a:xfrm>
            <a:off x="481830" y="2141265"/>
            <a:ext cx="8662169" cy="855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D12D322-0931-49BA-2317-E29867B93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D9CB64-6647-046C-F37D-C686D7DE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891D5C5-79E7-BABC-220F-874E17AD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728"/>
            <a:ext cx="9144000" cy="28825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68886DB-B60D-0B11-29EC-3BED665B08BE}"/>
              </a:ext>
            </a:extLst>
          </p:cNvPr>
          <p:cNvSpPr txBox="1"/>
          <p:nvPr/>
        </p:nvSpPr>
        <p:spPr>
          <a:xfrm>
            <a:off x="5015958" y="2443526"/>
            <a:ext cx="158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DF5612A-EDF2-56FE-BB13-BD1C1167960C}"/>
              </a:ext>
            </a:extLst>
          </p:cNvPr>
          <p:cNvCxnSpPr>
            <a:cxnSpLocks/>
          </p:cNvCxnSpPr>
          <p:nvPr/>
        </p:nvCxnSpPr>
        <p:spPr>
          <a:xfrm flipV="1">
            <a:off x="6493518" y="2316570"/>
            <a:ext cx="1434918" cy="259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499A296-1210-636E-C602-654DE632C30F}"/>
              </a:ext>
            </a:extLst>
          </p:cNvPr>
          <p:cNvSpPr/>
          <p:nvPr/>
        </p:nvSpPr>
        <p:spPr>
          <a:xfrm>
            <a:off x="8054310" y="1949492"/>
            <a:ext cx="415920" cy="4026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954108-D246-8C2B-F337-C489EE393DB9}"/>
              </a:ext>
            </a:extLst>
          </p:cNvPr>
          <p:cNvSpPr txBox="1"/>
          <p:nvPr/>
        </p:nvSpPr>
        <p:spPr>
          <a:xfrm>
            <a:off x="4795011" y="2455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53255D1-670E-F1CD-8904-31048F7267F9}"/>
              </a:ext>
            </a:extLst>
          </p:cNvPr>
          <p:cNvSpPr txBox="1"/>
          <p:nvPr/>
        </p:nvSpPr>
        <p:spPr>
          <a:xfrm>
            <a:off x="4556390" y="3068960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List settings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55E7715-5775-260F-F85E-736E481DE136}"/>
              </a:ext>
            </a:extLst>
          </p:cNvPr>
          <p:cNvCxnSpPr>
            <a:cxnSpLocks/>
          </p:cNvCxnSpPr>
          <p:nvPr/>
        </p:nvCxnSpPr>
        <p:spPr>
          <a:xfrm>
            <a:off x="6012160" y="3438292"/>
            <a:ext cx="720080" cy="1347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AB6CF83-6525-86BD-BBC9-60DB7B07EE91}"/>
              </a:ext>
            </a:extLst>
          </p:cNvPr>
          <p:cNvSpPr/>
          <p:nvPr/>
        </p:nvSpPr>
        <p:spPr>
          <a:xfrm>
            <a:off x="6800180" y="3459541"/>
            <a:ext cx="2236316" cy="248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C4927F6-F0C7-A473-5DC8-A03ECC9EF4B9}"/>
              </a:ext>
            </a:extLst>
          </p:cNvPr>
          <p:cNvSpPr txBox="1"/>
          <p:nvPr/>
        </p:nvSpPr>
        <p:spPr>
          <a:xfrm>
            <a:off x="4330911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4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0913C5-432E-C45C-CEFB-69A103009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608FD0-7C36-4C66-27EC-774EFF59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選擇是否顯示在儀表板</a:t>
            </a:r>
            <a:endParaRPr lang="en-US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78385D1-0A3E-C600-232D-7C6AE7BB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08719"/>
            <a:ext cx="7776864" cy="594928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AEA8EF-85D4-80F5-7F93-27970C9DB53D}"/>
              </a:ext>
            </a:extLst>
          </p:cNvPr>
          <p:cNvSpPr/>
          <p:nvPr/>
        </p:nvSpPr>
        <p:spPr>
          <a:xfrm>
            <a:off x="683568" y="2451033"/>
            <a:ext cx="2016224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815D13-2AEA-44B3-F49A-8B9504796F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52ED0-0A50-CC09-1261-11C792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選擇是否顯示在儀表板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7A7394-3CFA-A277-770A-D5C18B25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618"/>
            <a:ext cx="9144000" cy="38487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57B56C8-1B23-1D2B-CB6B-9B754DC72648}"/>
              </a:ext>
            </a:extLst>
          </p:cNvPr>
          <p:cNvSpPr/>
          <p:nvPr/>
        </p:nvSpPr>
        <p:spPr>
          <a:xfrm>
            <a:off x="2163920" y="2862984"/>
            <a:ext cx="201622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AC63A7-4F26-34EC-5B33-BECF70F62B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849C0E-9680-C8CE-34F7-E8A890B1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7E2F7F-0B5A-C615-02DB-9C5E4538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127" y="1075996"/>
            <a:ext cx="6239746" cy="4706007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9239DF5-2810-7357-9761-ED89BC0B233D}"/>
              </a:ext>
            </a:extLst>
          </p:cNvPr>
          <p:cNvCxnSpPr>
            <a:cxnSpLocks/>
          </p:cNvCxnSpPr>
          <p:nvPr/>
        </p:nvCxnSpPr>
        <p:spPr>
          <a:xfrm flipH="1">
            <a:off x="5121545" y="3426079"/>
            <a:ext cx="648072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A09753F-8497-EF67-0C88-82AFF73FFF94}"/>
              </a:ext>
            </a:extLst>
          </p:cNvPr>
          <p:cNvSpPr/>
          <p:nvPr/>
        </p:nvSpPr>
        <p:spPr>
          <a:xfrm>
            <a:off x="3775844" y="4005064"/>
            <a:ext cx="2812380" cy="672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B29BAD5-1FA9-CE1F-0288-D612CD4001D2}"/>
              </a:ext>
            </a:extLst>
          </p:cNvPr>
          <p:cNvSpPr txBox="1"/>
          <p:nvPr/>
        </p:nvSpPr>
        <p:spPr>
          <a:xfrm>
            <a:off x="4548471" y="3059667"/>
            <a:ext cx="2520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>
                <a:highlight>
                  <a:srgbClr val="FFFF00"/>
                </a:highlight>
              </a:rPr>
              <a:t>Yes </a:t>
            </a:r>
            <a:r>
              <a:rPr lang="zh-TW" altLang="en-US" dirty="0">
                <a:highlight>
                  <a:srgbClr val="FFFF00"/>
                </a:highlight>
              </a:rPr>
              <a:t>顯示在儀表板</a:t>
            </a:r>
            <a:r>
              <a:rPr lang="en-US" altLang="zh-TW" dirty="0">
                <a:highlight>
                  <a:srgbClr val="FFFF00"/>
                </a:highlight>
              </a:rPr>
              <a:t> 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BB32E7-6007-1B68-4399-6B057A0A6654}"/>
              </a:ext>
            </a:extLst>
          </p:cNvPr>
          <p:cNvSpPr txBox="1"/>
          <p:nvPr/>
        </p:nvSpPr>
        <p:spPr>
          <a:xfrm>
            <a:off x="6975663" y="4805603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</a:t>
            </a:r>
            <a:r>
              <a:rPr lang="en-US" altLang="zh-TW" dirty="0">
                <a:highlight>
                  <a:srgbClr val="FFFF00"/>
                </a:highlight>
              </a:rPr>
              <a:t>Save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1674D3A-8191-3EE9-944A-CB788C78E215}"/>
              </a:ext>
            </a:extLst>
          </p:cNvPr>
          <p:cNvCxnSpPr>
            <a:cxnSpLocks/>
          </p:cNvCxnSpPr>
          <p:nvPr/>
        </p:nvCxnSpPr>
        <p:spPr>
          <a:xfrm flipH="1">
            <a:off x="6804248" y="5174935"/>
            <a:ext cx="243423" cy="167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96F9388-B71A-E1C0-5AF0-3DEBCE956169}"/>
              </a:ext>
            </a:extLst>
          </p:cNvPr>
          <p:cNvSpPr/>
          <p:nvPr/>
        </p:nvSpPr>
        <p:spPr>
          <a:xfrm>
            <a:off x="6048999" y="5405206"/>
            <a:ext cx="800587" cy="39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F419A5-FBFF-CBCD-8B2D-3807C778C056}"/>
              </a:ext>
            </a:extLst>
          </p:cNvPr>
          <p:cNvSpPr txBox="1"/>
          <p:nvPr/>
        </p:nvSpPr>
        <p:spPr>
          <a:xfrm>
            <a:off x="6745985" y="48251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E909C37-44D3-14A3-B4EF-0212B7C75931}"/>
              </a:ext>
            </a:extLst>
          </p:cNvPr>
          <p:cNvSpPr txBox="1"/>
          <p:nvPr/>
        </p:nvSpPr>
        <p:spPr>
          <a:xfrm>
            <a:off x="4397628" y="30453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39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182435</TotalTime>
  <Words>232</Words>
  <Application>Microsoft Office PowerPoint</Application>
  <PresentationFormat>如螢幕大小 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Office Theme</vt:lpstr>
      <vt:lpstr>1_Office Theme</vt:lpstr>
      <vt:lpstr>PowerPoint 簡報</vt:lpstr>
      <vt:lpstr>開啟網頁 新增行事曆設定</vt:lpstr>
      <vt:lpstr>PowerPoint 簡報</vt:lpstr>
      <vt:lpstr>PowerPoint 簡報</vt:lpstr>
      <vt:lpstr>PowerPoint 簡報</vt:lpstr>
      <vt:lpstr>PowerPoint 簡報</vt:lpstr>
      <vt:lpstr>選擇是否顯示在儀表板</vt:lpstr>
      <vt:lpstr>選擇是否顯示在儀表板</vt:lpstr>
      <vt:lpstr>PowerPoint 簡報</vt:lpstr>
      <vt:lpstr>新增 行事曆 欄位設定</vt:lpstr>
      <vt:lpstr>新增 行事曆 Start 欄位設定</vt:lpstr>
      <vt:lpstr>PowerPoint 簡報</vt:lpstr>
      <vt:lpstr>新增 行事曆 End 欄位設定</vt:lpstr>
      <vt:lpstr>PowerPoint 簡報</vt:lpstr>
      <vt:lpstr>新增 行事曆 Neme 欄位設定</vt:lpstr>
      <vt:lpstr>調整 行事曆 欄位順序 設定</vt:lpstr>
      <vt:lpstr>PowerPoint 簡報</vt:lpstr>
      <vt:lpstr>新增行事曆顯示方式</vt:lpstr>
      <vt:lpstr>PowerPoint 簡報</vt:lpstr>
      <vt:lpstr>完成行事曆顯示</vt:lpstr>
      <vt:lpstr>新增人員休假預約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網頁新增行事曆 </dc:title>
  <dc:creator>S210 WCChen3</dc:creator>
  <cp:lastModifiedBy>S210 WCChen3</cp:lastModifiedBy>
  <cp:revision>1891</cp:revision>
  <cp:lastPrinted>2021-10-06T02:29:51Z</cp:lastPrinted>
  <dcterms:created xsi:type="dcterms:W3CDTF">2012-03-21T02:57:47Z</dcterms:created>
  <dcterms:modified xsi:type="dcterms:W3CDTF">2024-11-10T07:10:20Z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