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26"/>
  </p:notesMasterIdLst>
  <p:handoutMasterIdLst>
    <p:handoutMasterId r:id="rId27"/>
  </p:handoutMasterIdLst>
  <p:sldIdLst>
    <p:sldId id="259" r:id="rId6"/>
    <p:sldId id="394" r:id="rId7"/>
    <p:sldId id="399" r:id="rId8"/>
    <p:sldId id="395" r:id="rId9"/>
    <p:sldId id="398" r:id="rId10"/>
    <p:sldId id="397" r:id="rId11"/>
    <p:sldId id="415" r:id="rId12"/>
    <p:sldId id="400" r:id="rId13"/>
    <p:sldId id="403" r:id="rId14"/>
    <p:sldId id="406" r:id="rId15"/>
    <p:sldId id="416" r:id="rId16"/>
    <p:sldId id="404" r:id="rId17"/>
    <p:sldId id="408" r:id="rId18"/>
    <p:sldId id="409" r:id="rId19"/>
    <p:sldId id="417" r:id="rId20"/>
    <p:sldId id="418" r:id="rId21"/>
    <p:sldId id="412" r:id="rId22"/>
    <p:sldId id="411" r:id="rId23"/>
    <p:sldId id="413" r:id="rId24"/>
    <p:sldId id="414" r:id="rId25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9"/>
            <p14:sldId id="395"/>
            <p14:sldId id="398"/>
            <p14:sldId id="397"/>
            <p14:sldId id="415"/>
            <p14:sldId id="400"/>
            <p14:sldId id="403"/>
            <p14:sldId id="406"/>
            <p14:sldId id="416"/>
            <p14:sldId id="404"/>
            <p14:sldId id="408"/>
            <p14:sldId id="409"/>
            <p14:sldId id="417"/>
            <p14:sldId id="418"/>
            <p14:sldId id="412"/>
            <p14:sldId id="411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2857" autoAdjust="0"/>
  </p:normalViewPr>
  <p:slideViewPr>
    <p:cSldViewPr showGuides="1">
      <p:cViewPr>
        <p:scale>
          <a:sx n="106" d="100"/>
          <a:sy n="106" d="100"/>
        </p:scale>
        <p:origin x="1386" y="-384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2024/11/10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2024/11/10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網頁權限編輯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15679-08AB-5EA4-FC59-BFAFE5870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BD67FF-5743-CB31-8709-691838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D07DE14-25CD-AECD-FD0E-DB800E05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566"/>
            <a:ext cx="9144000" cy="23168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3B9C53D-364A-F14C-CC48-6D9552E9FE30}"/>
              </a:ext>
            </a:extLst>
          </p:cNvPr>
          <p:cNvSpPr txBox="1"/>
          <p:nvPr/>
        </p:nvSpPr>
        <p:spPr>
          <a:xfrm>
            <a:off x="2699792" y="241159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New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403E88B-71E2-C8C4-2CB3-392390D465A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123728" y="2780928"/>
            <a:ext cx="1152128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D361B96-2E08-ACDA-9717-BEB24831CF5F}"/>
              </a:ext>
            </a:extLst>
          </p:cNvPr>
          <p:cNvSpPr/>
          <p:nvPr/>
        </p:nvSpPr>
        <p:spPr>
          <a:xfrm>
            <a:off x="1676312" y="3076644"/>
            <a:ext cx="165618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選取網頁 </a:t>
            </a:r>
            <a:r>
              <a:rPr lang="en-US" altLang="zh-TW" dirty="0"/>
              <a:t>full control</a:t>
            </a:r>
            <a:r>
              <a:rPr lang="zh-TW" altLang="en-US" dirty="0"/>
              <a:t> 權限使用者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5E80C0-AD6D-14B3-357C-D467941F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1533260"/>
            <a:ext cx="6468378" cy="3791479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1732CED-D4A4-D81F-AA1D-C5E3CBD9E061}"/>
              </a:ext>
            </a:extLst>
          </p:cNvPr>
          <p:cNvCxnSpPr>
            <a:cxnSpLocks/>
          </p:cNvCxnSpPr>
          <p:nvPr/>
        </p:nvCxnSpPr>
        <p:spPr>
          <a:xfrm flipH="1">
            <a:off x="4635939" y="1036180"/>
            <a:ext cx="112307" cy="1826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7B05D0A-E8D7-DE99-6291-3CE399281D23}"/>
              </a:ext>
            </a:extLst>
          </p:cNvPr>
          <p:cNvSpPr/>
          <p:nvPr/>
        </p:nvSpPr>
        <p:spPr>
          <a:xfrm>
            <a:off x="3196300" y="2975164"/>
            <a:ext cx="3103892" cy="2110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8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F3922B-66C5-CEA4-0AB1-66D6C6CD8F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410191A-E26F-B177-C591-4DAC15F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451D18B-1A43-2937-0BED-D525F243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971"/>
            <a:ext cx="9144000" cy="452205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8BFC750-D9F1-1629-A66C-1B52C62FE39F}"/>
              </a:ext>
            </a:extLst>
          </p:cNvPr>
          <p:cNvSpPr txBox="1"/>
          <p:nvPr/>
        </p:nvSpPr>
        <p:spPr>
          <a:xfrm>
            <a:off x="7434156" y="4454461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Share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3818B85-FAB8-749A-73B9-68D2BBA5C354}"/>
              </a:ext>
            </a:extLst>
          </p:cNvPr>
          <p:cNvCxnSpPr>
            <a:cxnSpLocks/>
          </p:cNvCxnSpPr>
          <p:nvPr/>
        </p:nvCxnSpPr>
        <p:spPr>
          <a:xfrm flipH="1">
            <a:off x="6714076" y="4823793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9870369-5989-BFA8-2716-97BC98877E77}"/>
              </a:ext>
            </a:extLst>
          </p:cNvPr>
          <p:cNvSpPr/>
          <p:nvPr/>
        </p:nvSpPr>
        <p:spPr>
          <a:xfrm>
            <a:off x="6456916" y="5064112"/>
            <a:ext cx="871644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EE6599-6C51-272E-9E83-E91DEB2BDF31}"/>
              </a:ext>
            </a:extLst>
          </p:cNvPr>
          <p:cNvSpPr txBox="1"/>
          <p:nvPr/>
        </p:nvSpPr>
        <p:spPr>
          <a:xfrm>
            <a:off x="3390266" y="3908355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打勾 </a:t>
            </a:r>
            <a:r>
              <a:rPr lang="en-US" altLang="zh-TW" dirty="0">
                <a:highlight>
                  <a:srgbClr val="FFFF00"/>
                </a:highlight>
              </a:rPr>
              <a:t>Send an email invitation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57EBBA6-82FD-4F66-A23A-9C24729EB5A5}"/>
              </a:ext>
            </a:extLst>
          </p:cNvPr>
          <p:cNvCxnSpPr>
            <a:cxnSpLocks/>
          </p:cNvCxnSpPr>
          <p:nvPr/>
        </p:nvCxnSpPr>
        <p:spPr>
          <a:xfrm flipH="1">
            <a:off x="3917374" y="4277687"/>
            <a:ext cx="762394" cy="304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7E147F4-F333-4CD8-7897-76196BEF6837}"/>
              </a:ext>
            </a:extLst>
          </p:cNvPr>
          <p:cNvSpPr/>
          <p:nvPr/>
        </p:nvSpPr>
        <p:spPr>
          <a:xfrm>
            <a:off x="3660214" y="4656225"/>
            <a:ext cx="1775882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318CB1-B7CA-CB2E-AA0C-D50826E0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536"/>
            <a:ext cx="9144000" cy="413492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97DCF6-0091-8DD6-6EE8-D2DB0D45E887}"/>
              </a:ext>
            </a:extLst>
          </p:cNvPr>
          <p:cNvSpPr txBox="1"/>
          <p:nvPr/>
        </p:nvSpPr>
        <p:spPr>
          <a:xfrm>
            <a:off x="2483768" y="3615614"/>
            <a:ext cx="458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S210 </a:t>
            </a:r>
            <a:r>
              <a:rPr lang="zh-TW" altLang="en-US" dirty="0">
                <a:highlight>
                  <a:srgbClr val="FFFF00"/>
                </a:highlight>
              </a:rPr>
              <a:t>擴散工程部 擴散製程課 </a:t>
            </a:r>
            <a:r>
              <a:rPr lang="en-US" altLang="zh-TW" dirty="0">
                <a:highlight>
                  <a:srgbClr val="FFFF00"/>
                </a:highlight>
              </a:rPr>
              <a:t>Visitors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B904514-851E-1653-259B-BD4ADC4461D5}"/>
              </a:ext>
            </a:extLst>
          </p:cNvPr>
          <p:cNvCxnSpPr>
            <a:cxnSpLocks/>
          </p:cNvCxnSpPr>
          <p:nvPr/>
        </p:nvCxnSpPr>
        <p:spPr>
          <a:xfrm flipH="1">
            <a:off x="2771800" y="4014076"/>
            <a:ext cx="1008112" cy="483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C741EB5-815F-19DC-F634-E426CEA39467}"/>
              </a:ext>
            </a:extLst>
          </p:cNvPr>
          <p:cNvSpPr/>
          <p:nvPr/>
        </p:nvSpPr>
        <p:spPr>
          <a:xfrm>
            <a:off x="1370434" y="4529216"/>
            <a:ext cx="551971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9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28A0BB-2FE5-7821-7B2D-226DD552E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E17080-1669-67B3-A01C-AB669BA2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F47D06-AF39-1B95-5C0B-383EAEE6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841"/>
            <a:ext cx="9144000" cy="248831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5BFDB5-EF65-01D4-5953-592D06D9D452}"/>
              </a:ext>
            </a:extLst>
          </p:cNvPr>
          <p:cNvSpPr txBox="1"/>
          <p:nvPr/>
        </p:nvSpPr>
        <p:spPr>
          <a:xfrm>
            <a:off x="2699792" y="241159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New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F78CDB-CDF2-E233-0B7F-3AD332378CC8}"/>
              </a:ext>
            </a:extLst>
          </p:cNvPr>
          <p:cNvCxnSpPr>
            <a:cxnSpLocks/>
          </p:cNvCxnSpPr>
          <p:nvPr/>
        </p:nvCxnSpPr>
        <p:spPr>
          <a:xfrm flipH="1">
            <a:off x="2051720" y="2780928"/>
            <a:ext cx="936104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4AB661D-C12B-8CF4-8A0C-007DCBE22DF9}"/>
              </a:ext>
            </a:extLst>
          </p:cNvPr>
          <p:cNvSpPr/>
          <p:nvPr/>
        </p:nvSpPr>
        <p:spPr>
          <a:xfrm>
            <a:off x="1676312" y="3038224"/>
            <a:ext cx="1743560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選取網頁 </a:t>
            </a:r>
            <a:r>
              <a:rPr lang="en-US" altLang="zh-TW" dirty="0"/>
              <a:t>Visitors</a:t>
            </a:r>
            <a:r>
              <a:rPr lang="zh-TW" altLang="en-US" dirty="0"/>
              <a:t> 權限使用者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5E80C0-AD6D-14B3-357C-D467941F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1533260"/>
            <a:ext cx="6468378" cy="3791479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1732CED-D4A4-D81F-AA1D-C5E3CBD9E061}"/>
              </a:ext>
            </a:extLst>
          </p:cNvPr>
          <p:cNvCxnSpPr>
            <a:cxnSpLocks/>
          </p:cNvCxnSpPr>
          <p:nvPr/>
        </p:nvCxnSpPr>
        <p:spPr>
          <a:xfrm flipH="1">
            <a:off x="4635939" y="1036180"/>
            <a:ext cx="112307" cy="1826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7B05D0A-E8D7-DE99-6291-3CE399281D23}"/>
              </a:ext>
            </a:extLst>
          </p:cNvPr>
          <p:cNvSpPr/>
          <p:nvPr/>
        </p:nvSpPr>
        <p:spPr>
          <a:xfrm>
            <a:off x="3196300" y="2975164"/>
            <a:ext cx="3103892" cy="2110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9970EA-F96C-F5D6-0099-F1483991D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B327961-4C6E-E2B2-CF24-CA1DACFE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ED3DC5-6C82-DCBC-30CA-3F812B42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236"/>
            <a:ext cx="9144000" cy="45535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FE0319-B132-F634-9B3C-5FB06E054EC1}"/>
              </a:ext>
            </a:extLst>
          </p:cNvPr>
          <p:cNvSpPr txBox="1"/>
          <p:nvPr/>
        </p:nvSpPr>
        <p:spPr>
          <a:xfrm>
            <a:off x="7587836" y="4477513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Share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9C21BC-B421-A7E4-6ACC-EC61DB857715}"/>
              </a:ext>
            </a:extLst>
          </p:cNvPr>
          <p:cNvCxnSpPr>
            <a:cxnSpLocks/>
          </p:cNvCxnSpPr>
          <p:nvPr/>
        </p:nvCxnSpPr>
        <p:spPr>
          <a:xfrm flipH="1">
            <a:off x="6867756" y="4846845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E461592-677A-FC81-DB58-368B638F6268}"/>
              </a:ext>
            </a:extLst>
          </p:cNvPr>
          <p:cNvSpPr/>
          <p:nvPr/>
        </p:nvSpPr>
        <p:spPr>
          <a:xfrm>
            <a:off x="6610596" y="5087164"/>
            <a:ext cx="871644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39395C-9F45-6692-486C-D5D560038354}"/>
              </a:ext>
            </a:extLst>
          </p:cNvPr>
          <p:cNvSpPr txBox="1"/>
          <p:nvPr/>
        </p:nvSpPr>
        <p:spPr>
          <a:xfrm>
            <a:off x="3451738" y="3908355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打勾 </a:t>
            </a:r>
            <a:r>
              <a:rPr lang="en-US" altLang="zh-TW" dirty="0">
                <a:highlight>
                  <a:srgbClr val="FFFF00"/>
                </a:highlight>
              </a:rPr>
              <a:t>Send an email invitation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36C4DAE-BC6B-C5FF-ABB9-634D4F998BEF}"/>
              </a:ext>
            </a:extLst>
          </p:cNvPr>
          <p:cNvCxnSpPr>
            <a:cxnSpLocks/>
          </p:cNvCxnSpPr>
          <p:nvPr/>
        </p:nvCxnSpPr>
        <p:spPr>
          <a:xfrm flipH="1">
            <a:off x="3978846" y="4277687"/>
            <a:ext cx="762394" cy="304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6310E62-9E72-A6B3-8D6E-4DD62A089E46}"/>
              </a:ext>
            </a:extLst>
          </p:cNvPr>
          <p:cNvSpPr/>
          <p:nvPr/>
        </p:nvSpPr>
        <p:spPr>
          <a:xfrm>
            <a:off x="3721686" y="4656225"/>
            <a:ext cx="1775882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6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5F4F66-CA38-49C3-3962-D265BBDA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4"/>
          </a:xfrm>
        </p:spPr>
        <p:txBody>
          <a:bodyPr/>
          <a:lstStyle/>
          <a:p>
            <a:r>
              <a:rPr lang="zh-TW" altLang="en-US" dirty="0"/>
              <a:t>開啟網頁</a:t>
            </a:r>
            <a:br>
              <a:rPr lang="en-US" altLang="zh-TW" dirty="0"/>
            </a:br>
            <a:r>
              <a:rPr lang="zh-TW" altLang="en-US" dirty="0"/>
              <a:t>新增使用者權限群組設定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29DF6D9-5FD8-24A2-2398-A92F6677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635"/>
            <a:ext cx="9144000" cy="412362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C610405-026B-0655-708F-849BE82BDE75}"/>
              </a:ext>
            </a:extLst>
          </p:cNvPr>
          <p:cNvSpPr txBox="1"/>
          <p:nvPr/>
        </p:nvSpPr>
        <p:spPr>
          <a:xfrm>
            <a:off x="2364656" y="2352293"/>
            <a:ext cx="2063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Group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FA188DB-5872-86DF-8BCD-D5185E1B9E2B}"/>
              </a:ext>
            </a:extLst>
          </p:cNvPr>
          <p:cNvCxnSpPr>
            <a:cxnSpLocks/>
          </p:cNvCxnSpPr>
          <p:nvPr/>
        </p:nvCxnSpPr>
        <p:spPr>
          <a:xfrm flipH="1" flipV="1">
            <a:off x="1572568" y="2167105"/>
            <a:ext cx="792088" cy="185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6D52943-C367-AEA3-1D2A-3DFECFC532CD}"/>
              </a:ext>
            </a:extLst>
          </p:cNvPr>
          <p:cNvSpPr/>
          <p:nvPr/>
        </p:nvSpPr>
        <p:spPr>
          <a:xfrm>
            <a:off x="1146324" y="1912310"/>
            <a:ext cx="360040" cy="5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0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ABAFA6-0777-E5B8-1F62-AD6742D01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4BA2B34-7FB3-E50D-A9E6-008CC183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1C7A1C-4F7F-3A74-6B0D-DC3F8EF8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" y="1448806"/>
            <a:ext cx="9144000" cy="525681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E327378-85F4-207A-47FD-07D24E43463A}"/>
              </a:ext>
            </a:extLst>
          </p:cNvPr>
          <p:cNvSpPr txBox="1"/>
          <p:nvPr/>
        </p:nvSpPr>
        <p:spPr>
          <a:xfrm>
            <a:off x="5148064" y="1534131"/>
            <a:ext cx="2063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Name: XXXXX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71DEC2F-3E47-8497-25C8-24534DCB8F5C}"/>
              </a:ext>
            </a:extLst>
          </p:cNvPr>
          <p:cNvCxnSpPr>
            <a:cxnSpLocks/>
          </p:cNvCxnSpPr>
          <p:nvPr/>
        </p:nvCxnSpPr>
        <p:spPr>
          <a:xfrm flipH="1">
            <a:off x="4788024" y="1988840"/>
            <a:ext cx="504056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C4CC183-9D96-21A2-FD1F-C57AAC145A03}"/>
              </a:ext>
            </a:extLst>
          </p:cNvPr>
          <p:cNvSpPr/>
          <p:nvPr/>
        </p:nvSpPr>
        <p:spPr>
          <a:xfrm>
            <a:off x="3491880" y="2220232"/>
            <a:ext cx="2088232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4DEF98-D361-3EA7-728C-0C90058C9440}"/>
              </a:ext>
            </a:extLst>
          </p:cNvPr>
          <p:cNvSpPr txBox="1"/>
          <p:nvPr/>
        </p:nvSpPr>
        <p:spPr>
          <a:xfrm>
            <a:off x="4990394" y="1546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C85567-2F3D-FD31-C8CE-4799744DE2EF}"/>
              </a:ext>
            </a:extLst>
          </p:cNvPr>
          <p:cNvSpPr txBox="1"/>
          <p:nvPr/>
        </p:nvSpPr>
        <p:spPr>
          <a:xfrm>
            <a:off x="5120034" y="3914931"/>
            <a:ext cx="283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FFFF00"/>
                </a:highlight>
              </a:rPr>
              <a:t>選取 </a:t>
            </a:r>
            <a:r>
              <a:rPr lang="en-US" altLang="zh-TW" dirty="0">
                <a:highlight>
                  <a:srgbClr val="FFFF00"/>
                </a:highlight>
              </a:rPr>
              <a:t>Group 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464CF20-2152-2850-E0CF-4E4D50B6369F}"/>
              </a:ext>
            </a:extLst>
          </p:cNvPr>
          <p:cNvCxnSpPr>
            <a:cxnSpLocks/>
          </p:cNvCxnSpPr>
          <p:nvPr/>
        </p:nvCxnSpPr>
        <p:spPr>
          <a:xfrm flipH="1">
            <a:off x="5580112" y="4304834"/>
            <a:ext cx="504056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B8528CF-5C6D-5E63-4D2D-8BE4796B7E47}"/>
              </a:ext>
            </a:extLst>
          </p:cNvPr>
          <p:cNvSpPr/>
          <p:nvPr/>
        </p:nvSpPr>
        <p:spPr>
          <a:xfrm>
            <a:off x="3463850" y="4601032"/>
            <a:ext cx="4708550" cy="823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B8B4C4-4D8F-B1B3-089F-62500B987162}"/>
              </a:ext>
            </a:extLst>
          </p:cNvPr>
          <p:cNvSpPr txBox="1"/>
          <p:nvPr/>
        </p:nvSpPr>
        <p:spPr>
          <a:xfrm>
            <a:off x="4962364" y="3927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2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925E7F5-3543-1E58-E15C-DBAD635B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255"/>
            <a:ext cx="9144000" cy="334396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2ADAFFA-D911-4B71-B6A2-4A926DC21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0E0D906-5181-D2EB-FF38-B61421C7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262B79A-2916-42B6-95EE-7AE90EB45170}"/>
              </a:ext>
            </a:extLst>
          </p:cNvPr>
          <p:cNvSpPr txBox="1"/>
          <p:nvPr/>
        </p:nvSpPr>
        <p:spPr>
          <a:xfrm>
            <a:off x="4031940" y="1055855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選取 </a:t>
            </a:r>
            <a:r>
              <a:rPr lang="en-US" altLang="zh-TW" dirty="0">
                <a:highlight>
                  <a:srgbClr val="FFFF00"/>
                </a:highlight>
              </a:rPr>
              <a:t>Give Group Permission to this Site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7863E17-CC4C-5E15-0802-4B5B73915EA6}"/>
              </a:ext>
            </a:extLst>
          </p:cNvPr>
          <p:cNvCxnSpPr>
            <a:cxnSpLocks/>
          </p:cNvCxnSpPr>
          <p:nvPr/>
        </p:nvCxnSpPr>
        <p:spPr>
          <a:xfrm flipH="1">
            <a:off x="5580112" y="1432662"/>
            <a:ext cx="360040" cy="370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5DA2565-724F-167B-3D66-4879447EFF37}"/>
              </a:ext>
            </a:extLst>
          </p:cNvPr>
          <p:cNvSpPr/>
          <p:nvPr/>
        </p:nvSpPr>
        <p:spPr>
          <a:xfrm>
            <a:off x="2915816" y="2164591"/>
            <a:ext cx="6120680" cy="2673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540C74-B3EC-8E9F-3C1B-37C828E49065}"/>
              </a:ext>
            </a:extLst>
          </p:cNvPr>
          <p:cNvSpPr txBox="1"/>
          <p:nvPr/>
        </p:nvSpPr>
        <p:spPr>
          <a:xfrm>
            <a:off x="3881097" y="103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BCB9D7-1999-A6A0-B79C-A06C12DC615B}"/>
              </a:ext>
            </a:extLst>
          </p:cNvPr>
          <p:cNvSpPr txBox="1"/>
          <p:nvPr/>
        </p:nvSpPr>
        <p:spPr>
          <a:xfrm>
            <a:off x="6228184" y="579597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2867E1-79E2-77FE-53F0-FC4B94ED7883}"/>
              </a:ext>
            </a:extLst>
          </p:cNvPr>
          <p:cNvCxnSpPr>
            <a:cxnSpLocks/>
          </p:cNvCxnSpPr>
          <p:nvPr/>
        </p:nvCxnSpPr>
        <p:spPr>
          <a:xfrm flipV="1">
            <a:off x="6944394" y="5441591"/>
            <a:ext cx="716210" cy="298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E0ABD07-7D9E-37E9-7C67-B9ECB14E4B9F}"/>
              </a:ext>
            </a:extLst>
          </p:cNvPr>
          <p:cNvSpPr/>
          <p:nvPr/>
        </p:nvSpPr>
        <p:spPr>
          <a:xfrm>
            <a:off x="7773638" y="5113115"/>
            <a:ext cx="675070" cy="319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6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5F4F66-CA38-49C3-3962-D265BBDA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4"/>
          </a:xfrm>
        </p:spPr>
        <p:txBody>
          <a:bodyPr/>
          <a:lstStyle/>
          <a:p>
            <a:r>
              <a:rPr lang="zh-TW" altLang="en-US" dirty="0"/>
              <a:t>開啟網頁</a:t>
            </a:r>
            <a:br>
              <a:rPr lang="en-US" altLang="zh-TW" dirty="0"/>
            </a:br>
            <a:r>
              <a:rPr lang="zh-TW" altLang="en-US" dirty="0"/>
              <a:t>使用者權限設定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E9A50A-D22A-A6D9-0696-21700916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929"/>
            <a:ext cx="9144000" cy="400014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45E0292-AD1D-9861-E732-7AD1E45DD6C3}"/>
              </a:ext>
            </a:extLst>
          </p:cNvPr>
          <p:cNvSpPr txBox="1"/>
          <p:nvPr/>
        </p:nvSpPr>
        <p:spPr>
          <a:xfrm>
            <a:off x="4683858" y="1955623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1B7FBEB-A698-80CD-DD67-4E62600C5CCE}"/>
              </a:ext>
            </a:extLst>
          </p:cNvPr>
          <p:cNvCxnSpPr>
            <a:cxnSpLocks/>
          </p:cNvCxnSpPr>
          <p:nvPr/>
        </p:nvCxnSpPr>
        <p:spPr>
          <a:xfrm flipV="1">
            <a:off x="6161418" y="1828667"/>
            <a:ext cx="1434918" cy="259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3F6511-3D6F-D21A-0B58-3A55B31C9D7D}"/>
              </a:ext>
            </a:extLst>
          </p:cNvPr>
          <p:cNvSpPr/>
          <p:nvPr/>
        </p:nvSpPr>
        <p:spPr>
          <a:xfrm>
            <a:off x="7668344" y="1428929"/>
            <a:ext cx="504056" cy="48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EF33AE-2C37-3339-D2D7-C462D8EA5877}"/>
              </a:ext>
            </a:extLst>
          </p:cNvPr>
          <p:cNvSpPr txBox="1"/>
          <p:nvPr/>
        </p:nvSpPr>
        <p:spPr>
          <a:xfrm>
            <a:off x="4462911" y="1967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1F97CB-ABE6-EE80-DEEA-0C4E00FFA851}"/>
              </a:ext>
            </a:extLst>
          </p:cNvPr>
          <p:cNvSpPr txBox="1"/>
          <p:nvPr/>
        </p:nvSpPr>
        <p:spPr>
          <a:xfrm>
            <a:off x="3692294" y="3318785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Site information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8A23C2A-A729-BD82-68FE-9BB206ED0462}"/>
              </a:ext>
            </a:extLst>
          </p:cNvPr>
          <p:cNvCxnSpPr>
            <a:cxnSpLocks/>
          </p:cNvCxnSpPr>
          <p:nvPr/>
        </p:nvCxnSpPr>
        <p:spPr>
          <a:xfrm>
            <a:off x="5148064" y="3688117"/>
            <a:ext cx="720080" cy="194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30B18B2-84C3-3FBF-E841-2402A4D9DE59}"/>
              </a:ext>
            </a:extLst>
          </p:cNvPr>
          <p:cNvSpPr/>
          <p:nvPr/>
        </p:nvSpPr>
        <p:spPr>
          <a:xfrm>
            <a:off x="5949240" y="3696210"/>
            <a:ext cx="1503080" cy="30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AE177D-A5D3-3744-1BE2-05FE362D3B57}"/>
              </a:ext>
            </a:extLst>
          </p:cNvPr>
          <p:cNvSpPr txBox="1"/>
          <p:nvPr/>
        </p:nvSpPr>
        <p:spPr>
          <a:xfrm>
            <a:off x="3466815" y="3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86D092-0736-B4E1-3DBB-12439FAB7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40E40D9-C573-564E-8579-8D4B1DBB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</a:t>
            </a:r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Group</a:t>
            </a:r>
            <a:r>
              <a:rPr lang="zh-TW" altLang="en-US" dirty="0"/>
              <a:t> 設定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790087-D409-CE7C-8281-2E3F505F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" y="1412776"/>
            <a:ext cx="9144000" cy="48562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9CB38F-4680-6A92-A504-A0CE7A8E641C}"/>
              </a:ext>
            </a:extLst>
          </p:cNvPr>
          <p:cNvSpPr txBox="1"/>
          <p:nvPr/>
        </p:nvSpPr>
        <p:spPr>
          <a:xfrm>
            <a:off x="3021038" y="4171582"/>
            <a:ext cx="41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完成 </a:t>
            </a:r>
            <a:r>
              <a:rPr lang="en-US" altLang="zh-TW" dirty="0">
                <a:highlight>
                  <a:srgbClr val="FFFF00"/>
                </a:highlight>
              </a:rPr>
              <a:t>Create “S210 Everyone” Group </a:t>
            </a:r>
            <a:r>
              <a:rPr lang="zh-TW" altLang="en-US" dirty="0">
                <a:highlight>
                  <a:srgbClr val="FFFF00"/>
                </a:highlight>
              </a:rPr>
              <a:t>設定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6F64AEE-FB1B-9200-DB94-EF8A67EAE2CC}"/>
              </a:ext>
            </a:extLst>
          </p:cNvPr>
          <p:cNvCxnSpPr>
            <a:cxnSpLocks/>
          </p:cNvCxnSpPr>
          <p:nvPr/>
        </p:nvCxnSpPr>
        <p:spPr>
          <a:xfrm flipH="1">
            <a:off x="3309070" y="4570044"/>
            <a:ext cx="1008112" cy="483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78BB090-1086-1A93-D4E9-119747D7D038}"/>
              </a:ext>
            </a:extLst>
          </p:cNvPr>
          <p:cNvSpPr/>
          <p:nvPr/>
        </p:nvSpPr>
        <p:spPr>
          <a:xfrm>
            <a:off x="1907704" y="5091858"/>
            <a:ext cx="722799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26B8D4-D0B1-61F2-C34E-C204AFB42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B5D1B9D-E06F-A6BA-3E9D-5AA509FA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63DDBA-CAB9-3290-601C-A826B783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45142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4DEC2A6-7315-A29A-5FCA-845C0A026587}"/>
              </a:ext>
            </a:extLst>
          </p:cNvPr>
          <p:cNvSpPr txBox="1"/>
          <p:nvPr/>
        </p:nvSpPr>
        <p:spPr>
          <a:xfrm>
            <a:off x="3611198" y="4131695"/>
            <a:ext cx="297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View all site 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47A7626-BF0A-4C08-601C-5C4F7D570807}"/>
              </a:ext>
            </a:extLst>
          </p:cNvPr>
          <p:cNvCxnSpPr>
            <a:cxnSpLocks/>
          </p:cNvCxnSpPr>
          <p:nvPr/>
        </p:nvCxnSpPr>
        <p:spPr>
          <a:xfrm>
            <a:off x="5066968" y="4501027"/>
            <a:ext cx="720080" cy="194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A9000E-40EF-9019-F79D-B5955669834B}"/>
              </a:ext>
            </a:extLst>
          </p:cNvPr>
          <p:cNvSpPr/>
          <p:nvPr/>
        </p:nvSpPr>
        <p:spPr>
          <a:xfrm>
            <a:off x="5868144" y="4509120"/>
            <a:ext cx="1503080" cy="30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B97E5A-E3EF-C9CF-E1E7-524FC092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360"/>
            <a:ext cx="9144000" cy="41652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1071BD-5520-A417-9393-4B5EE576B6DD}"/>
              </a:ext>
            </a:extLst>
          </p:cNvPr>
          <p:cNvSpPr txBox="1"/>
          <p:nvPr/>
        </p:nvSpPr>
        <p:spPr>
          <a:xfrm>
            <a:off x="3635896" y="3059668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Site permissions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3B6ADB6-CE93-0BF9-EFCF-1033EEDD7ADC}"/>
              </a:ext>
            </a:extLst>
          </p:cNvPr>
          <p:cNvCxnSpPr>
            <a:cxnSpLocks/>
          </p:cNvCxnSpPr>
          <p:nvPr/>
        </p:nvCxnSpPr>
        <p:spPr>
          <a:xfrm flipH="1">
            <a:off x="3275856" y="3404007"/>
            <a:ext cx="1089208" cy="258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B38746E-F218-6FED-AC67-7A3C8F1D7569}"/>
              </a:ext>
            </a:extLst>
          </p:cNvPr>
          <p:cNvSpPr/>
          <p:nvPr/>
        </p:nvSpPr>
        <p:spPr>
          <a:xfrm>
            <a:off x="2108364" y="3733216"/>
            <a:ext cx="1440160" cy="19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7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318CB1-B7CA-CB2E-AA0C-D50826E0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536"/>
            <a:ext cx="9144000" cy="413492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6B887C0-8B07-9B7F-CD07-835E3EE3AB34}"/>
              </a:ext>
            </a:extLst>
          </p:cNvPr>
          <p:cNvSpPr txBox="1"/>
          <p:nvPr/>
        </p:nvSpPr>
        <p:spPr>
          <a:xfrm>
            <a:off x="2483768" y="3246562"/>
            <a:ext cx="458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S210 </a:t>
            </a:r>
            <a:r>
              <a:rPr lang="zh-TW" altLang="en-US" dirty="0">
                <a:highlight>
                  <a:srgbClr val="FFFF00"/>
                </a:highlight>
              </a:rPr>
              <a:t>擴散工程部 擴散製程課 </a:t>
            </a:r>
            <a:r>
              <a:rPr lang="en-US" altLang="zh-TW" dirty="0">
                <a:highlight>
                  <a:srgbClr val="FFFF00"/>
                </a:highlight>
              </a:rPr>
              <a:t>Members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84D0C2-CC0F-C038-4F33-67E1C2AE679B}"/>
              </a:ext>
            </a:extLst>
          </p:cNvPr>
          <p:cNvCxnSpPr>
            <a:cxnSpLocks/>
          </p:cNvCxnSpPr>
          <p:nvPr/>
        </p:nvCxnSpPr>
        <p:spPr>
          <a:xfrm flipH="1">
            <a:off x="2771800" y="3645024"/>
            <a:ext cx="1008112" cy="483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3E1C1-8139-8066-DA30-AB834293C878}"/>
              </a:ext>
            </a:extLst>
          </p:cNvPr>
          <p:cNvSpPr/>
          <p:nvPr/>
        </p:nvSpPr>
        <p:spPr>
          <a:xfrm>
            <a:off x="1370434" y="4160164"/>
            <a:ext cx="551971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7AEF06-BA6D-61C3-3466-E81850C51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AB950E-2C1A-4A88-0480-D0C3E460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23D19A-2A85-1EA0-3D02-81FECEC0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529"/>
            <a:ext cx="9144000" cy="354294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624502-88BD-1391-C120-CAFABE7BE83B}"/>
              </a:ext>
            </a:extLst>
          </p:cNvPr>
          <p:cNvSpPr txBox="1"/>
          <p:nvPr/>
        </p:nvSpPr>
        <p:spPr>
          <a:xfrm>
            <a:off x="2411760" y="2389817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New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086F8F9-B319-7A8C-BD2E-D05285F88A5D}"/>
              </a:ext>
            </a:extLst>
          </p:cNvPr>
          <p:cNvCxnSpPr>
            <a:cxnSpLocks/>
          </p:cNvCxnSpPr>
          <p:nvPr/>
        </p:nvCxnSpPr>
        <p:spPr>
          <a:xfrm flipH="1">
            <a:off x="1691680" y="2718212"/>
            <a:ext cx="1224136" cy="2067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56343C1-DDE8-06AD-BDAF-9BEB8CA8700A}"/>
              </a:ext>
            </a:extLst>
          </p:cNvPr>
          <p:cNvSpPr/>
          <p:nvPr/>
        </p:nvSpPr>
        <p:spPr>
          <a:xfrm>
            <a:off x="1396100" y="2924944"/>
            <a:ext cx="137570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選取網頁 </a:t>
            </a:r>
            <a:r>
              <a:rPr lang="en-US" altLang="zh-TW" dirty="0"/>
              <a:t>EDIT</a:t>
            </a:r>
            <a:r>
              <a:rPr lang="zh-TW" altLang="en-US" dirty="0"/>
              <a:t> 權限使用者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5E80C0-AD6D-14B3-357C-D467941F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1533260"/>
            <a:ext cx="6468378" cy="3791479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1732CED-D4A4-D81F-AA1D-C5E3CBD9E061}"/>
              </a:ext>
            </a:extLst>
          </p:cNvPr>
          <p:cNvCxnSpPr>
            <a:cxnSpLocks/>
          </p:cNvCxnSpPr>
          <p:nvPr/>
        </p:nvCxnSpPr>
        <p:spPr>
          <a:xfrm flipH="1">
            <a:off x="4635939" y="1036180"/>
            <a:ext cx="112307" cy="1826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7B05D0A-E8D7-DE99-6291-3CE399281D23}"/>
              </a:ext>
            </a:extLst>
          </p:cNvPr>
          <p:cNvSpPr/>
          <p:nvPr/>
        </p:nvSpPr>
        <p:spPr>
          <a:xfrm>
            <a:off x="3196300" y="2975164"/>
            <a:ext cx="3103892" cy="2110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C0C50378-0DE6-6488-BD47-EFD3C849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05"/>
            <a:ext cx="9144000" cy="439479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C19AD3-D5D7-1F17-5837-ADD06CE8E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A04ECC3-93BD-B8D9-FD14-A8229E70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A0D174-2A4A-94E6-1FB6-2942DB5B3BB6}"/>
              </a:ext>
            </a:extLst>
          </p:cNvPr>
          <p:cNvSpPr txBox="1"/>
          <p:nvPr/>
        </p:nvSpPr>
        <p:spPr>
          <a:xfrm>
            <a:off x="7254380" y="4369937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Share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4CDA618-344F-B910-9DA5-517A689DBC5E}"/>
              </a:ext>
            </a:extLst>
          </p:cNvPr>
          <p:cNvCxnSpPr>
            <a:cxnSpLocks/>
          </p:cNvCxnSpPr>
          <p:nvPr/>
        </p:nvCxnSpPr>
        <p:spPr>
          <a:xfrm flipH="1">
            <a:off x="6534300" y="4739269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6CB5030-C220-3186-F16C-41C34E52265D}"/>
              </a:ext>
            </a:extLst>
          </p:cNvPr>
          <p:cNvSpPr/>
          <p:nvPr/>
        </p:nvSpPr>
        <p:spPr>
          <a:xfrm>
            <a:off x="6277140" y="4979588"/>
            <a:ext cx="871644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8027430-A21F-29F0-8102-A3ABBB8C1672}"/>
              </a:ext>
            </a:extLst>
          </p:cNvPr>
          <p:cNvSpPr txBox="1"/>
          <p:nvPr/>
        </p:nvSpPr>
        <p:spPr>
          <a:xfrm>
            <a:off x="3210490" y="3823831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打勾 </a:t>
            </a:r>
            <a:r>
              <a:rPr lang="en-US" altLang="zh-TW" dirty="0">
                <a:highlight>
                  <a:srgbClr val="FFFF00"/>
                </a:highlight>
              </a:rPr>
              <a:t>Send an email invitation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1258D2-7BC1-DBAE-D608-E1762BCD509E}"/>
              </a:ext>
            </a:extLst>
          </p:cNvPr>
          <p:cNvCxnSpPr>
            <a:cxnSpLocks/>
          </p:cNvCxnSpPr>
          <p:nvPr/>
        </p:nvCxnSpPr>
        <p:spPr>
          <a:xfrm flipH="1">
            <a:off x="3737598" y="4193163"/>
            <a:ext cx="762394" cy="304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95D6BF-3B71-A505-4D26-4EC85E590FBC}"/>
              </a:ext>
            </a:extLst>
          </p:cNvPr>
          <p:cNvSpPr/>
          <p:nvPr/>
        </p:nvSpPr>
        <p:spPr>
          <a:xfrm>
            <a:off x="3480438" y="4571701"/>
            <a:ext cx="1739634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318CB1-B7CA-CB2E-AA0C-D50826E0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536"/>
            <a:ext cx="9144000" cy="413492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DEF128B-CA32-1BF9-2D0A-89249EB99B17}"/>
              </a:ext>
            </a:extLst>
          </p:cNvPr>
          <p:cNvSpPr txBox="1"/>
          <p:nvPr/>
        </p:nvSpPr>
        <p:spPr>
          <a:xfrm>
            <a:off x="2483768" y="3439782"/>
            <a:ext cx="458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S210 </a:t>
            </a:r>
            <a:r>
              <a:rPr lang="zh-TW" altLang="en-US" dirty="0">
                <a:highlight>
                  <a:srgbClr val="FFFF00"/>
                </a:highlight>
              </a:rPr>
              <a:t>擴散工程部 擴散製程課 </a:t>
            </a:r>
            <a:r>
              <a:rPr lang="en-US" altLang="zh-TW" dirty="0">
                <a:highlight>
                  <a:srgbClr val="FFFF00"/>
                </a:highlight>
              </a:rPr>
              <a:t>Owners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68FCE4C-42BF-EC52-C2AC-88A0D0B7E981}"/>
              </a:ext>
            </a:extLst>
          </p:cNvPr>
          <p:cNvCxnSpPr>
            <a:cxnSpLocks/>
          </p:cNvCxnSpPr>
          <p:nvPr/>
        </p:nvCxnSpPr>
        <p:spPr>
          <a:xfrm flipH="1">
            <a:off x="2771800" y="3838244"/>
            <a:ext cx="1008112" cy="483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149AA84-D298-FB39-C91C-81AFAC7BE16E}"/>
              </a:ext>
            </a:extLst>
          </p:cNvPr>
          <p:cNvSpPr/>
          <p:nvPr/>
        </p:nvSpPr>
        <p:spPr>
          <a:xfrm>
            <a:off x="1370434" y="4353384"/>
            <a:ext cx="551971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182242</TotalTime>
  <Words>174</Words>
  <Application>Microsoft Office PowerPoint</Application>
  <PresentationFormat>如螢幕大小 (4:3)</PresentationFormat>
  <Paragraphs>52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1_Office Theme</vt:lpstr>
      <vt:lpstr>PowerPoint 簡報</vt:lpstr>
      <vt:lpstr>開啟網頁 使用者權限設定</vt:lpstr>
      <vt:lpstr>PowerPoint 簡報</vt:lpstr>
      <vt:lpstr>PowerPoint 簡報</vt:lpstr>
      <vt:lpstr>PowerPoint 簡報</vt:lpstr>
      <vt:lpstr>PowerPoint 簡報</vt:lpstr>
      <vt:lpstr>選取網頁 EDIT 權限使用者</vt:lpstr>
      <vt:lpstr>PowerPoint 簡報</vt:lpstr>
      <vt:lpstr>PowerPoint 簡報</vt:lpstr>
      <vt:lpstr>PowerPoint 簡報</vt:lpstr>
      <vt:lpstr>選取網頁 full control 權限使用者</vt:lpstr>
      <vt:lpstr>PowerPoint 簡報</vt:lpstr>
      <vt:lpstr>PowerPoint 簡報</vt:lpstr>
      <vt:lpstr>PowerPoint 簡報</vt:lpstr>
      <vt:lpstr>選取網頁 Visitors 權限使用者</vt:lpstr>
      <vt:lpstr>PowerPoint 簡報</vt:lpstr>
      <vt:lpstr>開啟網頁 新增使用者權限群組設定</vt:lpstr>
      <vt:lpstr>PowerPoint 簡報</vt:lpstr>
      <vt:lpstr>PowerPoint 簡報</vt:lpstr>
      <vt:lpstr>完成 Create Group 設定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網頁權限編輯</dc:title>
  <dc:creator>S210 WCChen3</dc:creator>
  <cp:lastModifiedBy>S210 WCChen3</cp:lastModifiedBy>
  <cp:revision>1885</cp:revision>
  <cp:lastPrinted>2021-10-06T02:29:51Z</cp:lastPrinted>
  <dcterms:created xsi:type="dcterms:W3CDTF">2012-03-21T02:57:47Z</dcterms:created>
  <dcterms:modified xsi:type="dcterms:W3CDTF">2024-11-10T01:27:26Z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