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25"/>
  </p:notesMasterIdLst>
  <p:handoutMasterIdLst>
    <p:handoutMasterId r:id="rId26"/>
  </p:handoutMasterIdLst>
  <p:sldIdLst>
    <p:sldId id="259" r:id="rId6"/>
    <p:sldId id="434" r:id="rId7"/>
    <p:sldId id="439" r:id="rId8"/>
    <p:sldId id="440" r:id="rId9"/>
    <p:sldId id="441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2" r:id="rId19"/>
    <p:sldId id="453" r:id="rId20"/>
    <p:sldId id="451" r:id="rId21"/>
    <p:sldId id="454" r:id="rId22"/>
    <p:sldId id="455" r:id="rId23"/>
    <p:sldId id="456" r:id="rId24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34"/>
            <p14:sldId id="439"/>
            <p14:sldId id="440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2"/>
            <p14:sldId id="453"/>
            <p14:sldId id="451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44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2024/12/1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2024/12/1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11521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資料庫及對應資料表</a:t>
            </a:r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7A3623-DAC5-66EC-C513-2ADF1079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56F014F-ADB8-4E13-DDAE-00066A7E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0B2022E-E271-5DCA-7142-4745B113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96" y="1369358"/>
            <a:ext cx="488700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9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19F050-AD3D-DCBC-2749-164E4813F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C8DEF-B809-46CA-C75A-D18073EB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9156FC-E5D3-3063-A9FC-48540C38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23" y="1450892"/>
            <a:ext cx="486795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7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D5940B-D0A7-8323-FE34-994535C3DB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4DF35-C58E-7D42-CEB9-7C145A99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A03D326-8F21-8E0D-7EB5-BE1B92EB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4" y="2490656"/>
            <a:ext cx="495369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F5F8FF-9AC1-FE30-E4F5-8968D4CE7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44E4C8-F09D-FB92-9F64-9A441A70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none" strike="noStrike" dirty="0">
                <a:effectLst/>
                <a:latin typeface="+mn-lt"/>
              </a:rPr>
              <a:t>nthccimdb08</a:t>
            </a:r>
            <a:r>
              <a:rPr lang="zh-TW" altLang="en-US" sz="2800" b="1" u="none" strike="noStrike" dirty="0"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4311AF-2274-8774-9CB5-5605E29C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23" y="1359831"/>
            <a:ext cx="4867954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07F9DD-E206-3EC6-A519-AE60580B5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1EA7676-5134-CA82-ABAB-28156700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BD637F-D451-C9FC-1787-4FAB85A1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9" y="1359831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3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938707-5AF0-14B7-778E-7226FC6CD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E94F6F-39DB-CC2A-3A54-2B9A7928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BA74BA-36CF-03B1-3D6B-16D2A141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23" y="1316402"/>
            <a:ext cx="486795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0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F5F8FF-9AC1-FE30-E4F5-8968D4CE7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44E4C8-F09D-FB92-9F64-9A441A70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none" strike="noStrike" dirty="0">
                <a:effectLst/>
                <a:latin typeface="+mn-lt"/>
              </a:rPr>
              <a:t>WEHQDBMS01</a:t>
            </a:r>
            <a:r>
              <a:rPr lang="zh-TW" altLang="en-US" sz="2800" b="1" u="none" strike="noStrike" dirty="0"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3383A2-CFE5-3CB2-268B-8F578081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1325929"/>
            <a:ext cx="490606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B5E55E4-5FB7-A92D-3BE2-05C410FE3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BBB0BD-E838-C170-5EF4-7610B8A1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F2C1B1-BCDD-577B-F8FB-CCEC0F903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49" y="1388410"/>
            <a:ext cx="4848902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1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0D9285-F459-C78F-086C-96873A51C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6A5400F-0001-9AC3-5EBA-3C5EA4BE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657513-F800-49E0-6D0D-C4F5A6EE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9" y="1278297"/>
            <a:ext cx="487748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8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4589E1-98B6-AE09-D49F-45A854F73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1136CB-75A8-DD98-D222-949220D6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0F6DA0-6AE4-3662-6023-3A3FF7CC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23" y="1311079"/>
            <a:ext cx="486795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418EA4-F13C-AC1F-1CE1-0C47C1575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9C18377-67E2-0D79-0FC1-A2CC53EE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目前使用資料庫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B01D57-4CD2-DE87-2C89-5F0AA19D1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76110"/>
              </p:ext>
            </p:extLst>
          </p:nvPr>
        </p:nvGraphicFramePr>
        <p:xfrm>
          <a:off x="827584" y="1628800"/>
          <a:ext cx="7488832" cy="398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3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4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+mn-lt"/>
                        </a:rPr>
                        <a:t>資料庫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 dirty="0">
                          <a:effectLst/>
                          <a:latin typeface="+mn-lt"/>
                        </a:rPr>
                        <a:t>使用者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u="none" strike="noStrike">
                          <a:effectLst/>
                          <a:latin typeface="+mn-lt"/>
                        </a:rPr>
                        <a:t>密碼</a:t>
                      </a:r>
                      <a:endParaRPr lang="zh-TW" alt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nthccimdb01\cimdb01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S200DNZ2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SUSER543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repADC2IDB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584700"/>
                  </a:ext>
                </a:extLst>
              </a:tr>
              <a:tr h="470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CIS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batchotd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forotd2015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10796"/>
                  </a:ext>
                </a:extLst>
              </a:tr>
              <a:tr h="4707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nthccimdb02\cimdb02</a:t>
                      </a:r>
                    </a:p>
                    <a:p>
                      <a:pPr algn="l" fontAlgn="ctr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Name: USERIDB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dirty="0">
                          <a:effectLst/>
                          <a:latin typeface="+mn-lt"/>
                        </a:rPr>
                        <a:t>S200DNZ2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u="none" strike="noStrike" dirty="0">
                          <a:effectLst/>
                          <a:latin typeface="+mn-lt"/>
                        </a:rPr>
                        <a:t>SUSER543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368910"/>
                  </a:ext>
                </a:extLst>
              </a:tr>
              <a:tr h="203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Nthcoadb03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batchmdscon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formdscon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478692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b="1" u="none" strike="noStrike" dirty="0">
                          <a:effectLst/>
                          <a:latin typeface="+mn-lt"/>
                        </a:rPr>
                        <a:t>nthccimdb</a:t>
                      </a: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08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WEHQDBMS01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>
                          <a:effectLst/>
                          <a:latin typeface="+mn-lt"/>
                        </a:rPr>
                        <a:t>fab2123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fab21230324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nthccimdb04\cimdb04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fab2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4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https://nuvoton.sharepoint.com/sites/Nuvoton_Power_BI_Data_Source/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個人認證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+mn-cs"/>
                        </a:rPr>
                        <a:t>個人認證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3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1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B2E762-3D08-3620-2EAA-7D442836A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BB2382C-077D-859A-45B8-E95C82A1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none" strike="noStrike" dirty="0">
                <a:effectLst/>
                <a:latin typeface="+mn-lt"/>
              </a:rPr>
              <a:t>nthccimdb02\cimdb02 </a:t>
            </a:r>
            <a:r>
              <a:rPr lang="en-US" altLang="zh-TW" sz="2800" b="1" u="none" strike="noStrike" dirty="0">
                <a:effectLst/>
                <a:latin typeface="+mn-lt"/>
              </a:rPr>
              <a:t>:</a:t>
            </a:r>
            <a:r>
              <a:rPr lang="en-US" sz="2800" b="1" u="none" strike="noStrike" dirty="0">
                <a:effectLst/>
                <a:latin typeface="+mn-lt"/>
              </a:rPr>
              <a:t>repADC2IDB</a:t>
            </a:r>
            <a:r>
              <a:rPr lang="zh-TW" altLang="en-US" sz="2800" b="1" u="none" strike="noStrike" dirty="0"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686F16-7321-C5B7-262B-ABCD161E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1290694"/>
            <a:ext cx="490606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3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347CAD-AA35-B5CF-2B57-C523EFE26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8A2C70-8CF7-53BC-E4B3-DAFB2B59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940C68-A425-6082-2C74-60C15A1F4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21"/>
          <a:stretch/>
        </p:blipFill>
        <p:spPr>
          <a:xfrm>
            <a:off x="1475655" y="1423734"/>
            <a:ext cx="6192690" cy="46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9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893715-4D38-963E-E94B-83DDA773F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D98770-0EFD-CB63-7981-157D0815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none" strike="noStrike" dirty="0">
                <a:effectLst/>
                <a:latin typeface="+mn-lt"/>
              </a:rPr>
              <a:t>nthccimdb02\cimdb02 :CIS</a:t>
            </a:r>
            <a:r>
              <a:rPr lang="zh-TW" altLang="en-US" sz="2800" b="1" u="none" strike="noStrike" dirty="0"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AF28E4-C1BB-3891-1FAC-757FC9AD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4" y="1153334"/>
            <a:ext cx="4953691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5DBD2D-4A28-DC6E-1BE4-06C5DF377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75F5898-CE7D-F62A-42F2-20BF4B3E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5FA1EE-F49E-D597-71EE-43367A14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70" y="1633287"/>
            <a:ext cx="490606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7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F5F8FF-9AC1-FE30-E4F5-8968D4CE7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44E4C8-F09D-FB92-9F64-9A441A70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none" strike="noStrike" dirty="0">
                <a:effectLst/>
                <a:latin typeface="+mn-lt"/>
              </a:rPr>
              <a:t>nthccimdb02\cimdb02 :USERIDB</a:t>
            </a:r>
            <a:r>
              <a:rPr lang="zh-TW" altLang="en-US" sz="2800" b="1" u="none" strike="noStrike" dirty="0"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17CFBC-7258-26B8-F35D-B7E1CE4C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33" y="2547814"/>
            <a:ext cx="489653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1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F5F8FF-9AC1-FE30-E4F5-8968D4CE7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44E4C8-F09D-FB92-9F64-9A441A70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none" strike="noStrike" dirty="0">
                <a:effectLst/>
                <a:latin typeface="+mn-lt"/>
              </a:rPr>
              <a:t>nthccimdb01\cimdb01</a:t>
            </a:r>
            <a:r>
              <a:rPr lang="zh-TW" altLang="en-US" sz="2800" b="1" u="none" strike="noStrike" dirty="0">
                <a:effectLst/>
                <a:latin typeface="+mn-lt"/>
              </a:rPr>
              <a:t> 資料表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70E6B0-31AC-383D-9B1C-C6317F8D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28" y="2564904"/>
            <a:ext cx="6535944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4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E119D6-C0AD-F2B9-C5B8-781C1B55C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81FB936-A861-C0F9-34F6-3464689F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2F8766-46EE-6843-C300-1F4AAFE5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760"/>
            <a:ext cx="518457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4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metadata/properties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382D93E-2480-468D-8001-CC0459944B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185002</TotalTime>
  <Words>132</Words>
  <Application>Microsoft Office PowerPoint</Application>
  <PresentationFormat>如螢幕大小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1_Office Theme</vt:lpstr>
      <vt:lpstr>PowerPoint 簡報</vt:lpstr>
      <vt:lpstr>目前使用資料庫</vt:lpstr>
      <vt:lpstr>nthccimdb02\cimdb02 :repADC2IDB 資料表</vt:lpstr>
      <vt:lpstr>PowerPoint 簡報</vt:lpstr>
      <vt:lpstr>nthccimdb02\cimdb02 :CIS 資料表</vt:lpstr>
      <vt:lpstr>PowerPoint 簡報</vt:lpstr>
      <vt:lpstr>nthccimdb02\cimdb02 :USERIDB 資料表</vt:lpstr>
      <vt:lpstr>nthccimdb01\cimdb01 資料表</vt:lpstr>
      <vt:lpstr>PowerPoint 簡報</vt:lpstr>
      <vt:lpstr>PowerPoint 簡報</vt:lpstr>
      <vt:lpstr>PowerPoint 簡報</vt:lpstr>
      <vt:lpstr>PowerPoint 簡報</vt:lpstr>
      <vt:lpstr>nthccimdb08 資料表</vt:lpstr>
      <vt:lpstr>PowerPoint 簡報</vt:lpstr>
      <vt:lpstr>PowerPoint 簡報</vt:lpstr>
      <vt:lpstr>WEHQDBMS01 資料表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ACCESS連線步驟</dc:title>
  <dc:creator>S210 WCChen3</dc:creator>
  <cp:lastModifiedBy>S210 WCChen3</cp:lastModifiedBy>
  <cp:revision>1889</cp:revision>
  <cp:lastPrinted>2021-10-06T02:29:51Z</cp:lastPrinted>
  <dcterms:created xsi:type="dcterms:W3CDTF">2012-03-21T02:57:47Z</dcterms:created>
  <dcterms:modified xsi:type="dcterms:W3CDTF">2024-12-01T08:13:41Z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