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7" r:id="rId5"/>
    <p:sldMasterId id="2147483702" r:id="rId6"/>
  </p:sldMasterIdLst>
  <p:notesMasterIdLst>
    <p:notesMasterId r:id="rId14"/>
  </p:notesMasterIdLst>
  <p:sldIdLst>
    <p:sldId id="262" r:id="rId7"/>
    <p:sldId id="266" r:id="rId8"/>
    <p:sldId id="265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2024/11/17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E_RUNCARD 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修改申請 </a:t>
            </a:r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- [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製程修改</a:t>
            </a:r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3421066" y="1008283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製程修改</a:t>
            </a:r>
            <a:r>
              <a:rPr lang="zh-TW" altLang="en-US" dirty="0"/>
              <a:t>申請表</a:t>
            </a:r>
            <a:endParaRPr lang="en-US" dirty="0"/>
          </a:p>
        </p:txBody>
      </p:sp>
      <p:cxnSp>
        <p:nvCxnSpPr>
          <p:cNvPr id="15" name="Straight Arrow Connector 18"/>
          <p:cNvCxnSpPr/>
          <p:nvPr/>
        </p:nvCxnSpPr>
        <p:spPr>
          <a:xfrm>
            <a:off x="4575733" y="1377615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/>
          <p:cNvSpPr txBox="1"/>
          <p:nvPr/>
        </p:nvSpPr>
        <p:spPr>
          <a:xfrm>
            <a:off x="3431971" y="1813653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開啟申請表</a:t>
            </a:r>
            <a:endParaRPr lang="en-US" altLang="zh-TW" dirty="0"/>
          </a:p>
        </p:txBody>
      </p:sp>
      <p:cxnSp>
        <p:nvCxnSpPr>
          <p:cNvPr id="29" name="Straight Arrow Connector 18"/>
          <p:cNvCxnSpPr/>
          <p:nvPr/>
        </p:nvCxnSpPr>
        <p:spPr>
          <a:xfrm>
            <a:off x="4564828" y="2182985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"/>
          <p:cNvSpPr txBox="1"/>
          <p:nvPr/>
        </p:nvSpPr>
        <p:spPr>
          <a:xfrm>
            <a:off x="3421066" y="2606235"/>
            <a:ext cx="231539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選擇由我處理</a:t>
            </a:r>
          </a:p>
        </p:txBody>
      </p:sp>
      <p:cxnSp>
        <p:nvCxnSpPr>
          <p:cNvPr id="31" name="Straight Arrow Connector 18"/>
          <p:cNvCxnSpPr/>
          <p:nvPr/>
        </p:nvCxnSpPr>
        <p:spPr>
          <a:xfrm>
            <a:off x="4575733" y="2988355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6"/>
          <p:cNvSpPr txBox="1"/>
          <p:nvPr/>
        </p:nvSpPr>
        <p:spPr>
          <a:xfrm>
            <a:off x="3383205" y="3405211"/>
            <a:ext cx="24129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選擇 </a:t>
            </a:r>
            <a:r>
              <a:rPr lang="en-US" altLang="zh-TW" dirty="0"/>
              <a:t>S200</a:t>
            </a:r>
            <a:endParaRPr lang="zh-TW" altLang="en-US" dirty="0"/>
          </a:p>
        </p:txBody>
      </p:sp>
      <p:cxnSp>
        <p:nvCxnSpPr>
          <p:cNvPr id="33" name="Straight Arrow Connector 18"/>
          <p:cNvCxnSpPr/>
          <p:nvPr/>
        </p:nvCxnSpPr>
        <p:spPr>
          <a:xfrm>
            <a:off x="4575733" y="3775910"/>
            <a:ext cx="3033" cy="404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/>
          <p:nvPr/>
        </p:nvSpPr>
        <p:spPr>
          <a:xfrm>
            <a:off x="3167181" y="4192301"/>
            <a:ext cx="284497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依需求內容</a:t>
            </a:r>
            <a:endParaRPr lang="en-US" altLang="zh-TW" dirty="0"/>
          </a:p>
          <a:p>
            <a:pPr algn="ctr"/>
            <a:r>
              <a:rPr lang="en-US" altLang="zh-TW" dirty="0"/>
              <a:t>”S600_Note ”</a:t>
            </a:r>
          </a:p>
          <a:p>
            <a:pPr algn="ctr"/>
            <a:r>
              <a:rPr lang="zh-TW" altLang="en-US" dirty="0"/>
              <a:t>修改 </a:t>
            </a:r>
            <a:r>
              <a:rPr lang="en-US" altLang="zh-TW" dirty="0"/>
              <a:t>RMS </a:t>
            </a:r>
            <a:r>
              <a:rPr lang="zh-TW" altLang="en-US" dirty="0"/>
              <a:t>並傳簽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616290" y="5229200"/>
            <a:ext cx="362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不可修改原 </a:t>
            </a:r>
            <a:r>
              <a:rPr lang="en-US" altLang="zh-TW" b="1" dirty="0">
                <a:solidFill>
                  <a:srgbClr val="FF0000"/>
                </a:solidFill>
              </a:rPr>
              <a:t>Notice</a:t>
            </a:r>
            <a:r>
              <a:rPr lang="zh-TW" altLang="en-US" b="1" dirty="0">
                <a:solidFill>
                  <a:srgbClr val="FF0000"/>
                </a:solidFill>
              </a:rPr>
              <a:t> 註解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需確認修改後程式是否禁 </a:t>
            </a:r>
            <a:r>
              <a:rPr lang="en-US" altLang="zh-TW" b="1" dirty="0">
                <a:solidFill>
                  <a:srgbClr val="FF0000"/>
                </a:solidFill>
              </a:rPr>
              <a:t>RUN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8058150" cy="4371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2088" t="52499"/>
          <a:stretch/>
        </p:blipFill>
        <p:spPr>
          <a:xfrm>
            <a:off x="323528" y="804463"/>
            <a:ext cx="6752084" cy="10542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 flipH="1" flipV="1">
            <a:off x="5189084" y="1680096"/>
            <a:ext cx="1182826" cy="92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6393217" y="1619462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 flipV="1">
            <a:off x="815089" y="4143114"/>
            <a:ext cx="1380647" cy="2264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 flipH="1" flipV="1">
            <a:off x="1394123" y="6233353"/>
            <a:ext cx="737616" cy="3693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2219003" y="4174827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131739" y="6418019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94952" y="3736082"/>
            <a:ext cx="576065" cy="467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71017" y="5819145"/>
            <a:ext cx="604639" cy="4971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084114" y="1484784"/>
            <a:ext cx="3057345" cy="3193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42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3" y="3520120"/>
            <a:ext cx="9079822" cy="16522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0" y="541388"/>
            <a:ext cx="8862170" cy="2497076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 bwMode="auto">
          <a:xfrm flipH="1" flipV="1">
            <a:off x="7723776" y="2685528"/>
            <a:ext cx="564585" cy="656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8288361" y="3136431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 flipV="1">
            <a:off x="8034406" y="5085183"/>
            <a:ext cx="272955" cy="7827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5868144" y="589092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5.</a:t>
            </a:r>
            <a:r>
              <a:rPr lang="zh-TW" altLang="en-US" b="1" dirty="0">
                <a:solidFill>
                  <a:srgbClr val="FF0000"/>
                </a:solidFill>
              </a:rPr>
              <a:t> 不可修改原 </a:t>
            </a:r>
            <a:r>
              <a:rPr lang="en-US" altLang="zh-TW" b="1" dirty="0">
                <a:solidFill>
                  <a:srgbClr val="FF0000"/>
                </a:solidFill>
              </a:rPr>
              <a:t>Notice</a:t>
            </a:r>
            <a:r>
              <a:rPr lang="zh-TW" altLang="en-US" b="1" dirty="0">
                <a:solidFill>
                  <a:srgbClr val="FF0000"/>
                </a:solidFill>
              </a:rPr>
              <a:t> 註解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5436096" y="1069212"/>
            <a:ext cx="3583824" cy="1930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596336" y="3505763"/>
            <a:ext cx="1535176" cy="16665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585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" y="2627100"/>
            <a:ext cx="8881029" cy="12085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" y="4005064"/>
            <a:ext cx="8928992" cy="12057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b="47801"/>
          <a:stretch/>
        </p:blipFill>
        <p:spPr>
          <a:xfrm>
            <a:off x="157750" y="541388"/>
            <a:ext cx="8862170" cy="1303436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 bwMode="auto">
          <a:xfrm flipH="1" flipV="1">
            <a:off x="7596336" y="1767560"/>
            <a:ext cx="564585" cy="656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8168486" y="2305378"/>
            <a:ext cx="33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52950" y="1062261"/>
            <a:ext cx="444792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028384" y="2617576"/>
            <a:ext cx="930254" cy="25931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7415546" y="4941168"/>
            <a:ext cx="745375" cy="10188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5336368" y="5960009"/>
            <a:ext cx="355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6.</a:t>
            </a:r>
            <a:r>
              <a:rPr lang="zh-TW" altLang="en-US" b="1" dirty="0">
                <a:solidFill>
                  <a:srgbClr val="FF0000"/>
                </a:solidFill>
              </a:rPr>
              <a:t> 確認修改後程式是否禁 </a:t>
            </a:r>
            <a:r>
              <a:rPr lang="en-US" altLang="zh-TW" b="1" dirty="0">
                <a:solidFill>
                  <a:srgbClr val="FF0000"/>
                </a:solidFill>
              </a:rPr>
              <a:t>RUN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F2F12-8B6B-7CCD-B20C-ED5CA4E5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493523"/>
            <a:ext cx="7813675" cy="650329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Mail to S130 </a:t>
            </a:r>
            <a:r>
              <a:rPr lang="zh-TW" altLang="en-US" sz="2000" dirty="0">
                <a:solidFill>
                  <a:srgbClr val="FF0000"/>
                </a:solidFill>
              </a:rPr>
              <a:t>協助 </a:t>
            </a:r>
            <a:r>
              <a:rPr lang="en-US" sz="2000" dirty="0">
                <a:solidFill>
                  <a:srgbClr val="FF0000"/>
                </a:solidFill>
              </a:rPr>
              <a:t>F03/F08/F11 </a:t>
            </a:r>
            <a:r>
              <a:rPr lang="zh-TW" altLang="en-US" sz="2000" dirty="0">
                <a:solidFill>
                  <a:srgbClr val="FF0000"/>
                </a:solidFill>
              </a:rPr>
              <a:t>機台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新增</a:t>
            </a:r>
            <a:r>
              <a:rPr lang="en-US" altLang="zh-TW" sz="2000" dirty="0">
                <a:solidFill>
                  <a:srgbClr val="FF0000"/>
                </a:solidFill>
              </a:rPr>
              <a:t>1305</a:t>
            </a:r>
            <a:r>
              <a:rPr lang="zh-TW" altLang="en-US" sz="2000" dirty="0">
                <a:solidFill>
                  <a:srgbClr val="FF0000"/>
                </a:solidFill>
              </a:rPr>
              <a:t>站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274A300-BECB-7F92-8848-DA1C7FAC8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" b="1950"/>
          <a:stretch/>
        </p:blipFill>
        <p:spPr bwMode="auto">
          <a:xfrm>
            <a:off x="0" y="1556792"/>
            <a:ext cx="9144002" cy="4408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FDFD67-E1C7-7865-2B59-E19A7A864455}"/>
              </a:ext>
            </a:extLst>
          </p:cNvPr>
          <p:cNvSpPr txBox="1"/>
          <p:nvPr/>
        </p:nvSpPr>
        <p:spPr>
          <a:xfrm>
            <a:off x="2843808" y="5973813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遇此狀況查明機台及站點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B7C6B1-F028-62A1-32F1-C7D915C957B0}"/>
              </a:ext>
            </a:extLst>
          </p:cNvPr>
          <p:cNvCxnSpPr/>
          <p:nvPr/>
        </p:nvCxnSpPr>
        <p:spPr bwMode="auto">
          <a:xfrm flipV="1">
            <a:off x="4427984" y="5085184"/>
            <a:ext cx="936104" cy="8122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50382DD-FB1D-B7DD-133A-A9ED301E237A}"/>
              </a:ext>
            </a:extLst>
          </p:cNvPr>
          <p:cNvSpPr/>
          <p:nvPr/>
        </p:nvSpPr>
        <p:spPr bwMode="auto">
          <a:xfrm>
            <a:off x="5508104" y="4149080"/>
            <a:ext cx="3635896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469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D94847E-3F7B-5260-6D33-2E8E03AC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54" y="2456921"/>
            <a:ext cx="8862170" cy="249707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50B8EC-D132-2548-39FD-FFB6E7910D7A}"/>
              </a:ext>
            </a:extLst>
          </p:cNvPr>
          <p:cNvSpPr/>
          <p:nvPr/>
        </p:nvSpPr>
        <p:spPr bwMode="auto">
          <a:xfrm>
            <a:off x="4355976" y="2985201"/>
            <a:ext cx="4496240" cy="19301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95A483-7632-A449-9392-52BAC6361221}"/>
              </a:ext>
            </a:extLst>
          </p:cNvPr>
          <p:cNvSpPr txBox="1"/>
          <p:nvPr/>
        </p:nvSpPr>
        <p:spPr>
          <a:xfrm>
            <a:off x="3059832" y="1700808"/>
            <a:ext cx="3312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請確認程式是否為新建程式</a:t>
            </a:r>
            <a:endParaRPr lang="en-US" altLang="zh-TW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新建</a:t>
            </a:r>
            <a:r>
              <a:rPr lang="zh-TW" alt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程式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請工程師於機台建立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46DADB7-ECCC-65AE-7704-180CED2B810E}"/>
              </a:ext>
            </a:extLst>
          </p:cNvPr>
          <p:cNvCxnSpPr/>
          <p:nvPr/>
        </p:nvCxnSpPr>
        <p:spPr bwMode="auto">
          <a:xfrm>
            <a:off x="4860032" y="2347139"/>
            <a:ext cx="576064" cy="5202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827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200 backup 4843站 WAT.potx" id="{B0EE3807-9C2E-4219-9B5F-85E7C49F20C1}" vid="{8049EBB3-662D-46C8-8B31-8E559E455852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AB5A0F14-3737-4151-8C96-74703B42A61D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69613037-68A2-482D-9E8C-7A2DEB34C2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2F3146-FA27-49A3-A316-D9DC6B5A03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86E5ED-D518-4715-98E7-6B905E0188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2E071D-79A1-4FDA-ADB4-B88CDEC43F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6200 backup 4843站 WAT</Template>
  <TotalTime>979</TotalTime>
  <Words>110</Words>
  <Application>Microsoft Office PowerPoint</Application>
  <PresentationFormat>如螢幕大小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E_RUNCARD 修改申請 - [製程修改] </vt:lpstr>
      <vt:lpstr>PowerPoint 簡報</vt:lpstr>
      <vt:lpstr>PowerPoint 簡報</vt:lpstr>
      <vt:lpstr>PowerPoint 簡報</vt:lpstr>
      <vt:lpstr>PowerPoint 簡報</vt:lpstr>
      <vt:lpstr>Mail to S130 協助 F03/F08/F11 機台 新增1305站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E_RUNCARD 修改申請 - [新製程建立]</dc:title>
  <dc:creator>S210 WCChen3</dc:creator>
  <cp:lastModifiedBy>S210 WCChen3</cp:lastModifiedBy>
  <cp:revision>18</cp:revision>
  <dcterms:created xsi:type="dcterms:W3CDTF">2019-03-18T09:18:00Z</dcterms:created>
  <dcterms:modified xsi:type="dcterms:W3CDTF">2024-11-17T09:14:03Z</dcterms:modified>
</cp:coreProperties>
</file>