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7" r:id="rId5"/>
    <p:sldMasterId id="2147483702" r:id="rId6"/>
  </p:sldMasterIdLst>
  <p:notesMasterIdLst>
    <p:notesMasterId r:id="rId20"/>
  </p:notesMasterIdLst>
  <p:sldIdLst>
    <p:sldId id="262" r:id="rId7"/>
    <p:sldId id="264" r:id="rId8"/>
    <p:sldId id="265" r:id="rId9"/>
    <p:sldId id="266" r:id="rId10"/>
    <p:sldId id="404" r:id="rId11"/>
    <p:sldId id="405" r:id="rId12"/>
    <p:sldId id="267" r:id="rId13"/>
    <p:sldId id="400" r:id="rId14"/>
    <p:sldId id="269" r:id="rId15"/>
    <p:sldId id="268" r:id="rId16"/>
    <p:sldId id="270" r:id="rId17"/>
    <p:sldId id="271" r:id="rId18"/>
    <p:sldId id="40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>
      <p:cViewPr varScale="1">
        <p:scale>
          <a:sx n="54" d="100"/>
          <a:sy n="54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7E55F-EE9E-4946-8E89-AEBB81BB2D53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10B92-6143-4672-B95D-E89DF97EE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6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868AE030-5700-4E02-85B6-6F5588C30EAB}" type="datetime1">
              <a:rPr lang="zh-TW" altLang="en-US" smtClean="0"/>
              <a:pPr eaLnBrk="1" hangingPunct="1"/>
              <a:t>2024/10/10</a:t>
            </a:fld>
            <a:endParaRPr lang="zh-TW" altLang="en-US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95F0B23D-A217-45FC-B246-EA76ABB3DDBA}" type="slidenum">
              <a:rPr lang="zh-TW" altLang="en-US" smtClean="0"/>
              <a:pPr eaLnBrk="1" hangingPunct="1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66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PPT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3850" y="1382713"/>
            <a:ext cx="8424863" cy="1470025"/>
          </a:xfrm>
        </p:spPr>
        <p:txBody>
          <a:bodyPr/>
          <a:lstStyle>
            <a:lvl1pPr algn="ctr">
              <a:defRPr sz="4800">
                <a:solidFill>
                  <a:srgbClr val="CE0800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0888" y="4629150"/>
            <a:ext cx="7632700" cy="528638"/>
          </a:xfrm>
        </p:spPr>
        <p:txBody>
          <a:bodyPr/>
          <a:lstStyle>
            <a:lvl1pPr marL="0" indent="0" algn="ctr">
              <a:buFont typeface="Arial" charset="0"/>
              <a:buNone/>
              <a:defRPr sz="2400" b="1">
                <a:solidFill>
                  <a:srgbClr val="CE0800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EF30B-C516-4DD1-897C-1D52BCB744F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07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3310F-F249-4907-A9A6-619E8E8A4B0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506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FB7E1-C17D-42CD-9256-21D282B1A9B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834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03350" y="2278063"/>
            <a:ext cx="3522663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78413" y="2278063"/>
            <a:ext cx="3522662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3CBC0-0ECB-44A9-9D05-D8DDD44838E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539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F7D72-B958-4D36-A108-510BFE92CA0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343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09943-910E-4F8F-83D0-70AA027DE75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90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1530B-0C7F-436F-AB0E-E41A08AD0DD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34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6B1FA-3A20-4F37-801E-7B1F3117B59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2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FEAAB-4C49-4E0D-9D1D-A7FC612690A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34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0D0C7-16FB-4049-B48D-2AD1857A3BB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307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4163" y="917575"/>
            <a:ext cx="1970087" cy="49593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9138" y="917575"/>
            <a:ext cx="5762625" cy="49593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133E0-A63B-41AC-B8D4-C296BF14E6E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305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9138" y="917575"/>
            <a:ext cx="7885112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403350" y="2278063"/>
            <a:ext cx="7197725" cy="3598862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78D9C-40A1-47EB-BFC4-F49844EB31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33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719138" y="917575"/>
            <a:ext cx="7885112" cy="49593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D0CF5-C8A9-44D2-BD36-D1680753A2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38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VertTx" preserve="1">
  <p:cSld name="標題，美工圖案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9138" y="917575"/>
            <a:ext cx="7885112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美工圖案版面配置區 2"/>
          <p:cNvSpPr>
            <a:spLocks noGrp="1"/>
          </p:cNvSpPr>
          <p:nvPr>
            <p:ph type="clipArt" sz="half" idx="1"/>
          </p:nvPr>
        </p:nvSpPr>
        <p:spPr>
          <a:xfrm>
            <a:off x="1403350" y="2278063"/>
            <a:ext cx="3522663" cy="3598862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直排文字版面配置區 3"/>
          <p:cNvSpPr>
            <a:spLocks noGrp="1"/>
          </p:cNvSpPr>
          <p:nvPr>
            <p:ph type="body" orient="vert" sz="half" idx="2"/>
          </p:nvPr>
        </p:nvSpPr>
        <p:spPr>
          <a:xfrm>
            <a:off x="5078413" y="2278063"/>
            <a:ext cx="3522662" cy="35988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EAA00-C0FE-4571-886C-33FB3665FB3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50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49300" y="1916113"/>
            <a:ext cx="7635875" cy="1470025"/>
          </a:xfrm>
        </p:spPr>
        <p:txBody>
          <a:bodyPr/>
          <a:lstStyle>
            <a:lvl1pPr algn="ctr">
              <a:defRPr sz="4400">
                <a:solidFill>
                  <a:srgbClr val="CE0800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700588"/>
            <a:ext cx="7632700" cy="528637"/>
          </a:xfrm>
        </p:spPr>
        <p:txBody>
          <a:bodyPr/>
          <a:lstStyle>
            <a:lvl1pPr marL="0" indent="0" algn="ctr">
              <a:buFont typeface="Arial" charset="0"/>
              <a:buNone/>
              <a:defRPr sz="20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8AAAF171-0294-42F8-8D09-700B859518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14032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086C92B6-DB91-4537-B553-58D1EA06A0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17111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AD5CD403-40A4-4B71-A948-7DD4A3782A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07101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03350" y="2278063"/>
            <a:ext cx="3487738" cy="3743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3488" y="2278063"/>
            <a:ext cx="3489325" cy="3743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CB5812E0-DBD2-48B3-A0E7-30DB10D72F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610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945C9894-CA4E-4B8A-9498-7DE106B370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92071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3A8D48E7-4AEC-4AA2-8B03-15A2707E13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52491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1096E10B-1666-4B7C-BE00-4EF4D11CDF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70267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4319282F-A7BE-4E03-A07D-FDD3386B2C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19827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2B0409A2-0904-45D0-801D-315B1D9A0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96106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E6D8E2C1-DCD6-43E0-8FE2-A9A59A64B2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94486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80188" y="906463"/>
            <a:ext cx="1952625" cy="51149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9138" y="906463"/>
            <a:ext cx="5708650" cy="51149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BECEC7AC-0F79-4F18-80AF-D561713588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89153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43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PPT-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917575"/>
            <a:ext cx="7885112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2278063"/>
            <a:ext cx="7197725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Click to edit Second</a:t>
            </a:r>
            <a:r>
              <a:rPr lang="zh-TW" altLang="en-US"/>
              <a:t> </a:t>
            </a:r>
            <a:r>
              <a:rPr lang="en-US" altLang="zh-TW"/>
              <a:t>text styles</a:t>
            </a:r>
          </a:p>
          <a:p>
            <a:pPr lvl="2"/>
            <a:r>
              <a:rPr lang="en-US" altLang="zh-TW"/>
              <a:t>Click to edit Third text styles</a:t>
            </a:r>
          </a:p>
          <a:p>
            <a:pPr lvl="3"/>
            <a:r>
              <a:rPr lang="en-US" altLang="zh-TW"/>
              <a:t>Click to edit Forth text styles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400"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44CD64-DC62-44F1-912A-DE2DF0BC31C2}" type="slidenum">
              <a:rPr lang="en-US" altLang="zh-TW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7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2000">
          <a:solidFill>
            <a:srgbClr val="64646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2800">
          <a:solidFill>
            <a:srgbClr val="646464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600">
          <a:solidFill>
            <a:srgbClr val="646464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 2" pitchFamily="18" charset="2"/>
        <a:buChar char=""/>
        <a:defRPr sz="1400">
          <a:solidFill>
            <a:srgbClr val="646464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906463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2278063"/>
            <a:ext cx="712946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Click to edit Second text styles</a:t>
            </a:r>
          </a:p>
          <a:p>
            <a:pPr lvl="2"/>
            <a:r>
              <a:rPr lang="en-US" altLang="zh-TW"/>
              <a:t>Click to edit Third text styles</a:t>
            </a:r>
          </a:p>
          <a:p>
            <a:pPr lvl="3"/>
            <a:r>
              <a:rPr lang="en-US" altLang="zh-TW"/>
              <a:t>Click to edit Forth text styles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9DAA8F-FF1A-45D7-BE83-786C998DC9BD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750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►"/>
        <a:defRPr kumimoji="1">
          <a:solidFill>
            <a:srgbClr val="64646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600">
          <a:solidFill>
            <a:srgbClr val="646464"/>
          </a:solidFill>
          <a:latin typeface="+mn-lt"/>
          <a:ea typeface="+mn-ea"/>
          <a:cs typeface="Arial Unicode MS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400">
          <a:solidFill>
            <a:srgbClr val="646464"/>
          </a:solidFill>
          <a:latin typeface="+mn-lt"/>
          <a:ea typeface="+mn-ea"/>
          <a:cs typeface="Arial Unicode MS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 2" pitchFamily="18" charset="2"/>
        <a:buChar char=""/>
        <a:defRPr sz="1400">
          <a:solidFill>
            <a:srgbClr val="646464"/>
          </a:solidFill>
          <a:latin typeface="+mn-lt"/>
          <a:ea typeface="+mn-ea"/>
          <a:cs typeface="Arial Unicode MS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2"/>
          <p:cNvSpPr>
            <a:spLocks noGrp="1" noChangeArrowheads="1"/>
          </p:cNvSpPr>
          <p:nvPr>
            <p:ph type="ctrTitle"/>
          </p:nvPr>
        </p:nvSpPr>
        <p:spPr>
          <a:xfrm>
            <a:off x="458788" y="2057400"/>
            <a:ext cx="8226425" cy="80803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/>
          <a:p>
            <a:pPr eaLnBrk="1" hangingPunct="1"/>
            <a:r>
              <a:rPr lang="de-DE" altLang="zh-TW" sz="36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Machine P/D &amp;  M/D List </a:t>
            </a:r>
            <a:r>
              <a:rPr kumimoji="0" lang="zh-TW" altLang="en-US" sz="3600" dirty="0"/>
              <a:t>操作方式</a:t>
            </a:r>
            <a:endParaRPr lang="en-US" altLang="zh-TW" sz="3600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402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B43903-59B4-F40F-3FB0-5A13A94C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2D9035-8E78-9D23-04DC-79004728D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47" y="990600"/>
            <a:ext cx="7563906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5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31347B1-071C-C26E-71C2-778D9434E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36" y="914400"/>
            <a:ext cx="7716327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59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40EB346-3BAB-D9BD-5E86-9324D799E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78" y="1143000"/>
            <a:ext cx="7649643" cy="51251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BF0E9DF-8F5A-B701-8260-DAF6F7EBD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78" y="866417"/>
            <a:ext cx="7649643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9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373804E-7516-0D02-F42A-4A848A4D74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655C752-58ED-08AD-9F28-3ED16AE2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換資料庫時須修改資料庫設定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37FEBC0B-B7FD-CE2A-4975-4BDBD6862952}"/>
              </a:ext>
            </a:extLst>
          </p:cNvPr>
          <p:cNvSpPr txBox="1">
            <a:spLocks/>
          </p:cNvSpPr>
          <p:nvPr/>
        </p:nvSpPr>
        <p:spPr>
          <a:xfrm>
            <a:off x="304800" y="2784480"/>
            <a:ext cx="8229600" cy="102552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rgbClr val="D006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r>
              <a:rPr kumimoji="0" lang="zh-TW" altLang="en-US" dirty="0"/>
              <a:t>使用者名稱</a:t>
            </a:r>
            <a:r>
              <a:rPr kumimoji="0" lang="en-US" dirty="0"/>
              <a:t>:</a:t>
            </a:r>
            <a:r>
              <a:rPr kumimoji="0" lang="en-US" altLang="zh-TW" dirty="0"/>
              <a:t>S200DNZ2</a:t>
            </a:r>
            <a:r>
              <a:rPr kumimoji="0" lang="en-US" dirty="0"/>
              <a:t> =&gt;</a:t>
            </a:r>
            <a:r>
              <a:rPr kumimoji="0" lang="zh-TW" altLang="en-US" dirty="0"/>
              <a:t>使用者名稱</a:t>
            </a:r>
            <a:r>
              <a:rPr kumimoji="0" lang="en-US" dirty="0"/>
              <a:t>: ???</a:t>
            </a:r>
          </a:p>
          <a:p>
            <a:r>
              <a:rPr lang="zh-TW" altLang="en-US" dirty="0"/>
              <a:t>密碼</a:t>
            </a:r>
            <a:r>
              <a:rPr kumimoji="0" lang="en-US" dirty="0"/>
              <a:t>:</a:t>
            </a:r>
            <a:r>
              <a:rPr kumimoji="0" lang="en-US" altLang="zh-TW" dirty="0"/>
              <a:t>SUSER543</a:t>
            </a:r>
            <a:r>
              <a:rPr kumimoji="0" lang="en-US" dirty="0"/>
              <a:t> =&gt;</a:t>
            </a:r>
            <a:r>
              <a:rPr lang="zh-TW" altLang="en-US" dirty="0"/>
              <a:t>密碼</a:t>
            </a:r>
            <a:r>
              <a:rPr kumimoji="0" lang="en-US" dirty="0"/>
              <a:t>: ???</a:t>
            </a:r>
          </a:p>
        </p:txBody>
      </p:sp>
    </p:spTree>
    <p:extLst>
      <p:ext uri="{BB962C8B-B14F-4D97-AF65-F5344CB8AC3E}">
        <p14:creationId xmlns:p14="http://schemas.microsoft.com/office/powerpoint/2010/main" val="413459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BE14F733-8CBF-ED75-40D6-CB9414B7C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4685"/>
            <a:ext cx="9144000" cy="348862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953E554-2034-3AEF-05C3-6E1812C1F2C3}"/>
              </a:ext>
            </a:extLst>
          </p:cNvPr>
          <p:cNvSpPr txBox="1"/>
          <p:nvPr/>
        </p:nvSpPr>
        <p:spPr>
          <a:xfrm>
            <a:off x="349624" y="471554"/>
            <a:ext cx="833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請 </a:t>
            </a:r>
            <a:r>
              <a:rPr lang="en-US" altLang="zh-TW" dirty="0"/>
              <a:t>08:05 </a:t>
            </a:r>
            <a:r>
              <a:rPr lang="zh-TW" altLang="en-US" dirty="0"/>
              <a:t>後 點選以下檔案 </a:t>
            </a:r>
            <a:r>
              <a:rPr lang="en-US" altLang="zh-TW" dirty="0"/>
              <a:t>“</a:t>
            </a:r>
            <a:r>
              <a:rPr lang="zh-TW" alt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機台狀況查詢 </a:t>
            </a:r>
            <a:r>
              <a:rPr lang="en-US" altLang="zh-TW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-</a:t>
            </a:r>
            <a:r>
              <a:rPr lang="en-US" altLang="zh-TW" dirty="0"/>
              <a:t>“</a:t>
            </a:r>
            <a:r>
              <a:rPr lang="zh-TW" altLang="en-US" dirty="0"/>
              <a:t> 後 </a:t>
            </a:r>
            <a:endParaRPr lang="en-US" altLang="zh-TW" dirty="0"/>
          </a:p>
          <a:p>
            <a:r>
              <a:rPr lang="zh-TW" altLang="en-US" dirty="0"/>
              <a:t>點選 </a:t>
            </a:r>
            <a:r>
              <a:rPr lang="en-US" altLang="zh-TW" dirty="0"/>
              <a:t>”</a:t>
            </a:r>
            <a:r>
              <a:rPr lang="zh-TW" altLang="en-US" dirty="0"/>
              <a:t>重新整理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BD15C63-F0E3-D8C0-2976-F2818204053F}"/>
              </a:ext>
            </a:extLst>
          </p:cNvPr>
          <p:cNvCxnSpPr/>
          <p:nvPr/>
        </p:nvCxnSpPr>
        <p:spPr bwMode="auto">
          <a:xfrm flipH="1">
            <a:off x="4365812" y="1684685"/>
            <a:ext cx="434788" cy="6775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C10F409-26B9-BFF5-5114-5745076485D1}"/>
              </a:ext>
            </a:extLst>
          </p:cNvPr>
          <p:cNvCxnSpPr/>
          <p:nvPr/>
        </p:nvCxnSpPr>
        <p:spPr bwMode="auto">
          <a:xfrm>
            <a:off x="6073588" y="524018"/>
            <a:ext cx="1013012" cy="3735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9DE15CA-58D0-02FE-4EE4-1B81C141E419}"/>
              </a:ext>
            </a:extLst>
          </p:cNvPr>
          <p:cNvSpPr txBox="1"/>
          <p:nvPr/>
        </p:nvSpPr>
        <p:spPr>
          <a:xfrm>
            <a:off x="6240294" y="780274"/>
            <a:ext cx="389106" cy="37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59A470B-9CC9-2571-C015-86AB0B838C79}"/>
              </a:ext>
            </a:extLst>
          </p:cNvPr>
          <p:cNvSpPr txBox="1"/>
          <p:nvPr/>
        </p:nvSpPr>
        <p:spPr>
          <a:xfrm>
            <a:off x="3976706" y="1838776"/>
            <a:ext cx="389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C2CE2CA2-074D-B400-C4FE-CB108F60A2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19212"/>
              </p:ext>
            </p:extLst>
          </p:nvPr>
        </p:nvGraphicFramePr>
        <p:xfrm>
          <a:off x="7429500" y="58126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封裝程式殼層物件" showAsIcon="1" r:id="rId3" imgW="914400" imgH="771525" progId="Package">
                  <p:embed/>
                </p:oleObj>
              </mc:Choice>
              <mc:Fallback>
                <p:oleObj name="封裝程式殼層物件" showAsIcon="1" r:id="rId3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29500" y="58126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458544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CAEF0F1-6CE4-9C49-F922-89F7F7596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052"/>
            <a:ext cx="9144000" cy="552101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04386D5-C96E-FDB0-A86C-5E5CE9C9848C}"/>
              </a:ext>
            </a:extLst>
          </p:cNvPr>
          <p:cNvSpPr txBox="1"/>
          <p:nvPr/>
        </p:nvSpPr>
        <p:spPr>
          <a:xfrm>
            <a:off x="381000" y="468792"/>
            <a:ext cx="262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點選 </a:t>
            </a:r>
            <a:r>
              <a:rPr lang="en-US" altLang="zh-TW" dirty="0"/>
              <a:t>” Times”</a:t>
            </a:r>
            <a:endParaRPr lang="zh-TW" altLang="en-US" dirty="0"/>
          </a:p>
          <a:p>
            <a:r>
              <a:rPr lang="zh-TW" altLang="en-US" dirty="0"/>
              <a:t>截取 </a:t>
            </a:r>
            <a:r>
              <a:rPr lang="en-US" altLang="zh-TW" dirty="0"/>
              <a:t>Times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0CAE41-26D7-B5F4-8E84-248D1CEFB36B}"/>
              </a:ext>
            </a:extLst>
          </p:cNvPr>
          <p:cNvSpPr/>
          <p:nvPr/>
        </p:nvSpPr>
        <p:spPr bwMode="auto">
          <a:xfrm>
            <a:off x="2622176" y="1988368"/>
            <a:ext cx="6477000" cy="21496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F598E83-F70B-716C-C084-7A564F1624AF}"/>
              </a:ext>
            </a:extLst>
          </p:cNvPr>
          <p:cNvCxnSpPr/>
          <p:nvPr/>
        </p:nvCxnSpPr>
        <p:spPr bwMode="auto">
          <a:xfrm>
            <a:off x="1828800" y="840886"/>
            <a:ext cx="914400" cy="1143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959A31-EE77-1B64-B07C-A0AE3AA3F960}"/>
              </a:ext>
            </a:extLst>
          </p:cNvPr>
          <p:cNvCxnSpPr/>
          <p:nvPr/>
        </p:nvCxnSpPr>
        <p:spPr bwMode="auto">
          <a:xfrm flipH="1">
            <a:off x="838200" y="5724948"/>
            <a:ext cx="625288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0D60E59-0082-2C08-BC16-E04EFEAE9F03}"/>
              </a:ext>
            </a:extLst>
          </p:cNvPr>
          <p:cNvSpPr txBox="1"/>
          <p:nvPr/>
        </p:nvSpPr>
        <p:spPr>
          <a:xfrm>
            <a:off x="2030935" y="2171314"/>
            <a:ext cx="389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1CE47C8-EEE1-C0E0-E5E5-B7DEC3C5B84A}"/>
              </a:ext>
            </a:extLst>
          </p:cNvPr>
          <p:cNvSpPr txBox="1"/>
          <p:nvPr/>
        </p:nvSpPr>
        <p:spPr>
          <a:xfrm>
            <a:off x="643647" y="5707019"/>
            <a:ext cx="389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97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9D5C8C6-8F4B-83F1-9D07-C5E4135F2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88" y="1115123"/>
            <a:ext cx="8731624" cy="574287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04386D5-C96E-FDB0-A86C-5E5CE9C9848C}"/>
              </a:ext>
            </a:extLst>
          </p:cNvPr>
          <p:cNvSpPr txBox="1"/>
          <p:nvPr/>
        </p:nvSpPr>
        <p:spPr>
          <a:xfrm>
            <a:off x="381000" y="468792"/>
            <a:ext cx="262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點選 </a:t>
            </a:r>
            <a:r>
              <a:rPr lang="en-US" altLang="zh-TW" dirty="0"/>
              <a:t>” Status”</a:t>
            </a:r>
            <a:endParaRPr lang="zh-TW" altLang="en-US" dirty="0"/>
          </a:p>
          <a:p>
            <a:r>
              <a:rPr lang="zh-TW" altLang="en-US" dirty="0"/>
              <a:t>截取 </a:t>
            </a:r>
            <a:r>
              <a:rPr lang="en-US" altLang="zh-TW" dirty="0"/>
              <a:t>Status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0CAE41-26D7-B5F4-8E84-248D1CEFB36B}"/>
              </a:ext>
            </a:extLst>
          </p:cNvPr>
          <p:cNvSpPr/>
          <p:nvPr/>
        </p:nvSpPr>
        <p:spPr bwMode="auto">
          <a:xfrm>
            <a:off x="3003176" y="2033193"/>
            <a:ext cx="5934636" cy="177680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F598E83-F70B-716C-C084-7A564F1624AF}"/>
              </a:ext>
            </a:extLst>
          </p:cNvPr>
          <p:cNvCxnSpPr/>
          <p:nvPr/>
        </p:nvCxnSpPr>
        <p:spPr bwMode="auto">
          <a:xfrm>
            <a:off x="1828800" y="840886"/>
            <a:ext cx="914400" cy="1143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959A31-EE77-1B64-B07C-A0AE3AA3F960}"/>
              </a:ext>
            </a:extLst>
          </p:cNvPr>
          <p:cNvCxnSpPr/>
          <p:nvPr/>
        </p:nvCxnSpPr>
        <p:spPr bwMode="auto">
          <a:xfrm flipH="1">
            <a:off x="1794753" y="5795869"/>
            <a:ext cx="625288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0D60E59-0082-2C08-BC16-E04EFEAE9F03}"/>
              </a:ext>
            </a:extLst>
          </p:cNvPr>
          <p:cNvSpPr txBox="1"/>
          <p:nvPr/>
        </p:nvSpPr>
        <p:spPr>
          <a:xfrm>
            <a:off x="2030935" y="2171314"/>
            <a:ext cx="389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1CE47C8-EEE1-C0E0-E5E5-B7DEC3C5B84A}"/>
              </a:ext>
            </a:extLst>
          </p:cNvPr>
          <p:cNvSpPr txBox="1"/>
          <p:nvPr/>
        </p:nvSpPr>
        <p:spPr>
          <a:xfrm>
            <a:off x="1417282" y="6034306"/>
            <a:ext cx="389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39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ADCDB2F-3FE5-1555-58F9-6403A92852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EDB55E6-CFBA-CD9A-1267-93BCF2CD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 </a:t>
            </a:r>
            <a:r>
              <a:rPr lang="en-US" altLang="zh-TW" dirty="0"/>
              <a:t>Outlook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B7E82C-1E8C-46D0-7090-74B50E0B6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96752"/>
            <a:ext cx="2991267" cy="205768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DB5AEBA-86DD-AD86-12AE-3D3551B24353}"/>
              </a:ext>
            </a:extLst>
          </p:cNvPr>
          <p:cNvSpPr txBox="1"/>
          <p:nvPr/>
        </p:nvSpPr>
        <p:spPr>
          <a:xfrm>
            <a:off x="4463990" y="1640984"/>
            <a:ext cx="370841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新增電子郵件</a:t>
            </a:r>
            <a:endParaRPr lang="en-US" b="1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35379FB-0874-4BBC-42F6-6DD5FF6BBF41}"/>
              </a:ext>
            </a:extLst>
          </p:cNvPr>
          <p:cNvCxnSpPr>
            <a:cxnSpLocks/>
          </p:cNvCxnSpPr>
          <p:nvPr/>
        </p:nvCxnSpPr>
        <p:spPr>
          <a:xfrm flipH="1">
            <a:off x="1835696" y="2010316"/>
            <a:ext cx="2628294" cy="338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59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FDABBD86-3A89-CED9-0564-B5C05A5FC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6" y="1541250"/>
            <a:ext cx="8718288" cy="524237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CC0EFCE-61B7-C2E0-0007-A59B380D57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5ED6EB04-5C1E-D822-414C-513DC6F52F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04813"/>
            <a:ext cx="82296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發 </a:t>
            </a:r>
            <a:r>
              <a:rPr lang="en-US" altLang="zh-TW" dirty="0"/>
              <a:t>mail to S210 </a:t>
            </a:r>
            <a:r>
              <a:rPr lang="zh-TW" altLang="en-US" dirty="0"/>
              <a:t>如下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7123EF4-16FE-7881-E890-0FF072172BCF}"/>
              </a:ext>
            </a:extLst>
          </p:cNvPr>
          <p:cNvSpPr txBox="1"/>
          <p:nvPr/>
        </p:nvSpPr>
        <p:spPr>
          <a:xfrm>
            <a:off x="3131840" y="1049976"/>
            <a:ext cx="460851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b="1" dirty="0"/>
              <a:t>鍵入收件者</a:t>
            </a:r>
            <a:r>
              <a:rPr lang="en-US" altLang="zh-TW" b="1" dirty="0"/>
              <a:t>/</a:t>
            </a:r>
            <a:r>
              <a:rPr lang="zh-TW" altLang="en-US" b="1" dirty="0"/>
              <a:t>主旨</a:t>
            </a:r>
            <a:r>
              <a:rPr lang="en-US" altLang="zh-TW" b="1" dirty="0"/>
              <a:t>/</a:t>
            </a:r>
            <a:r>
              <a:rPr lang="zh-TW" altLang="en-US" b="1" dirty="0"/>
              <a:t>說明</a:t>
            </a:r>
            <a:r>
              <a:rPr lang="en-US" altLang="zh-TW" b="1" dirty="0"/>
              <a:t>/</a:t>
            </a:r>
            <a:r>
              <a:rPr lang="zh-TW" altLang="en-US" b="1" dirty="0"/>
              <a:t>貼上擷取圖片</a:t>
            </a:r>
            <a:endParaRPr lang="en-US" b="1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6A0D0EE-C719-9494-F0B2-F30453FFA3F6}"/>
              </a:ext>
            </a:extLst>
          </p:cNvPr>
          <p:cNvCxnSpPr>
            <a:cxnSpLocks/>
          </p:cNvCxnSpPr>
          <p:nvPr/>
        </p:nvCxnSpPr>
        <p:spPr>
          <a:xfrm flipH="1">
            <a:off x="1950140" y="1419308"/>
            <a:ext cx="1325716" cy="3404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F01F7FF-4E56-7745-6070-654797A44CFD}"/>
              </a:ext>
            </a:extLst>
          </p:cNvPr>
          <p:cNvCxnSpPr>
            <a:cxnSpLocks/>
          </p:cNvCxnSpPr>
          <p:nvPr/>
        </p:nvCxnSpPr>
        <p:spPr>
          <a:xfrm flipH="1">
            <a:off x="1898828" y="1418878"/>
            <a:ext cx="1693203" cy="681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3F11727-7107-6A47-D38D-87AD4D8278C1}"/>
              </a:ext>
            </a:extLst>
          </p:cNvPr>
          <p:cNvCxnSpPr>
            <a:cxnSpLocks/>
          </p:cNvCxnSpPr>
          <p:nvPr/>
        </p:nvCxnSpPr>
        <p:spPr>
          <a:xfrm flipH="1">
            <a:off x="1950140" y="1347531"/>
            <a:ext cx="2621860" cy="10296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0CF1EE0-CFD5-29E9-B5E8-74D9E0A2D8E1}"/>
              </a:ext>
            </a:extLst>
          </p:cNvPr>
          <p:cNvCxnSpPr>
            <a:cxnSpLocks/>
          </p:cNvCxnSpPr>
          <p:nvPr/>
        </p:nvCxnSpPr>
        <p:spPr>
          <a:xfrm flipH="1">
            <a:off x="2438400" y="1449286"/>
            <a:ext cx="2609071" cy="1302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9B23477-DA7F-9AC8-089A-6F555EE885F7}"/>
              </a:ext>
            </a:extLst>
          </p:cNvPr>
          <p:cNvCxnSpPr>
            <a:cxnSpLocks/>
          </p:cNvCxnSpPr>
          <p:nvPr/>
        </p:nvCxnSpPr>
        <p:spPr>
          <a:xfrm flipH="1">
            <a:off x="2082037" y="1449286"/>
            <a:ext cx="4017411" cy="32758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98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CC2DE30-C282-FC4B-5675-1641DC6E8022}"/>
              </a:ext>
            </a:extLst>
          </p:cNvPr>
          <p:cNvSpPr txBox="1"/>
          <p:nvPr/>
        </p:nvSpPr>
        <p:spPr>
          <a:xfrm>
            <a:off x="533400" y="53340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發 </a:t>
            </a:r>
            <a:r>
              <a:rPr lang="en-US" altLang="zh-TW" dirty="0"/>
              <a:t>mail to S210 </a:t>
            </a:r>
            <a:r>
              <a:rPr lang="zh-TW" altLang="en-US" dirty="0"/>
              <a:t>如下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44AA245-2795-63D0-8119-3D7C861D0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6" y="929626"/>
            <a:ext cx="8718288" cy="585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09B9E3B-998E-D2CE-3891-E4AC6A7B0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6" y="1541250"/>
            <a:ext cx="8718288" cy="524237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18F2F12-07AB-CAB8-A5D9-7574483511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E4B937E-0518-4C5D-E63B-54922D4C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按傳送即完成</a:t>
            </a:r>
            <a:endParaRPr 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3CE8BA2-EB9A-546B-CCC9-CC161A9B1B73}"/>
              </a:ext>
            </a:extLst>
          </p:cNvPr>
          <p:cNvCxnSpPr>
            <a:cxnSpLocks/>
          </p:cNvCxnSpPr>
          <p:nvPr/>
        </p:nvCxnSpPr>
        <p:spPr>
          <a:xfrm flipH="1">
            <a:off x="838200" y="946687"/>
            <a:ext cx="762000" cy="8821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9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9EBA2A6-EB9F-6E41-CBFA-124D15A97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95400"/>
            <a:ext cx="7467600" cy="5283200"/>
          </a:xfrm>
          <a:prstGeom prst="rect">
            <a:avLst/>
          </a:prstGeom>
        </p:spPr>
      </p:pic>
      <p:sp>
        <p:nvSpPr>
          <p:cNvPr id="5" name="標題 2">
            <a:extLst>
              <a:ext uri="{FF2B5EF4-FFF2-40B4-BE49-F238E27FC236}">
                <a16:creationId xmlns:a16="http://schemas.microsoft.com/office/drawing/2014/main" id="{832545CE-DC4B-793A-E3BC-3D7C7718D367}"/>
              </a:ext>
            </a:extLst>
          </p:cNvPr>
          <p:cNvSpPr txBox="1">
            <a:spLocks/>
          </p:cNvSpPr>
          <p:nvPr/>
        </p:nvSpPr>
        <p:spPr bwMode="auto">
          <a:xfrm>
            <a:off x="457200" y="402407"/>
            <a:ext cx="822960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新細明體" pitchFamily="18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新細明體" pitchFamily="18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新細明體" pitchFamily="18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新細明體" pitchFamily="18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新細明體" pitchFamily="18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新細明體" pitchFamily="18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新細明體" pitchFamily="18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新細明體" pitchFamily="18" charset="-120"/>
              </a:defRPr>
            </a:lvl9pPr>
          </a:lstStyle>
          <a:p>
            <a:pPr algn="ctr"/>
            <a:r>
              <a:rPr lang="zh-TW" altLang="en-US" kern="0" dirty="0">
                <a:solidFill>
                  <a:srgbClr val="FF0000"/>
                </a:solidFill>
              </a:rPr>
              <a:t>換資料庫時須修改資料庫設定</a:t>
            </a:r>
            <a:endParaRPr 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85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-3 移機 particle 比較.pptx" id="{DEFEC657-AEE3-42E7-8464-4A736B224F7F}" vid="{FE6BCD6A-92C3-4A47-BEED-A236805696E4}"/>
    </a:ext>
  </a:extLst>
</a:theme>
</file>

<file path=ppt/theme/theme2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新細明體"/>
        <a:cs typeface=""/>
      </a:majorFont>
      <a:minorFont>
        <a:latin typeface="Arial Unicode MS"/>
        <a:ea typeface="新細明體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S-3 移機 particle 比較.pptx" id="{DEFEC657-AEE3-42E7-8464-4A736B224F7F}" vid="{6B1BAE62-4E9D-469D-AE32-254D13CC2368}"/>
    </a:ext>
  </a:extLst>
</a:theme>
</file>

<file path=ppt/theme/theme3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新細明體"/>
        <a:cs typeface=""/>
      </a:majorFont>
      <a:minorFont>
        <a:latin typeface="Arial Unicode MS"/>
        <a:ea typeface="新細明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S-3 移機 particle 比較.pptx" id="{DEFEC657-AEE3-42E7-8464-4A736B224F7F}" vid="{49813B87-369C-4659-9722-56F725790873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A0A3D4-3C0D-4369-83A1-F17D8C486F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79A495-2B51-4A0E-87BB-95EFECE38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B035E3-BEA4-4385-BD23-64C1513F3B6D}">
  <ds:schemaRefs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範本</Template>
  <TotalTime>99</TotalTime>
  <Words>111</Words>
  <Application>Microsoft Office PowerPoint</Application>
  <PresentationFormat>如螢幕大小 (4:3)</PresentationFormat>
  <Paragraphs>29</Paragraphs>
  <Slides>13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4" baseType="lpstr">
      <vt:lpstr>Arial Unicode MS</vt:lpstr>
      <vt:lpstr>新細明體</vt:lpstr>
      <vt:lpstr>標楷體</vt:lpstr>
      <vt:lpstr>Arial</vt:lpstr>
      <vt:lpstr>Calibri</vt:lpstr>
      <vt:lpstr>Verdana</vt:lpstr>
      <vt:lpstr>Wingdings 2</vt:lpstr>
      <vt:lpstr>Office 佈景主題</vt:lpstr>
      <vt:lpstr>1_Blank Presentation</vt:lpstr>
      <vt:lpstr>Blank Presentation</vt:lpstr>
      <vt:lpstr>封裝程式殼層物件</vt:lpstr>
      <vt:lpstr>Machine P/D &amp;  M/D List 操作方式</vt:lpstr>
      <vt:lpstr>PowerPoint 簡報</vt:lpstr>
      <vt:lpstr>PowerPoint 簡報</vt:lpstr>
      <vt:lpstr>PowerPoint 簡報</vt:lpstr>
      <vt:lpstr>開啟 Outlook</vt:lpstr>
      <vt:lpstr>發 mail to S210 如下</vt:lpstr>
      <vt:lpstr>PowerPoint 簡報</vt:lpstr>
      <vt:lpstr>按傳送即完成</vt:lpstr>
      <vt:lpstr>PowerPoint 簡報</vt:lpstr>
      <vt:lpstr>PowerPoint 簡報</vt:lpstr>
      <vt:lpstr>PowerPoint 簡報</vt:lpstr>
      <vt:lpstr>PowerPoint 簡報</vt:lpstr>
      <vt:lpstr>換資料庫時須修改資料庫設定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P/D &amp;  M/D List</dc:title>
  <dc:creator>S210 WCChen3</dc:creator>
  <cp:lastModifiedBy>S210 WCChen3</cp:lastModifiedBy>
  <cp:revision>9</cp:revision>
  <dcterms:created xsi:type="dcterms:W3CDTF">2023-11-29T00:38:42Z</dcterms:created>
  <dcterms:modified xsi:type="dcterms:W3CDTF">2024-10-10T08:36:38Z</dcterms:modified>
</cp:coreProperties>
</file>