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39"/>
  </p:notesMasterIdLst>
  <p:handoutMasterIdLst>
    <p:handoutMasterId r:id="rId40"/>
  </p:handoutMasterIdLst>
  <p:sldIdLst>
    <p:sldId id="259" r:id="rId6"/>
    <p:sldId id="394" r:id="rId7"/>
    <p:sldId id="396" r:id="rId8"/>
    <p:sldId id="395" r:id="rId9"/>
    <p:sldId id="398" r:id="rId10"/>
    <p:sldId id="399" r:id="rId11"/>
    <p:sldId id="397" r:id="rId12"/>
    <p:sldId id="400" r:id="rId13"/>
    <p:sldId id="401" r:id="rId14"/>
    <p:sldId id="402" r:id="rId15"/>
    <p:sldId id="404" r:id="rId16"/>
    <p:sldId id="403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4" r:id="rId36"/>
    <p:sldId id="425" r:id="rId37"/>
    <p:sldId id="426" r:id="rId38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6"/>
            <p14:sldId id="395"/>
            <p14:sldId id="398"/>
            <p14:sldId id="399"/>
            <p14:sldId id="397"/>
            <p14:sldId id="400"/>
            <p14:sldId id="401"/>
            <p14:sldId id="402"/>
            <p14:sldId id="404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E6E6E6"/>
    <a:srgbClr val="3333FF"/>
    <a:srgbClr val="00006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91134-4C51-4854-BE7B-9F5AAFB92622}" v="4" dt="2024-10-11T00:56:37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4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798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2024/10/20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2024/10/20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nthccimnas01\S000\DeptShare\S200\2024%20Wc%20&#20132;&#25509;\PY1Rs%20WSIX%20By%20Chamber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nthccimnas01\S000\DeptShare\S200\2024%20Wc%20&#20132;&#25509;\PY1Rs%20WSIX%20By%20Chamber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PY1Rs WSIX By Chamber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EE4B88-62E7-04C6-43A3-18DAE3347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FD4C82-4BCB-36E0-5D46-3672AAD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有幾個 </a:t>
            </a:r>
            <a:r>
              <a:rPr lang="en-US" altLang="zh-TW" dirty="0"/>
              <a:t>Route </a:t>
            </a:r>
            <a:r>
              <a:rPr lang="zh-TW" altLang="en-US" dirty="0"/>
              <a:t>就做幾次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AC3C73-EA89-CDCC-8787-381D2B65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1957182"/>
            <a:ext cx="6630325" cy="29436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7173F5-E5CB-01F3-3283-E5F0953569E7}"/>
              </a:ext>
            </a:extLst>
          </p:cNvPr>
          <p:cNvSpPr/>
          <p:nvPr/>
        </p:nvSpPr>
        <p:spPr>
          <a:xfrm>
            <a:off x="1256837" y="3633873"/>
            <a:ext cx="655552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8FE146-4D91-0FEC-C92D-24C2B48D1950}"/>
              </a:ext>
            </a:extLst>
          </p:cNvPr>
          <p:cNvSpPr/>
          <p:nvPr/>
        </p:nvSpPr>
        <p:spPr>
          <a:xfrm>
            <a:off x="1256837" y="3224127"/>
            <a:ext cx="655552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9FE658-126C-D887-8ED6-89CE3F656EEB}"/>
              </a:ext>
            </a:extLst>
          </p:cNvPr>
          <p:cNvSpPr/>
          <p:nvPr/>
        </p:nvSpPr>
        <p:spPr>
          <a:xfrm>
            <a:off x="1266281" y="4455844"/>
            <a:ext cx="655552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1F0C7C-90F0-77FF-7C1E-816D3127517B}"/>
              </a:ext>
            </a:extLst>
          </p:cNvPr>
          <p:cNvSpPr/>
          <p:nvPr/>
        </p:nvSpPr>
        <p:spPr>
          <a:xfrm>
            <a:off x="1266281" y="4046098"/>
            <a:ext cx="655552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BD3614-381E-D45B-E9A1-3FC369C401AA}"/>
              </a:ext>
            </a:extLst>
          </p:cNvPr>
          <p:cNvSpPr txBox="1"/>
          <p:nvPr/>
        </p:nvSpPr>
        <p:spPr>
          <a:xfrm>
            <a:off x="942534" y="3222124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E0FF83-B567-E05E-C1CA-683102320B41}"/>
              </a:ext>
            </a:extLst>
          </p:cNvPr>
          <p:cNvSpPr txBox="1"/>
          <p:nvPr/>
        </p:nvSpPr>
        <p:spPr>
          <a:xfrm>
            <a:off x="946591" y="3672590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5892F2-7890-017B-CAE2-96239BB1EEBB}"/>
              </a:ext>
            </a:extLst>
          </p:cNvPr>
          <p:cNvSpPr txBox="1"/>
          <p:nvPr/>
        </p:nvSpPr>
        <p:spPr>
          <a:xfrm>
            <a:off x="933090" y="410416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8C7BF6-A250-2FC4-1953-95F62721334B}"/>
              </a:ext>
            </a:extLst>
          </p:cNvPr>
          <p:cNvSpPr txBox="1"/>
          <p:nvPr/>
        </p:nvSpPr>
        <p:spPr>
          <a:xfrm>
            <a:off x="945889" y="4558330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新增 </a:t>
            </a:r>
            <a:r>
              <a:rPr kumimoji="0" lang="en-US" altLang="zh-TW" sz="2800" dirty="0"/>
              <a:t>Route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79472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D621A5-2217-1B92-71EA-0518FCB60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BE9192-1823-492C-6F73-1F20E6EA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BFB81F-6093-7F33-5734-7E73BBE7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36" y="241350"/>
            <a:ext cx="5201376" cy="65922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ACA68C-B36B-DFC5-5701-42A3BFC49ADE}"/>
              </a:ext>
            </a:extLst>
          </p:cNvPr>
          <p:cNvSpPr txBox="1"/>
          <p:nvPr/>
        </p:nvSpPr>
        <p:spPr>
          <a:xfrm>
            <a:off x="6218985" y="1079262"/>
            <a:ext cx="21694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滑鼠右鍵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TW" altLang="en-US" dirty="0"/>
              <a:t>表格</a:t>
            </a:r>
            <a:endParaRPr lang="en-US" altLang="zh-TW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TW" altLang="en-US" dirty="0"/>
              <a:t>編輯查詢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1A80D9-4C11-3210-FD7A-F5486C88B524}"/>
              </a:ext>
            </a:extLst>
          </p:cNvPr>
          <p:cNvSpPr/>
          <p:nvPr/>
        </p:nvSpPr>
        <p:spPr>
          <a:xfrm>
            <a:off x="1763688" y="4581128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2C778E6-D024-02EB-AC39-F949A84AA250}"/>
              </a:ext>
            </a:extLst>
          </p:cNvPr>
          <p:cNvCxnSpPr>
            <a:cxnSpLocks/>
          </p:cNvCxnSpPr>
          <p:nvPr/>
        </p:nvCxnSpPr>
        <p:spPr>
          <a:xfrm flipH="1">
            <a:off x="3419872" y="1845525"/>
            <a:ext cx="2799113" cy="2591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206B29E-101C-C633-8779-AF569BCFAF8A}"/>
              </a:ext>
            </a:extLst>
          </p:cNvPr>
          <p:cNvSpPr/>
          <p:nvPr/>
        </p:nvSpPr>
        <p:spPr>
          <a:xfrm>
            <a:off x="3771259" y="5406776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100010C-57D3-8C71-0D9F-32AD31A97DB5}"/>
              </a:ext>
            </a:extLst>
          </p:cNvPr>
          <p:cNvCxnSpPr>
            <a:cxnSpLocks/>
          </p:cNvCxnSpPr>
          <p:nvPr/>
        </p:nvCxnSpPr>
        <p:spPr>
          <a:xfrm flipH="1">
            <a:off x="5305810" y="2391214"/>
            <a:ext cx="913175" cy="2963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06D20-F98E-C489-A064-FA9A9180B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FDDBA2-4DB2-FD1C-A318-E997CB3B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F5D5AF-9F2B-7378-027F-024327C8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889668"/>
            <a:ext cx="7220958" cy="36485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96E8DF-ACD9-1FB7-9941-E8F96FFC3527}"/>
              </a:ext>
            </a:extLst>
          </p:cNvPr>
          <p:cNvSpPr/>
          <p:nvPr/>
        </p:nvSpPr>
        <p:spPr>
          <a:xfrm>
            <a:off x="4060143" y="5008514"/>
            <a:ext cx="93450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E0A057B-9921-F63B-0F43-3FDC06CE11C1}"/>
              </a:ext>
            </a:extLst>
          </p:cNvPr>
          <p:cNvCxnSpPr>
            <a:cxnSpLocks/>
          </p:cNvCxnSpPr>
          <p:nvPr/>
        </p:nvCxnSpPr>
        <p:spPr>
          <a:xfrm flipH="1">
            <a:off x="4763543" y="3494416"/>
            <a:ext cx="1320625" cy="1459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4601D9-95D9-D1FA-AD51-0B5AC210B367}"/>
              </a:ext>
            </a:extLst>
          </p:cNvPr>
          <p:cNvSpPr txBox="1"/>
          <p:nvPr/>
        </p:nvSpPr>
        <p:spPr>
          <a:xfrm>
            <a:off x="5940152" y="3125084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按 確定</a:t>
            </a: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132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5F23F2-7E2E-0C20-CB07-155F352E1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D649A89-8BFF-AA58-3F20-472AC70D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26C3CF-2086-7A84-66E4-BF09E0CA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86" y="1423707"/>
            <a:ext cx="5039428" cy="401058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E673AC7-E64E-F510-38DC-27C019256FEB}"/>
              </a:ext>
            </a:extLst>
          </p:cNvPr>
          <p:cNvCxnSpPr>
            <a:cxnSpLocks/>
          </p:cNvCxnSpPr>
          <p:nvPr/>
        </p:nvCxnSpPr>
        <p:spPr>
          <a:xfrm flipH="1">
            <a:off x="4116188" y="3370020"/>
            <a:ext cx="2376264" cy="1608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DA1DA31-3E8B-E258-A75A-B6CBB3DBF15C}"/>
              </a:ext>
            </a:extLst>
          </p:cNvPr>
          <p:cNvCxnSpPr>
            <a:cxnSpLocks/>
          </p:cNvCxnSpPr>
          <p:nvPr/>
        </p:nvCxnSpPr>
        <p:spPr>
          <a:xfrm flipH="1">
            <a:off x="6492452" y="3370020"/>
            <a:ext cx="684359" cy="1608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3FB27C-4137-3688-9223-6FA2C53361DB}"/>
              </a:ext>
            </a:extLst>
          </p:cNvPr>
          <p:cNvSpPr txBox="1"/>
          <p:nvPr/>
        </p:nvSpPr>
        <p:spPr>
          <a:xfrm>
            <a:off x="5076056" y="2855033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鍵入 </a:t>
            </a:r>
            <a:r>
              <a:rPr lang="en-US" altLang="zh-TW" dirty="0">
                <a:highlight>
                  <a:srgbClr val="C0C0C0"/>
                </a:highlight>
              </a:rPr>
              <a:t>Route / </a:t>
            </a:r>
            <a:r>
              <a:rPr lang="en-US" altLang="zh-TW" dirty="0" err="1">
                <a:highlight>
                  <a:srgbClr val="C0C0C0"/>
                </a:highlight>
              </a:rPr>
              <a:t>oper</a:t>
            </a:r>
            <a:r>
              <a:rPr lang="en-US" altLang="zh-TW" dirty="0">
                <a:highlight>
                  <a:srgbClr val="C0C0C0"/>
                </a:highlight>
              </a:rPr>
              <a:t> / lot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BD921F-78E7-61C7-DE2E-A0E74CD6EC5F}"/>
              </a:ext>
            </a:extLst>
          </p:cNvPr>
          <p:cNvCxnSpPr>
            <a:cxnSpLocks/>
          </p:cNvCxnSpPr>
          <p:nvPr/>
        </p:nvCxnSpPr>
        <p:spPr>
          <a:xfrm flipH="1">
            <a:off x="3059832" y="3224365"/>
            <a:ext cx="2862177" cy="1753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B57186E-A342-BA65-493D-FD86BECCE231}"/>
              </a:ext>
            </a:extLst>
          </p:cNvPr>
          <p:cNvSpPr/>
          <p:nvPr/>
        </p:nvSpPr>
        <p:spPr>
          <a:xfrm>
            <a:off x="2627784" y="5004334"/>
            <a:ext cx="4824536" cy="356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617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E4225B-067E-1720-916E-19FB7EDC2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E1B7F3-0A02-7F6B-FD2A-9E419C2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0" i="0" baseline="0" dirty="0">
                <a:effectLst/>
              </a:rPr>
              <a:t>“Py1Rs”</a:t>
            </a:r>
            <a:r>
              <a:rPr lang="zh-TW" altLang="en-US" sz="2800" b="0" i="0" baseline="0" dirty="0">
                <a:effectLst/>
              </a:rPr>
              <a:t> *</a:t>
            </a:r>
            <a:r>
              <a:rPr lang="en-US" altLang="zh-TW" sz="2800" b="0" i="0" baseline="0" dirty="0">
                <a:effectLst/>
              </a:rPr>
              <a:t>2</a:t>
            </a:r>
            <a:r>
              <a:rPr lang="zh-TW" altLang="en-US" sz="2800" b="0" i="0" baseline="0" dirty="0"/>
              <a:t> 及 </a:t>
            </a:r>
            <a:r>
              <a:rPr lang="en-US" altLang="zh-TW" sz="2800" b="0" i="0" baseline="0" dirty="0"/>
              <a:t>“</a:t>
            </a:r>
            <a:r>
              <a:rPr lang="en-US" altLang="zh-TW" sz="2800" b="0" i="0" baseline="0" dirty="0">
                <a:effectLst/>
              </a:rPr>
              <a:t>Py1Rs By Chamber”</a:t>
            </a:r>
            <a:r>
              <a:rPr lang="zh-TW" altLang="en-US" sz="2800" b="0" i="0" baseline="0" dirty="0">
                <a:effectLst/>
              </a:rPr>
              <a:t> *</a:t>
            </a:r>
            <a:r>
              <a:rPr lang="en-US" altLang="zh-TW" sz="2800" b="0" i="0" baseline="0" dirty="0">
                <a:effectLst/>
              </a:rPr>
              <a:t>8</a:t>
            </a:r>
            <a:r>
              <a:rPr lang="zh-TW" altLang="en-US" sz="2800" b="0" i="0" baseline="0" dirty="0">
                <a:effectLst/>
              </a:rPr>
              <a:t> 皆需修改</a:t>
            </a:r>
            <a:br>
              <a:rPr lang="zh-TW" altLang="zh-TW" dirty="0">
                <a:effectLst/>
              </a:rPr>
            </a:b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047ED5-166F-B3B8-F07A-A1107D20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761"/>
            <a:ext cx="9144000" cy="35164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0264A60-9CF8-E9B5-52B8-F3B7C974D3D3}"/>
              </a:ext>
            </a:extLst>
          </p:cNvPr>
          <p:cNvSpPr/>
          <p:nvPr/>
        </p:nvSpPr>
        <p:spPr>
          <a:xfrm>
            <a:off x="7728616" y="2712078"/>
            <a:ext cx="1296144" cy="356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66B2128-19F8-BDCD-C9F6-53D3224EC0B3}"/>
              </a:ext>
            </a:extLst>
          </p:cNvPr>
          <p:cNvCxnSpPr>
            <a:cxnSpLocks/>
          </p:cNvCxnSpPr>
          <p:nvPr/>
        </p:nvCxnSpPr>
        <p:spPr>
          <a:xfrm>
            <a:off x="6300192" y="1628800"/>
            <a:ext cx="1309184" cy="1083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446A00-FB7B-818A-9F02-E37092EA2BBB}"/>
              </a:ext>
            </a:extLst>
          </p:cNvPr>
          <p:cNvSpPr txBox="1"/>
          <p:nvPr/>
        </p:nvSpPr>
        <p:spPr>
          <a:xfrm>
            <a:off x="5004048" y="1121586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修改 最大值及最小值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5380F7-593D-A1FE-4B16-C8A8B8FF60BD}"/>
              </a:ext>
            </a:extLst>
          </p:cNvPr>
          <p:cNvCxnSpPr>
            <a:cxnSpLocks/>
          </p:cNvCxnSpPr>
          <p:nvPr/>
        </p:nvCxnSpPr>
        <p:spPr>
          <a:xfrm>
            <a:off x="1763688" y="908720"/>
            <a:ext cx="100811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C20E144-9944-4345-84E8-A500AF51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1525"/>
            <a:ext cx="9144000" cy="339551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FCAE1A7-7A7A-5731-0C06-DE3A22CD08BA}"/>
              </a:ext>
            </a:extLst>
          </p:cNvPr>
          <p:cNvCxnSpPr>
            <a:cxnSpLocks/>
          </p:cNvCxnSpPr>
          <p:nvPr/>
        </p:nvCxnSpPr>
        <p:spPr>
          <a:xfrm flipH="1">
            <a:off x="3275856" y="840372"/>
            <a:ext cx="1080120" cy="2948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49D0F60-BE8E-B1E0-0A4E-7750B5834580}"/>
              </a:ext>
            </a:extLst>
          </p:cNvPr>
          <p:cNvSpPr/>
          <p:nvPr/>
        </p:nvSpPr>
        <p:spPr>
          <a:xfrm>
            <a:off x="7795639" y="4302657"/>
            <a:ext cx="1296144" cy="356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300CB9F-1E01-8684-0FF0-98D57B72FEE4}"/>
              </a:ext>
            </a:extLst>
          </p:cNvPr>
          <p:cNvCxnSpPr>
            <a:cxnSpLocks/>
          </p:cNvCxnSpPr>
          <p:nvPr/>
        </p:nvCxnSpPr>
        <p:spPr>
          <a:xfrm>
            <a:off x="6095396" y="1703784"/>
            <a:ext cx="1581003" cy="2598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7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PY1Rs WSIX By Chamber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“</a:t>
            </a:r>
            <a:r>
              <a:rPr kumimoji="0" lang="zh-TW" altLang="en-US" sz="2800" dirty="0"/>
              <a:t>新增 </a:t>
            </a:r>
            <a:r>
              <a:rPr kumimoji="0" lang="en-US" altLang="zh-TW" sz="2800" dirty="0"/>
              <a:t>Lot”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188411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AHS</a:t>
            </a:r>
            <a:r>
              <a:rPr lang="zh-TW" altLang="en-US" dirty="0"/>
              <a:t> </a:t>
            </a:r>
            <a:r>
              <a:rPr lang="en-US" altLang="zh-TW" dirty="0"/>
              <a:t>(Abnormal Handle System)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A57E52-D992-7D91-D2EA-261EF6B5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45" y="1795234"/>
            <a:ext cx="3296110" cy="326753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2E5AF05-FCC9-5A05-9BCA-AB1C5833318F}"/>
              </a:ext>
            </a:extLst>
          </p:cNvPr>
          <p:cNvSpPr txBox="1"/>
          <p:nvPr/>
        </p:nvSpPr>
        <p:spPr>
          <a:xfrm>
            <a:off x="6372200" y="3212976"/>
            <a:ext cx="216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帳號</a:t>
            </a:r>
            <a:r>
              <a:rPr lang="en-US" dirty="0">
                <a:highlight>
                  <a:srgbClr val="E6E6E6"/>
                </a:highlight>
              </a:rPr>
              <a:t>:</a:t>
            </a:r>
          </a:p>
          <a:p>
            <a:r>
              <a:rPr lang="zh-TW" altLang="en-US" dirty="0">
                <a:highlight>
                  <a:srgbClr val="E6E6E6"/>
                </a:highlight>
              </a:rPr>
              <a:t>密碼</a:t>
            </a:r>
            <a:r>
              <a:rPr lang="en-US" dirty="0">
                <a:highlight>
                  <a:srgbClr val="E6E6E6"/>
                </a:highlight>
              </a:rPr>
              <a:t>: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</a:t>
            </a:r>
            <a:r>
              <a:rPr lang="en-US" altLang="zh-TW" dirty="0">
                <a:highlight>
                  <a:srgbClr val="E6E6E6"/>
                </a:highlight>
              </a:rPr>
              <a:t>OK(</a:t>
            </a:r>
            <a:r>
              <a:rPr lang="zh-TW" altLang="en-US" dirty="0">
                <a:highlight>
                  <a:srgbClr val="E6E6E6"/>
                </a:highlight>
              </a:rPr>
              <a:t>確定</a:t>
            </a:r>
            <a:r>
              <a:rPr lang="en-US" altLang="zh-TW" dirty="0">
                <a:highlight>
                  <a:srgbClr val="E6E6E6"/>
                </a:highlight>
              </a:rPr>
              <a:t>)</a:t>
            </a:r>
            <a:endParaRPr lang="en-US" dirty="0">
              <a:highlight>
                <a:srgbClr val="E6E6E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954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988254-E4C4-A621-BE34-F0F39541D3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124FE3-B9AF-33C3-7323-2790B2BE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64997E-DC1A-5F8F-410C-6D21E6BC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99529"/>
            <a:ext cx="7230484" cy="1590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BDF92E-554D-C498-CC33-19CAFC02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85" y="2881235"/>
            <a:ext cx="7440063" cy="10955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C62C4B2-7FEA-D1D0-0B2F-8223BC5FA245}"/>
              </a:ext>
            </a:extLst>
          </p:cNvPr>
          <p:cNvSpPr/>
          <p:nvPr/>
        </p:nvSpPr>
        <p:spPr>
          <a:xfrm>
            <a:off x="3779912" y="3250559"/>
            <a:ext cx="2376264" cy="322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55DFBC8-69DC-E9E4-CD70-CCC2F402A0B2}"/>
              </a:ext>
            </a:extLst>
          </p:cNvPr>
          <p:cNvCxnSpPr>
            <a:cxnSpLocks/>
          </p:cNvCxnSpPr>
          <p:nvPr/>
        </p:nvCxnSpPr>
        <p:spPr>
          <a:xfrm flipH="1">
            <a:off x="5952743" y="2345914"/>
            <a:ext cx="1859617" cy="768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69C9C2-AF27-490F-63D0-9D2DE38EBD57}"/>
              </a:ext>
            </a:extLst>
          </p:cNvPr>
          <p:cNvSpPr txBox="1"/>
          <p:nvPr/>
        </p:nvSpPr>
        <p:spPr>
          <a:xfrm>
            <a:off x="4730862" y="1942168"/>
            <a:ext cx="351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點選 </a:t>
            </a:r>
            <a:r>
              <a:rPr lang="en-US" altLang="zh-TW" dirty="0">
                <a:highlight>
                  <a:srgbClr val="C0C0C0"/>
                </a:highlight>
              </a:rPr>
              <a:t>Maintain Module Future Hold</a:t>
            </a: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437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9B79AE-1A8C-5109-4585-287530A18C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1D14B3-7118-D303-4922-B820CB0C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 </a:t>
            </a:r>
            <a:r>
              <a:rPr lang="en-US" altLang="zh-TW" dirty="0"/>
              <a:t>LOT </a:t>
            </a:r>
            <a:r>
              <a:rPr lang="zh-TW" altLang="en-US" dirty="0"/>
              <a:t>按 </a:t>
            </a:r>
            <a:r>
              <a:rPr lang="en-US" altLang="zh-TW" dirty="0"/>
              <a:t>Query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C35020-2C0A-B0D0-39D4-5F861222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839"/>
            <a:ext cx="9144000" cy="576680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B4E8DC6-71DE-84D8-1F59-5C727258086B}"/>
              </a:ext>
            </a:extLst>
          </p:cNvPr>
          <p:cNvCxnSpPr>
            <a:cxnSpLocks/>
          </p:cNvCxnSpPr>
          <p:nvPr/>
        </p:nvCxnSpPr>
        <p:spPr>
          <a:xfrm flipH="1">
            <a:off x="1115616" y="836712"/>
            <a:ext cx="2952328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A34F9F3-E5AD-7D98-963C-981060CBCF26}"/>
              </a:ext>
            </a:extLst>
          </p:cNvPr>
          <p:cNvCxnSpPr>
            <a:cxnSpLocks/>
          </p:cNvCxnSpPr>
          <p:nvPr/>
        </p:nvCxnSpPr>
        <p:spPr>
          <a:xfrm flipH="1">
            <a:off x="1979712" y="908720"/>
            <a:ext cx="3384376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66784F-BB2A-6948-F3BC-69D10D93475B}"/>
              </a:ext>
            </a:extLst>
          </p:cNvPr>
          <p:cNvSpPr txBox="1"/>
          <p:nvPr/>
        </p:nvSpPr>
        <p:spPr>
          <a:xfrm>
            <a:off x="1331640" y="3050891"/>
            <a:ext cx="357033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鍵入 </a:t>
            </a:r>
            <a:r>
              <a:rPr lang="en-US" altLang="zh-TW" dirty="0"/>
              <a:t>Future Hold</a:t>
            </a:r>
            <a:r>
              <a:rPr lang="zh-TW" altLang="en-US" dirty="0"/>
              <a:t> </a:t>
            </a:r>
            <a:r>
              <a:rPr lang="en-US" altLang="zh-TW" dirty="0" err="1"/>
              <a:t>Opers</a:t>
            </a:r>
            <a:r>
              <a:rPr lang="en-US" altLang="zh-TW" dirty="0"/>
              <a:t> / Hold Note</a:t>
            </a:r>
            <a:endParaRPr 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76D8F19-52D0-EA50-DEC0-1E2DEAF00FAF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132856"/>
            <a:ext cx="1224136" cy="918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57869C-6AFE-3045-9D22-D744164DC270}"/>
              </a:ext>
            </a:extLst>
          </p:cNvPr>
          <p:cNvCxnSpPr>
            <a:cxnSpLocks/>
          </p:cNvCxnSpPr>
          <p:nvPr/>
        </p:nvCxnSpPr>
        <p:spPr>
          <a:xfrm flipV="1">
            <a:off x="4247456" y="2258803"/>
            <a:ext cx="177304" cy="68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0B58F9-1C6C-7412-65F2-69FCF026B9B5}"/>
              </a:ext>
            </a:extLst>
          </p:cNvPr>
          <p:cNvSpPr txBox="1"/>
          <p:nvPr/>
        </p:nvSpPr>
        <p:spPr>
          <a:xfrm>
            <a:off x="2749549" y="433934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4D08CE-BDB3-CF75-3304-6DA49D823B1F}"/>
              </a:ext>
            </a:extLst>
          </p:cNvPr>
          <p:cNvSpPr txBox="1"/>
          <p:nvPr/>
        </p:nvSpPr>
        <p:spPr>
          <a:xfrm>
            <a:off x="981605" y="304091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0DC061-8D8D-22FA-FA1F-812FAA995250}"/>
              </a:ext>
            </a:extLst>
          </p:cNvPr>
          <p:cNvSpPr txBox="1"/>
          <p:nvPr/>
        </p:nvSpPr>
        <p:spPr>
          <a:xfrm>
            <a:off x="6705244" y="827264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5B43A7-E7F5-12E9-AC86-47DE0425AC9B}"/>
              </a:ext>
            </a:extLst>
          </p:cNvPr>
          <p:cNvSpPr txBox="1"/>
          <p:nvPr/>
        </p:nvSpPr>
        <p:spPr>
          <a:xfrm>
            <a:off x="6972901" y="801033"/>
            <a:ext cx="217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Future </a:t>
            </a:r>
            <a:r>
              <a:rPr lang="en-US" altLang="zh-TW" dirty="0" err="1"/>
              <a:t>Oper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F8F1CD3-777C-CF57-6375-F2427E76EEEC}"/>
              </a:ext>
            </a:extLst>
          </p:cNvPr>
          <p:cNvCxnSpPr>
            <a:cxnSpLocks/>
          </p:cNvCxnSpPr>
          <p:nvPr/>
        </p:nvCxnSpPr>
        <p:spPr>
          <a:xfrm>
            <a:off x="8058450" y="1083393"/>
            <a:ext cx="174925" cy="8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EA2CE06-55E6-A0B3-C586-9DED2622D320}"/>
              </a:ext>
            </a:extLst>
          </p:cNvPr>
          <p:cNvSpPr/>
          <p:nvPr/>
        </p:nvSpPr>
        <p:spPr>
          <a:xfrm>
            <a:off x="7452319" y="2020477"/>
            <a:ext cx="171358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806A5E-4ED6-0575-C619-688306B81181}"/>
              </a:ext>
            </a:extLst>
          </p:cNvPr>
          <p:cNvSpPr txBox="1"/>
          <p:nvPr/>
        </p:nvSpPr>
        <p:spPr>
          <a:xfrm>
            <a:off x="899592" y="120117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file"/>
              </a:rPr>
              <a:t>\\nthccimnas01\S000\DeptShare\S200\2024 </a:t>
            </a:r>
            <a:r>
              <a:rPr lang="en-US" dirty="0" err="1">
                <a:hlinkClick r:id="rId2" action="ppaction://hlinkfile"/>
              </a:rPr>
              <a:t>Wc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交接</a:t>
            </a:r>
            <a:r>
              <a:rPr lang="en-US" dirty="0">
                <a:hlinkClick r:id="rId2" action="ppaction://hlinkfile"/>
              </a:rPr>
              <a:t>\PY1Rs WSIX By Chamber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5CAEEB-0D15-B64E-74EB-6652C22C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7" y="1957182"/>
            <a:ext cx="6630325" cy="29436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703663-BFBE-AB28-64B8-0ED35137DFD6}"/>
              </a:ext>
            </a:extLst>
          </p:cNvPr>
          <p:cNvSpPr/>
          <p:nvPr/>
        </p:nvSpPr>
        <p:spPr>
          <a:xfrm>
            <a:off x="1256837" y="3633873"/>
            <a:ext cx="655552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C88C70-6185-531C-0F8F-FAA2BAA12913}"/>
              </a:ext>
            </a:extLst>
          </p:cNvPr>
          <p:cNvSpPr txBox="1"/>
          <p:nvPr/>
        </p:nvSpPr>
        <p:spPr>
          <a:xfrm>
            <a:off x="1256837" y="5159294"/>
            <a:ext cx="610847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C031JI-WSIX By Chamber_1025.xlsm</a:t>
            </a:r>
          </a:p>
          <a:p>
            <a:r>
              <a:rPr lang="zh-TW" altLang="en-US" b="1" dirty="0"/>
              <a:t>          </a:t>
            </a:r>
            <a:r>
              <a:rPr lang="en-US" altLang="zh-TW" b="1" dirty="0"/>
              <a:t>C031JI_PY1Rs WSIX By Chamber </a:t>
            </a:r>
            <a:r>
              <a:rPr lang="zh-TW" altLang="en-US" b="1" dirty="0"/>
              <a:t>比較</a:t>
            </a:r>
            <a:r>
              <a:rPr lang="en-US" altLang="zh-TW" b="1" dirty="0"/>
              <a:t>_1131001.pptx</a:t>
            </a:r>
          </a:p>
          <a:p>
            <a:r>
              <a:rPr lang="zh-TW" altLang="en-US" b="1" dirty="0"/>
              <a:t>兩檔案</a:t>
            </a:r>
            <a:endParaRPr lang="en-US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4AE44D-2463-C495-8524-C72B35D2553E}"/>
              </a:ext>
            </a:extLst>
          </p:cNvPr>
          <p:cNvCxnSpPr>
            <a:cxnSpLocks/>
          </p:cNvCxnSpPr>
          <p:nvPr/>
        </p:nvCxnSpPr>
        <p:spPr>
          <a:xfrm flipV="1">
            <a:off x="1403648" y="4087044"/>
            <a:ext cx="432048" cy="1094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將檔案複製至您的電腦同一位置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07CD4A-3757-581D-F70D-F564B764F6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2219A3-22C5-5D7F-EF16-B1E35E34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25F80B-FCD9-A4C6-7B4A-4EE411AC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098"/>
            <a:ext cx="9144000" cy="534423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D2CA5A3-DF26-000E-0B1A-A4C9F28AE5B1}"/>
              </a:ext>
            </a:extLst>
          </p:cNvPr>
          <p:cNvSpPr txBox="1"/>
          <p:nvPr/>
        </p:nvSpPr>
        <p:spPr>
          <a:xfrm>
            <a:off x="2051720" y="1095221"/>
            <a:ext cx="357033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顯示 </a:t>
            </a:r>
            <a:r>
              <a:rPr lang="en-US" altLang="zh-TW" dirty="0"/>
              <a:t>Future Hold</a:t>
            </a:r>
            <a:r>
              <a:rPr lang="zh-TW" altLang="en-US" dirty="0"/>
              <a:t> </a:t>
            </a:r>
            <a:r>
              <a:rPr lang="en-US" altLang="zh-TW" dirty="0" err="1"/>
              <a:t>Opers</a:t>
            </a:r>
            <a:r>
              <a:rPr lang="en-US" altLang="zh-TW" dirty="0"/>
              <a:t> / Hold Note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33FA2CD-C24A-D3FB-25D0-AFAA9F31E1C1}"/>
              </a:ext>
            </a:extLst>
          </p:cNvPr>
          <p:cNvCxnSpPr>
            <a:cxnSpLocks/>
          </p:cNvCxnSpPr>
          <p:nvPr/>
        </p:nvCxnSpPr>
        <p:spPr>
          <a:xfrm flipH="1">
            <a:off x="539552" y="1464553"/>
            <a:ext cx="2736304" cy="174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294B306-6F40-27C7-097B-A326A409E3A5}"/>
              </a:ext>
            </a:extLst>
          </p:cNvPr>
          <p:cNvCxnSpPr>
            <a:cxnSpLocks/>
          </p:cNvCxnSpPr>
          <p:nvPr/>
        </p:nvCxnSpPr>
        <p:spPr>
          <a:xfrm flipH="1">
            <a:off x="1547664" y="1478430"/>
            <a:ext cx="3384376" cy="1730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CD7760-8E0D-2B54-AFA3-BC7E90BAD6F0}"/>
              </a:ext>
            </a:extLst>
          </p:cNvPr>
          <p:cNvSpPr txBox="1"/>
          <p:nvPr/>
        </p:nvSpPr>
        <p:spPr>
          <a:xfrm>
            <a:off x="6660232" y="1046355"/>
            <a:ext cx="248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Future Hold</a:t>
            </a:r>
            <a:r>
              <a:rPr lang="zh-TW" altLang="en-US" dirty="0"/>
              <a:t> </a:t>
            </a:r>
            <a:r>
              <a:rPr lang="en-US" altLang="zh-TW" dirty="0"/>
              <a:t>Confirm</a:t>
            </a:r>
            <a:endParaRPr 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609AF4A-356A-96D4-8972-EB197903186B}"/>
              </a:ext>
            </a:extLst>
          </p:cNvPr>
          <p:cNvCxnSpPr>
            <a:cxnSpLocks/>
          </p:cNvCxnSpPr>
          <p:nvPr/>
        </p:nvCxnSpPr>
        <p:spPr>
          <a:xfrm>
            <a:off x="8058450" y="1384470"/>
            <a:ext cx="174925" cy="8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8C6CAD6-9F80-7C29-0578-26565797E92E}"/>
              </a:ext>
            </a:extLst>
          </p:cNvPr>
          <p:cNvSpPr/>
          <p:nvPr/>
        </p:nvSpPr>
        <p:spPr>
          <a:xfrm>
            <a:off x="7452319" y="2321554"/>
            <a:ext cx="171358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2CC334-8988-022F-E7E6-26C75C79E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F96326A-0207-9E8A-5A2C-E0018D0A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83494A-4213-006B-3F06-11B31E7F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" y="1052736"/>
            <a:ext cx="9144000" cy="49988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8846449-1652-426D-52DC-6CD236E194C1}"/>
              </a:ext>
            </a:extLst>
          </p:cNvPr>
          <p:cNvSpPr txBox="1"/>
          <p:nvPr/>
        </p:nvSpPr>
        <p:spPr>
          <a:xfrm>
            <a:off x="1331640" y="2708920"/>
            <a:ext cx="381726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鍵入 </a:t>
            </a:r>
            <a:r>
              <a:rPr lang="en-US" altLang="zh-TW" dirty="0"/>
              <a:t>Future Hold</a:t>
            </a:r>
            <a:r>
              <a:rPr lang="zh-TW" altLang="en-US" dirty="0"/>
              <a:t> 原因</a:t>
            </a:r>
            <a:r>
              <a:rPr lang="en-US" altLang="zh-TW" dirty="0"/>
              <a:t> / </a:t>
            </a:r>
            <a:r>
              <a:rPr lang="zh-TW" altLang="en-US" dirty="0"/>
              <a:t>停留時間</a:t>
            </a:r>
            <a:r>
              <a:rPr lang="en-US" altLang="zh-TW" dirty="0"/>
              <a:t>(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8D8ADEE-DADB-6B27-507C-D0D1988501EF}"/>
              </a:ext>
            </a:extLst>
          </p:cNvPr>
          <p:cNvCxnSpPr>
            <a:cxnSpLocks/>
          </p:cNvCxnSpPr>
          <p:nvPr/>
        </p:nvCxnSpPr>
        <p:spPr>
          <a:xfrm flipH="1">
            <a:off x="1403648" y="3078252"/>
            <a:ext cx="1008112" cy="566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6EF78E6-83E0-4B8D-C45B-04C3E8AD2A86}"/>
              </a:ext>
            </a:extLst>
          </p:cNvPr>
          <p:cNvCxnSpPr>
            <a:cxnSpLocks/>
          </p:cNvCxnSpPr>
          <p:nvPr/>
        </p:nvCxnSpPr>
        <p:spPr>
          <a:xfrm>
            <a:off x="4572000" y="3222268"/>
            <a:ext cx="885640" cy="422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DE2E0E-2E4A-5AC8-718B-662364216728}"/>
              </a:ext>
            </a:extLst>
          </p:cNvPr>
          <p:cNvSpPr txBox="1"/>
          <p:nvPr/>
        </p:nvSpPr>
        <p:spPr>
          <a:xfrm>
            <a:off x="7236296" y="6586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Submit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F284801-BEE4-591E-63AD-6B757E06CA5C}"/>
              </a:ext>
            </a:extLst>
          </p:cNvPr>
          <p:cNvCxnSpPr>
            <a:cxnSpLocks/>
          </p:cNvCxnSpPr>
          <p:nvPr/>
        </p:nvCxnSpPr>
        <p:spPr>
          <a:xfrm>
            <a:off x="7956376" y="989040"/>
            <a:ext cx="132984" cy="530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7D63349-3AC4-7244-8361-E7F103B94BAA}"/>
              </a:ext>
            </a:extLst>
          </p:cNvPr>
          <p:cNvSpPr/>
          <p:nvPr/>
        </p:nvSpPr>
        <p:spPr>
          <a:xfrm>
            <a:off x="7375211" y="1537826"/>
            <a:ext cx="11521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84C1CF-76CF-2A51-C9F4-3F2037102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099CE0-8936-4EED-2CA7-6618931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4D7D7-3B05-C349-BA5B-41CE3DCE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749"/>
            <a:ext cx="9144000" cy="349050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135D563-4861-C73E-CCFD-8BE6634C9D57}"/>
              </a:ext>
            </a:extLst>
          </p:cNvPr>
          <p:cNvSpPr txBox="1"/>
          <p:nvPr/>
        </p:nvSpPr>
        <p:spPr>
          <a:xfrm>
            <a:off x="5292080" y="36450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OK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270C93B-96C2-DFEF-13F2-8A37A50E17C5}"/>
              </a:ext>
            </a:extLst>
          </p:cNvPr>
          <p:cNvCxnSpPr>
            <a:cxnSpLocks/>
          </p:cNvCxnSpPr>
          <p:nvPr/>
        </p:nvCxnSpPr>
        <p:spPr>
          <a:xfrm flipH="1">
            <a:off x="4854101" y="4149080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9B2268-2AF5-0F0B-7924-1E0EB98D4BC9}"/>
              </a:ext>
            </a:extLst>
          </p:cNvPr>
          <p:cNvSpPr/>
          <p:nvPr/>
        </p:nvSpPr>
        <p:spPr>
          <a:xfrm>
            <a:off x="4139952" y="4653136"/>
            <a:ext cx="11521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1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1D3348-337E-15CE-66FE-AA99AF127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604D2A-9F91-7A6E-DA86-6CE362E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收到 </a:t>
            </a:r>
            <a:r>
              <a:rPr lang="en-US" altLang="zh-TW" dirty="0"/>
              <a:t>mail </a:t>
            </a:r>
            <a:r>
              <a:rPr lang="zh-TW" altLang="en-US" dirty="0"/>
              <a:t>通知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2C9F8C-AC4A-5C9D-531E-063DB20F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340768"/>
            <a:ext cx="9144000" cy="39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25BC70-5889-91DB-8E90-8EC00F895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6620D7-E06D-0FB1-78A3-3FD9771D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預估到站時間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911E85-3981-FB5C-D162-3D36FEB7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7668695" cy="1467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5F384C-A685-3151-1071-D0BBF7BE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4241"/>
            <a:ext cx="9144000" cy="4971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DE852E-E638-4AF9-FC9A-0304FF5CEAC1}"/>
              </a:ext>
            </a:extLst>
          </p:cNvPr>
          <p:cNvSpPr/>
          <p:nvPr/>
        </p:nvSpPr>
        <p:spPr>
          <a:xfrm>
            <a:off x="3923928" y="1528911"/>
            <a:ext cx="2376264" cy="322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8D707E1-8165-4C25-BADF-63F96055EA47}"/>
              </a:ext>
            </a:extLst>
          </p:cNvPr>
          <p:cNvCxnSpPr>
            <a:cxnSpLocks/>
          </p:cNvCxnSpPr>
          <p:nvPr/>
        </p:nvCxnSpPr>
        <p:spPr>
          <a:xfrm flipH="1">
            <a:off x="6333107" y="1027351"/>
            <a:ext cx="1767285" cy="681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C35765-C63B-7C09-0A72-E68380B6DF86}"/>
              </a:ext>
            </a:extLst>
          </p:cNvPr>
          <p:cNvSpPr txBox="1"/>
          <p:nvPr/>
        </p:nvSpPr>
        <p:spPr>
          <a:xfrm>
            <a:off x="5630454" y="721536"/>
            <a:ext cx="351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點選 </a:t>
            </a:r>
            <a:r>
              <a:rPr lang="en-US" altLang="zh-TW" dirty="0">
                <a:highlight>
                  <a:srgbClr val="C0C0C0"/>
                </a:highlight>
              </a:rPr>
              <a:t>Module Future Hold Report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774EEA-9B95-EA2D-6E95-38DE8AD2B772}"/>
              </a:ext>
            </a:extLst>
          </p:cNvPr>
          <p:cNvSpPr/>
          <p:nvPr/>
        </p:nvSpPr>
        <p:spPr>
          <a:xfrm>
            <a:off x="3491880" y="1935160"/>
            <a:ext cx="576064" cy="53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D7E51A-EF16-7FEF-58E8-FFED5BFD01AB}"/>
              </a:ext>
            </a:extLst>
          </p:cNvPr>
          <p:cNvSpPr/>
          <p:nvPr/>
        </p:nvSpPr>
        <p:spPr>
          <a:xfrm>
            <a:off x="2794958" y="4139555"/>
            <a:ext cx="2497122" cy="237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CE84D4-3FA2-3DF9-9DDF-6B6E0B2B220B}"/>
              </a:ext>
            </a:extLst>
          </p:cNvPr>
          <p:cNvSpPr txBox="1"/>
          <p:nvPr/>
        </p:nvSpPr>
        <p:spPr>
          <a:xfrm>
            <a:off x="5954341" y="2396863"/>
            <a:ext cx="1837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預估到站時間</a:t>
            </a:r>
            <a:endParaRPr lang="en-US" b="1" dirty="0">
              <a:highlight>
                <a:srgbClr val="C0C0C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CE75672-F30B-616D-8B37-D2DBE90F7C80}"/>
              </a:ext>
            </a:extLst>
          </p:cNvPr>
          <p:cNvCxnSpPr>
            <a:cxnSpLocks/>
          </p:cNvCxnSpPr>
          <p:nvPr/>
        </p:nvCxnSpPr>
        <p:spPr>
          <a:xfrm flipH="1">
            <a:off x="5080772" y="2728434"/>
            <a:ext cx="1841413" cy="1388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7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806A5E-4ED6-0575-C619-688306B81181}"/>
              </a:ext>
            </a:extLst>
          </p:cNvPr>
          <p:cNvSpPr txBox="1"/>
          <p:nvPr/>
        </p:nvSpPr>
        <p:spPr>
          <a:xfrm>
            <a:off x="899592" y="120117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file"/>
              </a:rPr>
              <a:t>\\nthccimnas01\S000\DeptShare\S200\2024 </a:t>
            </a:r>
            <a:r>
              <a:rPr lang="en-US" dirty="0" err="1">
                <a:hlinkClick r:id="rId2" action="ppaction://hlinkfile"/>
              </a:rPr>
              <a:t>Wc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交接</a:t>
            </a:r>
            <a:r>
              <a:rPr lang="en-US" dirty="0">
                <a:hlinkClick r:id="rId2" action="ppaction://hlinkfile"/>
              </a:rPr>
              <a:t>\PY1Rs WSIX By Chamber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5CAEEB-0D15-B64E-74EB-6652C22C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7" y="1957182"/>
            <a:ext cx="6630325" cy="29436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703663-BFBE-AB28-64B8-0ED35137DFD6}"/>
              </a:ext>
            </a:extLst>
          </p:cNvPr>
          <p:cNvSpPr/>
          <p:nvPr/>
        </p:nvSpPr>
        <p:spPr>
          <a:xfrm>
            <a:off x="1256837" y="3828567"/>
            <a:ext cx="6555523" cy="237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C88C70-6185-531C-0F8F-FAA2BAA12913}"/>
              </a:ext>
            </a:extLst>
          </p:cNvPr>
          <p:cNvSpPr txBox="1"/>
          <p:nvPr/>
        </p:nvSpPr>
        <p:spPr>
          <a:xfrm>
            <a:off x="1256837" y="5159294"/>
            <a:ext cx="6108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C031JI-WSIX By Chamber_1025.xlsm</a:t>
            </a:r>
            <a:r>
              <a:rPr lang="zh-TW" altLang="en-US" b="1" dirty="0"/>
              <a:t> 檔案</a:t>
            </a:r>
            <a:endParaRPr lang="en-US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4AE44D-2463-C495-8524-C72B35D2553E}"/>
              </a:ext>
            </a:extLst>
          </p:cNvPr>
          <p:cNvCxnSpPr>
            <a:cxnSpLocks/>
          </p:cNvCxnSpPr>
          <p:nvPr/>
        </p:nvCxnSpPr>
        <p:spPr>
          <a:xfrm flipV="1">
            <a:off x="1403648" y="4087044"/>
            <a:ext cx="432048" cy="1094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將檔案複製至您的電腦同一位置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5D945A-7C7C-FF43-D6D6-6F15B0D1B879}"/>
              </a:ext>
            </a:extLst>
          </p:cNvPr>
          <p:cNvSpPr txBox="1"/>
          <p:nvPr/>
        </p:nvSpPr>
        <p:spPr>
          <a:xfrm>
            <a:off x="1547663" y="1643278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將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C0C0C0"/>
                </a:highlight>
              </a:rPr>
              <a:t>HOLD LOT 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輸入資料表 開啟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C0C0C0"/>
                </a:highlight>
              </a:rPr>
              <a:t>hold Route 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資料表 如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C0C0C0"/>
                </a:highlight>
              </a:rPr>
              <a:t>C031JI</a:t>
            </a:r>
            <a:endParaRPr lang="en-US" b="1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4283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EE429365-9ECC-296E-781B-8D6F8789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44"/>
            <a:ext cx="9144000" cy="656075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0D0D77-B41B-9804-2D63-276715A7C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投影片編號版面配置區 1">
            <a:extLst>
              <a:ext uri="{FF2B5EF4-FFF2-40B4-BE49-F238E27FC236}">
                <a16:creationId xmlns:a16="http://schemas.microsoft.com/office/drawing/2014/main" id="{2B22AEF0-AFE9-B929-733A-BEE1058E8260}"/>
              </a:ext>
            </a:extLst>
          </p:cNvPr>
          <p:cNvSpPr txBox="1">
            <a:spLocks/>
          </p:cNvSpPr>
          <p:nvPr/>
        </p:nvSpPr>
        <p:spPr>
          <a:xfrm>
            <a:off x="-7937" y="6519201"/>
            <a:ext cx="97953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2FE9EDE-B531-BB8F-C3DF-DF34D06DAEA6}"/>
              </a:ext>
            </a:extLst>
          </p:cNvPr>
          <p:cNvCxnSpPr>
            <a:cxnSpLocks/>
          </p:cNvCxnSpPr>
          <p:nvPr/>
        </p:nvCxnSpPr>
        <p:spPr>
          <a:xfrm>
            <a:off x="5220072" y="6408254"/>
            <a:ext cx="2568352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C539569-68C9-84A0-969A-40A03BE77BCE}"/>
              </a:ext>
            </a:extLst>
          </p:cNvPr>
          <p:cNvSpPr/>
          <p:nvPr/>
        </p:nvSpPr>
        <p:spPr>
          <a:xfrm>
            <a:off x="7956376" y="6560756"/>
            <a:ext cx="648072" cy="36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4AE595-E120-2BFB-50D6-07E177CF011E}"/>
              </a:ext>
            </a:extLst>
          </p:cNvPr>
          <p:cNvSpPr txBox="1"/>
          <p:nvPr/>
        </p:nvSpPr>
        <p:spPr>
          <a:xfrm>
            <a:off x="3203848" y="6181058"/>
            <a:ext cx="223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選取 </a:t>
            </a:r>
            <a:r>
              <a:rPr lang="en-US" altLang="zh-TW" dirty="0">
                <a:highlight>
                  <a:srgbClr val="C0C0C0"/>
                </a:highlight>
              </a:rPr>
              <a:t>Lot List </a:t>
            </a:r>
            <a:r>
              <a:rPr lang="zh-TW" altLang="en-US" dirty="0">
                <a:highlight>
                  <a:srgbClr val="C0C0C0"/>
                </a:highlight>
              </a:rPr>
              <a:t>資料表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D2B1D7-D434-3CC1-E86A-AAD2B6D05C89}"/>
              </a:ext>
            </a:extLst>
          </p:cNvPr>
          <p:cNvSpPr txBox="1"/>
          <p:nvPr/>
        </p:nvSpPr>
        <p:spPr>
          <a:xfrm>
            <a:off x="2866180" y="6127079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75DB0F-4864-3B07-9226-6CCEEDFAA86F}"/>
              </a:ext>
            </a:extLst>
          </p:cNvPr>
          <p:cNvSpPr/>
          <p:nvPr/>
        </p:nvSpPr>
        <p:spPr>
          <a:xfrm>
            <a:off x="2213810" y="237961"/>
            <a:ext cx="3707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D8E33D5-EC3E-6918-D119-1EACFD54EDA5}"/>
              </a:ext>
            </a:extLst>
          </p:cNvPr>
          <p:cNvCxnSpPr>
            <a:cxnSpLocks/>
          </p:cNvCxnSpPr>
          <p:nvPr/>
        </p:nvCxnSpPr>
        <p:spPr>
          <a:xfrm flipV="1">
            <a:off x="1355935" y="592070"/>
            <a:ext cx="897501" cy="706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ACB125B-6B6D-34C4-0DFF-D76FE7CF2935}"/>
              </a:ext>
            </a:extLst>
          </p:cNvPr>
          <p:cNvCxnSpPr>
            <a:cxnSpLocks/>
          </p:cNvCxnSpPr>
          <p:nvPr/>
        </p:nvCxnSpPr>
        <p:spPr>
          <a:xfrm flipV="1">
            <a:off x="3059832" y="1052925"/>
            <a:ext cx="144016" cy="43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EFDF89-AD34-3462-E265-D7FA9BE67185}"/>
              </a:ext>
            </a:extLst>
          </p:cNvPr>
          <p:cNvSpPr/>
          <p:nvPr/>
        </p:nvSpPr>
        <p:spPr>
          <a:xfrm>
            <a:off x="3165796" y="732187"/>
            <a:ext cx="6310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7FC5F6-7168-5828-E2A9-6AA53A6040C9}"/>
              </a:ext>
            </a:extLst>
          </p:cNvPr>
          <p:cNvSpPr txBox="1"/>
          <p:nvPr/>
        </p:nvSpPr>
        <p:spPr>
          <a:xfrm>
            <a:off x="109556" y="1351179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9960AE-3295-E23E-9D6A-4AD13E58F15A}"/>
              </a:ext>
            </a:extLst>
          </p:cNvPr>
          <p:cNvSpPr txBox="1"/>
          <p:nvPr/>
        </p:nvSpPr>
        <p:spPr>
          <a:xfrm>
            <a:off x="3407784" y="1113894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6C3F92-60B1-0E2B-5F7F-565B7D3BE7C2}"/>
              </a:ext>
            </a:extLst>
          </p:cNvPr>
          <p:cNvSpPr txBox="1"/>
          <p:nvPr/>
        </p:nvSpPr>
        <p:spPr>
          <a:xfrm>
            <a:off x="449575" y="1378917"/>
            <a:ext cx="1074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資料</a:t>
            </a:r>
            <a:endParaRPr 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660C0D4-3FE1-7922-6AF9-95AE85F6A923}"/>
              </a:ext>
            </a:extLst>
          </p:cNvPr>
          <p:cNvSpPr txBox="1"/>
          <p:nvPr/>
        </p:nvSpPr>
        <p:spPr>
          <a:xfrm>
            <a:off x="3719333" y="1113894"/>
            <a:ext cx="9896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內容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CDCF7048-A706-7AE2-C159-91E4866A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8" y="735368"/>
            <a:ext cx="7821116" cy="609685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8B8E8E-A6A5-0072-1FB9-F5E0F3FC6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937" y="6391605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BCD5A6C-FD89-1B32-787A-8633EFC7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C94E2-2FE0-4A31-CD21-51AE4C1393E2}"/>
              </a:ext>
            </a:extLst>
          </p:cNvPr>
          <p:cNvSpPr/>
          <p:nvPr/>
        </p:nvSpPr>
        <p:spPr>
          <a:xfrm>
            <a:off x="3587454" y="2005260"/>
            <a:ext cx="3707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3985A4F-B226-BD16-E068-DF980D7F1460}"/>
              </a:ext>
            </a:extLst>
          </p:cNvPr>
          <p:cNvCxnSpPr>
            <a:cxnSpLocks/>
          </p:cNvCxnSpPr>
          <p:nvPr/>
        </p:nvCxnSpPr>
        <p:spPr>
          <a:xfrm>
            <a:off x="2046115" y="1355630"/>
            <a:ext cx="1435228" cy="649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80A9D4-F2ED-CB66-9155-1CC0AEF3A07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94600" y="1241968"/>
            <a:ext cx="43626" cy="1051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B61DD7E-AB28-4AAA-FFCB-08A55686110E}"/>
              </a:ext>
            </a:extLst>
          </p:cNvPr>
          <p:cNvSpPr/>
          <p:nvPr/>
        </p:nvSpPr>
        <p:spPr>
          <a:xfrm>
            <a:off x="4854578" y="2405409"/>
            <a:ext cx="6310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FBFAC1-CA84-0740-B976-F935E710C7F8}"/>
              </a:ext>
            </a:extLst>
          </p:cNvPr>
          <p:cNvSpPr txBox="1"/>
          <p:nvPr/>
        </p:nvSpPr>
        <p:spPr>
          <a:xfrm>
            <a:off x="4943673" y="868460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8BCE35-1EFE-3498-EB3E-FACB88349BD6}"/>
              </a:ext>
            </a:extLst>
          </p:cNvPr>
          <p:cNvSpPr txBox="1"/>
          <p:nvPr/>
        </p:nvSpPr>
        <p:spPr>
          <a:xfrm>
            <a:off x="589994" y="892623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8226EC-BC07-C60F-B4AB-B59B3F1B025E}"/>
              </a:ext>
            </a:extLst>
          </p:cNvPr>
          <p:cNvSpPr txBox="1"/>
          <p:nvPr/>
        </p:nvSpPr>
        <p:spPr>
          <a:xfrm>
            <a:off x="1093884" y="883711"/>
            <a:ext cx="1435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/>
              <a:t>按 連線內容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9FD2DB-83D8-8BB7-12AB-960EE9FE9FC2}"/>
              </a:ext>
            </a:extLst>
          </p:cNvPr>
          <p:cNvSpPr txBox="1"/>
          <p:nvPr/>
        </p:nvSpPr>
        <p:spPr>
          <a:xfrm>
            <a:off x="5465573" y="915848"/>
            <a:ext cx="9896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定義</a:t>
            </a:r>
            <a:endParaRPr 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EA27D8A-E0ED-F728-F7B8-95CD386FD39B}"/>
              </a:ext>
            </a:extLst>
          </p:cNvPr>
          <p:cNvCxnSpPr>
            <a:cxnSpLocks/>
          </p:cNvCxnSpPr>
          <p:nvPr/>
        </p:nvCxnSpPr>
        <p:spPr>
          <a:xfrm flipH="1">
            <a:off x="7419443" y="3838417"/>
            <a:ext cx="43626" cy="1051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4D94A94-0641-5714-C248-108CC341EBC3}"/>
              </a:ext>
            </a:extLst>
          </p:cNvPr>
          <p:cNvSpPr/>
          <p:nvPr/>
        </p:nvSpPr>
        <p:spPr>
          <a:xfrm>
            <a:off x="7219209" y="4982369"/>
            <a:ext cx="6310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C4DB04-4BE9-A5D7-2392-314148E48AA3}"/>
              </a:ext>
            </a:extLst>
          </p:cNvPr>
          <p:cNvSpPr txBox="1"/>
          <p:nvPr/>
        </p:nvSpPr>
        <p:spPr>
          <a:xfrm>
            <a:off x="6012655" y="297549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1FD9F1D-8D6F-9E31-CBCC-69E43D6CD0D0}"/>
              </a:ext>
            </a:extLst>
          </p:cNvPr>
          <p:cNvSpPr txBox="1"/>
          <p:nvPr/>
        </p:nvSpPr>
        <p:spPr>
          <a:xfrm>
            <a:off x="6418901" y="3027050"/>
            <a:ext cx="21484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將新增 </a:t>
            </a:r>
            <a:r>
              <a:rPr lang="en-US" altLang="zh-TW" dirty="0"/>
              <a:t>LOT </a:t>
            </a:r>
            <a:r>
              <a:rPr lang="zh-TW" altLang="en-US" dirty="0"/>
              <a:t>輸入</a:t>
            </a:r>
            <a:endParaRPr lang="en-US" altLang="zh-TW" dirty="0"/>
          </a:p>
          <a:p>
            <a:r>
              <a:rPr lang="en-US" dirty="0"/>
              <a:t>,’</a:t>
            </a:r>
            <a:r>
              <a:rPr lang="zh-TW" altLang="en-US" dirty="0"/>
              <a:t>批號 </a:t>
            </a:r>
            <a:r>
              <a:rPr lang="en-US" altLang="zh-TW" dirty="0"/>
              <a:t>7</a:t>
            </a:r>
            <a:r>
              <a:rPr lang="zh-TW" altLang="en-US" dirty="0"/>
              <a:t> 碼</a:t>
            </a:r>
            <a:r>
              <a:rPr lang="en-US" altLang="zh-TW" dirty="0"/>
              <a:t>’</a:t>
            </a:r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5D8947-5C78-6726-0E0E-EA7CB74AF4AB}"/>
              </a:ext>
            </a:extLst>
          </p:cNvPr>
          <p:cNvSpPr/>
          <p:nvPr/>
        </p:nvSpPr>
        <p:spPr>
          <a:xfrm>
            <a:off x="6898030" y="6499232"/>
            <a:ext cx="7451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74181F5-7276-B31B-0911-ABEF8FF64FB0}"/>
              </a:ext>
            </a:extLst>
          </p:cNvPr>
          <p:cNvCxnSpPr>
            <a:cxnSpLocks/>
          </p:cNvCxnSpPr>
          <p:nvPr/>
        </p:nvCxnSpPr>
        <p:spPr>
          <a:xfrm>
            <a:off x="7380482" y="610277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9E76A3-E7E4-4BDE-9A14-9C369B003B48}"/>
              </a:ext>
            </a:extLst>
          </p:cNvPr>
          <p:cNvSpPr txBox="1"/>
          <p:nvPr/>
        </p:nvSpPr>
        <p:spPr>
          <a:xfrm>
            <a:off x="6315838" y="5666831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C3D099-0AE5-4884-FDA8-0A3D0A535BDA}"/>
              </a:ext>
            </a:extLst>
          </p:cNvPr>
          <p:cNvSpPr txBox="1"/>
          <p:nvPr/>
        </p:nvSpPr>
        <p:spPr>
          <a:xfrm>
            <a:off x="6568352" y="5653768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確定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0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DD940A-08E0-9156-FD22-3567CF8A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" y="233181"/>
            <a:ext cx="8966101" cy="659292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0D0D77-B41B-9804-2D63-276715A7C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投影片編號版面配置區 1">
            <a:extLst>
              <a:ext uri="{FF2B5EF4-FFF2-40B4-BE49-F238E27FC236}">
                <a16:creationId xmlns:a16="http://schemas.microsoft.com/office/drawing/2014/main" id="{2B22AEF0-AFE9-B929-733A-BEE1058E8260}"/>
              </a:ext>
            </a:extLst>
          </p:cNvPr>
          <p:cNvSpPr txBox="1">
            <a:spLocks/>
          </p:cNvSpPr>
          <p:nvPr/>
        </p:nvSpPr>
        <p:spPr>
          <a:xfrm>
            <a:off x="-7937" y="6519201"/>
            <a:ext cx="97953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2FE9EDE-B531-BB8F-C3DF-DF34D06DAEA6}"/>
              </a:ext>
            </a:extLst>
          </p:cNvPr>
          <p:cNvCxnSpPr>
            <a:cxnSpLocks/>
          </p:cNvCxnSpPr>
          <p:nvPr/>
        </p:nvCxnSpPr>
        <p:spPr>
          <a:xfrm>
            <a:off x="4922348" y="6386988"/>
            <a:ext cx="2568352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C539569-68C9-84A0-969A-40A03BE77BCE}"/>
              </a:ext>
            </a:extLst>
          </p:cNvPr>
          <p:cNvSpPr/>
          <p:nvPr/>
        </p:nvSpPr>
        <p:spPr>
          <a:xfrm>
            <a:off x="7587586" y="6539490"/>
            <a:ext cx="719138" cy="36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4AE595-E120-2BFB-50D6-07E177CF011E}"/>
              </a:ext>
            </a:extLst>
          </p:cNvPr>
          <p:cNvSpPr txBox="1"/>
          <p:nvPr/>
        </p:nvSpPr>
        <p:spPr>
          <a:xfrm>
            <a:off x="2733436" y="6159792"/>
            <a:ext cx="240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選取 </a:t>
            </a:r>
            <a:r>
              <a:rPr lang="en-US" altLang="zh-TW" dirty="0">
                <a:highlight>
                  <a:srgbClr val="C0C0C0"/>
                </a:highlight>
              </a:rPr>
              <a:t>Date List </a:t>
            </a:r>
            <a:r>
              <a:rPr lang="zh-TW" altLang="en-US" dirty="0">
                <a:highlight>
                  <a:srgbClr val="C0C0C0"/>
                </a:highlight>
              </a:rPr>
              <a:t>資料表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D2B1D7-D434-3CC1-E86A-AAD2B6D05C89}"/>
              </a:ext>
            </a:extLst>
          </p:cNvPr>
          <p:cNvSpPr txBox="1"/>
          <p:nvPr/>
        </p:nvSpPr>
        <p:spPr>
          <a:xfrm>
            <a:off x="2568456" y="610581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75DB0F-4864-3B07-9226-6CCEEDFAA86F}"/>
              </a:ext>
            </a:extLst>
          </p:cNvPr>
          <p:cNvSpPr/>
          <p:nvPr/>
        </p:nvSpPr>
        <p:spPr>
          <a:xfrm>
            <a:off x="2362672" y="216695"/>
            <a:ext cx="3707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D8E33D5-EC3E-6918-D119-1EACFD54EDA5}"/>
              </a:ext>
            </a:extLst>
          </p:cNvPr>
          <p:cNvCxnSpPr>
            <a:cxnSpLocks/>
          </p:cNvCxnSpPr>
          <p:nvPr/>
        </p:nvCxnSpPr>
        <p:spPr>
          <a:xfrm flipV="1">
            <a:off x="1355935" y="592070"/>
            <a:ext cx="897501" cy="706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ACB125B-6B6D-34C4-0DFF-D76FE7CF2935}"/>
              </a:ext>
            </a:extLst>
          </p:cNvPr>
          <p:cNvCxnSpPr>
            <a:cxnSpLocks/>
          </p:cNvCxnSpPr>
          <p:nvPr/>
        </p:nvCxnSpPr>
        <p:spPr>
          <a:xfrm flipV="1">
            <a:off x="3059832" y="1111276"/>
            <a:ext cx="389106" cy="37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EFDF89-AD34-3462-E265-D7FA9BE67185}"/>
              </a:ext>
            </a:extLst>
          </p:cNvPr>
          <p:cNvSpPr/>
          <p:nvPr/>
        </p:nvSpPr>
        <p:spPr>
          <a:xfrm>
            <a:off x="3335366" y="671430"/>
            <a:ext cx="6310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7FC5F6-7168-5828-E2A9-6AA53A6040C9}"/>
              </a:ext>
            </a:extLst>
          </p:cNvPr>
          <p:cNvSpPr txBox="1"/>
          <p:nvPr/>
        </p:nvSpPr>
        <p:spPr>
          <a:xfrm>
            <a:off x="109556" y="1351179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9960AE-3295-E23E-9D6A-4AD13E58F15A}"/>
              </a:ext>
            </a:extLst>
          </p:cNvPr>
          <p:cNvSpPr txBox="1"/>
          <p:nvPr/>
        </p:nvSpPr>
        <p:spPr>
          <a:xfrm>
            <a:off x="3407784" y="1113894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6C3F92-60B1-0E2B-5F7F-565B7D3BE7C2}"/>
              </a:ext>
            </a:extLst>
          </p:cNvPr>
          <p:cNvSpPr txBox="1"/>
          <p:nvPr/>
        </p:nvSpPr>
        <p:spPr>
          <a:xfrm>
            <a:off x="449575" y="1378917"/>
            <a:ext cx="1074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資料</a:t>
            </a:r>
            <a:endParaRPr 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660C0D4-3FE1-7922-6AF9-95AE85F6A923}"/>
              </a:ext>
            </a:extLst>
          </p:cNvPr>
          <p:cNvSpPr txBox="1"/>
          <p:nvPr/>
        </p:nvSpPr>
        <p:spPr>
          <a:xfrm>
            <a:off x="3719333" y="1113894"/>
            <a:ext cx="9896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內容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7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34ECEB0-F615-3435-2818-5BBB72F2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5" y="1372417"/>
            <a:ext cx="7802064" cy="54585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8B8E8E-A6A5-0072-1FB9-F5E0F3FC6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937" y="6391605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BCD5A6C-FD89-1B32-787A-8633EFC7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C94E2-2FE0-4A31-CD21-51AE4C1393E2}"/>
              </a:ext>
            </a:extLst>
          </p:cNvPr>
          <p:cNvSpPr/>
          <p:nvPr/>
        </p:nvSpPr>
        <p:spPr>
          <a:xfrm>
            <a:off x="3587454" y="2005260"/>
            <a:ext cx="3707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3985A4F-B226-BD16-E068-DF980D7F1460}"/>
              </a:ext>
            </a:extLst>
          </p:cNvPr>
          <p:cNvCxnSpPr>
            <a:cxnSpLocks/>
          </p:cNvCxnSpPr>
          <p:nvPr/>
        </p:nvCxnSpPr>
        <p:spPr>
          <a:xfrm>
            <a:off x="2046115" y="1355630"/>
            <a:ext cx="1435228" cy="649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80A9D4-F2ED-CB66-9155-1CC0AEF3A07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94600" y="1241968"/>
            <a:ext cx="43626" cy="1051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B61DD7E-AB28-4AAA-FFCB-08A55686110E}"/>
              </a:ext>
            </a:extLst>
          </p:cNvPr>
          <p:cNvSpPr/>
          <p:nvPr/>
        </p:nvSpPr>
        <p:spPr>
          <a:xfrm>
            <a:off x="4854578" y="2405409"/>
            <a:ext cx="6310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FBFAC1-CA84-0740-B976-F935E710C7F8}"/>
              </a:ext>
            </a:extLst>
          </p:cNvPr>
          <p:cNvSpPr txBox="1"/>
          <p:nvPr/>
        </p:nvSpPr>
        <p:spPr>
          <a:xfrm>
            <a:off x="4943673" y="868460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8BCE35-1EFE-3498-EB3E-FACB88349BD6}"/>
              </a:ext>
            </a:extLst>
          </p:cNvPr>
          <p:cNvSpPr txBox="1"/>
          <p:nvPr/>
        </p:nvSpPr>
        <p:spPr>
          <a:xfrm>
            <a:off x="589994" y="892623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8226EC-BC07-C60F-B4AB-B59B3F1B025E}"/>
              </a:ext>
            </a:extLst>
          </p:cNvPr>
          <p:cNvSpPr txBox="1"/>
          <p:nvPr/>
        </p:nvSpPr>
        <p:spPr>
          <a:xfrm>
            <a:off x="1093884" y="883711"/>
            <a:ext cx="1435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/>
              <a:t>按 連線內容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9FD2DB-83D8-8BB7-12AB-960EE9FE9FC2}"/>
              </a:ext>
            </a:extLst>
          </p:cNvPr>
          <p:cNvSpPr txBox="1"/>
          <p:nvPr/>
        </p:nvSpPr>
        <p:spPr>
          <a:xfrm>
            <a:off x="5465573" y="915848"/>
            <a:ext cx="9896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按 定義</a:t>
            </a:r>
            <a:endParaRPr 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EA27D8A-E0ED-F728-F7B8-95CD386FD39B}"/>
              </a:ext>
            </a:extLst>
          </p:cNvPr>
          <p:cNvCxnSpPr>
            <a:cxnSpLocks/>
          </p:cNvCxnSpPr>
          <p:nvPr/>
        </p:nvCxnSpPr>
        <p:spPr>
          <a:xfrm flipH="1">
            <a:off x="6876217" y="3842395"/>
            <a:ext cx="72047" cy="1094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4D94A94-0641-5714-C248-108CC341EBC3}"/>
              </a:ext>
            </a:extLst>
          </p:cNvPr>
          <p:cNvSpPr/>
          <p:nvPr/>
        </p:nvSpPr>
        <p:spPr>
          <a:xfrm>
            <a:off x="6431230" y="5062734"/>
            <a:ext cx="6310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C4DB04-4BE9-A5D7-2392-314148E48AA3}"/>
              </a:ext>
            </a:extLst>
          </p:cNvPr>
          <p:cNvSpPr txBox="1"/>
          <p:nvPr/>
        </p:nvSpPr>
        <p:spPr>
          <a:xfrm>
            <a:off x="6012655" y="297549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1FD9F1D-8D6F-9E31-CBCC-69E43D6CD0D0}"/>
              </a:ext>
            </a:extLst>
          </p:cNvPr>
          <p:cNvSpPr txBox="1"/>
          <p:nvPr/>
        </p:nvSpPr>
        <p:spPr>
          <a:xfrm>
            <a:off x="6418901" y="3027050"/>
            <a:ext cx="21484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將新增 </a:t>
            </a:r>
            <a:r>
              <a:rPr lang="en-US" altLang="zh-TW" dirty="0"/>
              <a:t>LOT </a:t>
            </a:r>
            <a:r>
              <a:rPr lang="zh-TW" altLang="en-US" dirty="0"/>
              <a:t>輸入</a:t>
            </a:r>
            <a:endParaRPr lang="en-US" altLang="zh-TW" dirty="0"/>
          </a:p>
          <a:p>
            <a:r>
              <a:rPr lang="en-US" dirty="0"/>
              <a:t>,’</a:t>
            </a:r>
            <a:r>
              <a:rPr lang="zh-TW" altLang="en-US" dirty="0"/>
              <a:t>批號 </a:t>
            </a:r>
            <a:r>
              <a:rPr lang="en-US" altLang="zh-TW" dirty="0"/>
              <a:t>7</a:t>
            </a:r>
            <a:r>
              <a:rPr lang="zh-TW" altLang="en-US" dirty="0"/>
              <a:t> 碼</a:t>
            </a:r>
            <a:r>
              <a:rPr lang="en-US" altLang="zh-TW" dirty="0"/>
              <a:t>’</a:t>
            </a:r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5D8947-5C78-6726-0E0E-EA7CB74AF4AB}"/>
              </a:ext>
            </a:extLst>
          </p:cNvPr>
          <p:cNvSpPr/>
          <p:nvPr/>
        </p:nvSpPr>
        <p:spPr>
          <a:xfrm>
            <a:off x="6898030" y="6499232"/>
            <a:ext cx="7451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74181F5-7276-B31B-0911-ABEF8FF64FB0}"/>
              </a:ext>
            </a:extLst>
          </p:cNvPr>
          <p:cNvCxnSpPr>
            <a:cxnSpLocks/>
          </p:cNvCxnSpPr>
          <p:nvPr/>
        </p:nvCxnSpPr>
        <p:spPr>
          <a:xfrm>
            <a:off x="7380482" y="610277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9E76A3-E7E4-4BDE-9A14-9C369B003B48}"/>
              </a:ext>
            </a:extLst>
          </p:cNvPr>
          <p:cNvSpPr txBox="1"/>
          <p:nvPr/>
        </p:nvSpPr>
        <p:spPr>
          <a:xfrm>
            <a:off x="6315838" y="5666831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C3D099-0AE5-4884-FDA8-0A3D0A535BDA}"/>
              </a:ext>
            </a:extLst>
          </p:cNvPr>
          <p:cNvSpPr txBox="1"/>
          <p:nvPr/>
        </p:nvSpPr>
        <p:spPr>
          <a:xfrm>
            <a:off x="6568352" y="5653768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確定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310E4-3465-9EF0-86B2-AB2B484CD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9146D72-0682-1687-EE62-5246C6A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開啟 </a:t>
            </a:r>
            <a:r>
              <a:rPr lang="en-US" altLang="zh-TW" sz="2400" b="1" dirty="0"/>
              <a:t>C031JI-WSIX By Chamber_1025.xlsm</a:t>
            </a:r>
            <a:r>
              <a:rPr lang="zh-TW" altLang="en-US" sz="2400" b="1" dirty="0"/>
              <a:t> 檔案</a:t>
            </a:r>
            <a:r>
              <a:rPr lang="zh-TW" altLang="en-US" sz="2400" dirty="0"/>
              <a:t> </a:t>
            </a:r>
            <a:endParaRPr 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679B35-0677-B214-20E9-2FB82402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333"/>
            <a:ext cx="9144000" cy="57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AAA8895B-02FC-8FEA-AC7B-AD00D3C1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0728"/>
            <a:ext cx="7776864" cy="563076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C88508-C807-00C3-049E-F6E6D6A47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DB455C-9A25-E7C6-373C-67306D3D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每天開啟檔案按全部重新整理確認狀態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470A1D-366F-5028-BC06-EAC8C0E760DA}"/>
              </a:ext>
            </a:extLst>
          </p:cNvPr>
          <p:cNvSpPr/>
          <p:nvPr/>
        </p:nvSpPr>
        <p:spPr>
          <a:xfrm>
            <a:off x="2699792" y="1149109"/>
            <a:ext cx="720080" cy="623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F922048-9209-91AE-0FE8-50B69B52D794}"/>
              </a:ext>
            </a:extLst>
          </p:cNvPr>
          <p:cNvCxnSpPr/>
          <p:nvPr/>
        </p:nvCxnSpPr>
        <p:spPr>
          <a:xfrm flipH="1">
            <a:off x="3275856" y="980728"/>
            <a:ext cx="1008112" cy="432048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97478F5-3D9B-8832-D04A-46BA2DB172A4}"/>
              </a:ext>
            </a:extLst>
          </p:cNvPr>
          <p:cNvSpPr/>
          <p:nvPr/>
        </p:nvSpPr>
        <p:spPr>
          <a:xfrm>
            <a:off x="5994960" y="2348880"/>
            <a:ext cx="720081" cy="396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BE85375-461C-A8EF-FEE9-797EF05D2A46}"/>
              </a:ext>
            </a:extLst>
          </p:cNvPr>
          <p:cNvCxnSpPr>
            <a:cxnSpLocks/>
          </p:cNvCxnSpPr>
          <p:nvPr/>
        </p:nvCxnSpPr>
        <p:spPr>
          <a:xfrm>
            <a:off x="3851920" y="3645024"/>
            <a:ext cx="2143040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51AB88B-D6F3-07FA-214B-812E9B9B46E6}"/>
              </a:ext>
            </a:extLst>
          </p:cNvPr>
          <p:cNvSpPr txBox="1"/>
          <p:nvPr/>
        </p:nvSpPr>
        <p:spPr>
          <a:xfrm>
            <a:off x="2527650" y="3135409"/>
            <a:ext cx="3124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Oper</a:t>
            </a:r>
            <a:r>
              <a:rPr lang="en-US" altLang="zh-TW" dirty="0"/>
              <a:t> </a:t>
            </a:r>
            <a:r>
              <a:rPr lang="zh-TW" altLang="en-US" dirty="0"/>
              <a:t>是空的就開 </a:t>
            </a:r>
            <a:r>
              <a:rPr lang="en-US" altLang="zh-TW" dirty="0"/>
              <a:t>.pptx  </a:t>
            </a:r>
            <a:r>
              <a:rPr lang="zh-TW" altLang="en-US" dirty="0"/>
              <a:t>檔案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3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PY1Rs WSIX By Chamber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454082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1BBB8AF-474C-9357-C8E8-919513B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0" y="1564696"/>
            <a:ext cx="7106642" cy="482032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3FEAFC-1F99-2C60-DF9D-F2F883184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D9C365-0A05-680A-48E1-E235F75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C031JI_PY1Rs WSIX By Chamber </a:t>
            </a:r>
            <a:r>
              <a:rPr lang="zh-TW" altLang="en-US" sz="2400" dirty="0"/>
              <a:t>比較</a:t>
            </a:r>
            <a:r>
              <a:rPr lang="en-US" altLang="zh-TW" sz="2400" dirty="0"/>
              <a:t>_1131001.</a:t>
            </a:r>
            <a:r>
              <a:rPr lang="en-US" sz="2400" dirty="0"/>
              <a:t>pptx</a:t>
            </a:r>
            <a:r>
              <a:rPr lang="zh-TW" altLang="en-US" sz="2400" dirty="0"/>
              <a:t>自動更新</a:t>
            </a:r>
            <a:endParaRPr 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609418-D23D-2F24-FDD3-639BB91724AF}"/>
              </a:ext>
            </a:extLst>
          </p:cNvPr>
          <p:cNvSpPr txBox="1"/>
          <p:nvPr/>
        </p:nvSpPr>
        <p:spPr>
          <a:xfrm>
            <a:off x="1618909" y="2513811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C031JI_PY1Rs WSIX By Chamber </a:t>
            </a:r>
            <a:r>
              <a:rPr lang="zh-TW" altLang="en-US" b="1" dirty="0"/>
              <a:t>比較</a:t>
            </a:r>
            <a:r>
              <a:rPr lang="en-US" altLang="zh-TW" b="1" dirty="0"/>
              <a:t>_1131001.pptx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760DC6-EC59-693E-8D06-6AF8343A06AC}"/>
              </a:ext>
            </a:extLst>
          </p:cNvPr>
          <p:cNvSpPr/>
          <p:nvPr/>
        </p:nvSpPr>
        <p:spPr>
          <a:xfrm>
            <a:off x="4772737" y="5902290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1D0891D-2E00-4455-DA29-261F10AC037F}"/>
              </a:ext>
            </a:extLst>
          </p:cNvPr>
          <p:cNvCxnSpPr>
            <a:cxnSpLocks/>
          </p:cNvCxnSpPr>
          <p:nvPr/>
        </p:nvCxnSpPr>
        <p:spPr>
          <a:xfrm flipH="1">
            <a:off x="5431533" y="4863111"/>
            <a:ext cx="902747" cy="906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B32F3A-950D-DBE3-29FB-F672732C475C}"/>
              </a:ext>
            </a:extLst>
          </p:cNvPr>
          <p:cNvSpPr txBox="1"/>
          <p:nvPr/>
        </p:nvSpPr>
        <p:spPr>
          <a:xfrm>
            <a:off x="6637930" y="4493779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更新連結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90FB2D-59F4-53E8-5B77-83C0890C11AA}"/>
              </a:ext>
            </a:extLst>
          </p:cNvPr>
          <p:cNvCxnSpPr>
            <a:cxnSpLocks/>
          </p:cNvCxnSpPr>
          <p:nvPr/>
        </p:nvCxnSpPr>
        <p:spPr>
          <a:xfrm>
            <a:off x="1422973" y="1644972"/>
            <a:ext cx="484731" cy="775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2E0318-108D-9700-F8AC-9EB0DCF29A0F}"/>
              </a:ext>
            </a:extLst>
          </p:cNvPr>
          <p:cNvSpPr txBox="1"/>
          <p:nvPr/>
        </p:nvSpPr>
        <p:spPr>
          <a:xfrm>
            <a:off x="6443377" y="4491691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4C50D3-2BCC-528B-8C59-19DD9962AB59}"/>
              </a:ext>
            </a:extLst>
          </p:cNvPr>
          <p:cNvSpPr txBox="1"/>
          <p:nvPr/>
        </p:nvSpPr>
        <p:spPr>
          <a:xfrm>
            <a:off x="1033867" y="1337757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57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2DCB5F-72A1-FE5E-F5B9-A1A4ECF3C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A48FBA8-C33A-3AD6-D5E2-FEAAC2B2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完成自動更新資料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34BEC25-EA34-52DE-16E3-E2DC34F6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187"/>
            <a:ext cx="9144000" cy="42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CDB206-BBEC-D192-BB9B-1BA0ECC38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A180371-5CCF-592A-B6E4-041D389D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504056"/>
          </a:xfrm>
        </p:spPr>
        <p:txBody>
          <a:bodyPr/>
          <a:lstStyle/>
          <a:p>
            <a:r>
              <a:rPr lang="zh-TW" altLang="en-US" sz="2400" dirty="0"/>
              <a:t>開啟 </a:t>
            </a:r>
            <a:r>
              <a:rPr lang="en-US" altLang="zh-TW" sz="2400" b="1" dirty="0"/>
              <a:t>C031JI_PY1Rs WSIX By Chamber </a:t>
            </a:r>
            <a:r>
              <a:rPr lang="zh-TW" altLang="en-US" sz="2400" b="1" dirty="0"/>
              <a:t>比較</a:t>
            </a:r>
            <a:r>
              <a:rPr lang="en-US" altLang="zh-TW" sz="2400" b="1" dirty="0"/>
              <a:t>_1131001.pptx</a:t>
            </a:r>
            <a:r>
              <a:rPr lang="zh-TW" altLang="en-US" sz="2400" b="1" dirty="0"/>
              <a:t>  檔案</a:t>
            </a:r>
            <a:r>
              <a:rPr lang="zh-TW" altLang="en-US" sz="2400" dirty="0"/>
              <a:t> </a:t>
            </a:r>
            <a:endParaRPr 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1363F3-A74D-C6B7-F2A0-7E8DDE1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86" y="1484784"/>
            <a:ext cx="4677428" cy="48584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DA0ADE-9DB4-0437-EA41-4C5427874C21}"/>
              </a:ext>
            </a:extLst>
          </p:cNvPr>
          <p:cNvSpPr/>
          <p:nvPr/>
        </p:nvSpPr>
        <p:spPr>
          <a:xfrm>
            <a:off x="5674753" y="5917631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61FEF53-16DF-7F04-BD3F-515303B999C3}"/>
              </a:ext>
            </a:extLst>
          </p:cNvPr>
          <p:cNvCxnSpPr>
            <a:cxnSpLocks/>
          </p:cNvCxnSpPr>
          <p:nvPr/>
        </p:nvCxnSpPr>
        <p:spPr>
          <a:xfrm flipH="1">
            <a:off x="6333549" y="4878452"/>
            <a:ext cx="902747" cy="906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67506-CD7F-3999-5614-307E6D479A3B}"/>
              </a:ext>
            </a:extLst>
          </p:cNvPr>
          <p:cNvSpPr txBox="1"/>
          <p:nvPr/>
        </p:nvSpPr>
        <p:spPr>
          <a:xfrm>
            <a:off x="6882712" y="4509120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取消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E1D346-4C01-F4C3-B915-A112C2138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436934-0A54-74F3-4AE9-279E83EC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 </a:t>
            </a:r>
            <a:r>
              <a:rPr lang="en-US" altLang="zh-TW" dirty="0"/>
              <a:t>page:2</a:t>
            </a:r>
            <a:r>
              <a:rPr lang="zh-TW" altLang="en-US" dirty="0"/>
              <a:t> </a:t>
            </a:r>
            <a:r>
              <a:rPr lang="en-US" altLang="zh-TW" dirty="0"/>
              <a:t>C031JI WSIX-1 By Chamber</a:t>
            </a:r>
            <a:r>
              <a:rPr lang="zh-TW" altLang="en-US" dirty="0"/>
              <a:t> 原有 圖表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85DEB7-2626-5971-491D-BC7137E5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84" y="908720"/>
            <a:ext cx="7792537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7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B95BA7-2A55-0402-F80B-036864085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CA0E5A-564E-51DE-5CEF-A5BECAC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 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en-US" altLang="zh-TW" dirty="0"/>
              <a:t>C031JI_1</a:t>
            </a:r>
            <a:r>
              <a:rPr lang="zh-TW" altLang="en-US" dirty="0"/>
              <a:t> 圖表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063B0E-3933-6B6A-801C-9F805DA3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411"/>
            <a:ext cx="9144000" cy="5464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8E8D58-2F79-3D73-505D-D47335ED2AE4}"/>
              </a:ext>
            </a:extLst>
          </p:cNvPr>
          <p:cNvSpPr/>
          <p:nvPr/>
        </p:nvSpPr>
        <p:spPr>
          <a:xfrm>
            <a:off x="6289468" y="6194145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D672F4C-4658-F9CE-024B-3FA567C8C5D1}"/>
              </a:ext>
            </a:extLst>
          </p:cNvPr>
          <p:cNvCxnSpPr>
            <a:cxnSpLocks/>
          </p:cNvCxnSpPr>
          <p:nvPr/>
        </p:nvCxnSpPr>
        <p:spPr>
          <a:xfrm flipH="1">
            <a:off x="6948264" y="5244360"/>
            <a:ext cx="637348" cy="817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4B5B02-BC94-0EE5-A132-85F6CD6161A6}"/>
              </a:ext>
            </a:extLst>
          </p:cNvPr>
          <p:cNvSpPr txBox="1"/>
          <p:nvPr/>
        </p:nvSpPr>
        <p:spPr>
          <a:xfrm>
            <a:off x="6948264" y="4736337"/>
            <a:ext cx="1102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C031JI_1</a:t>
            </a:r>
            <a:endParaRPr lang="en-US" dirty="0">
              <a:highlight>
                <a:srgbClr val="E6E6E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745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E9DF49-D0EA-5A7D-64A6-C0C7D09C5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CF85E46-6F1B-10BE-5190-3AEBDFFD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選擇性貼上於 </a:t>
            </a:r>
            <a:r>
              <a:rPr lang="en-US" altLang="zh-TW" sz="2400" dirty="0"/>
              <a:t>PowerPoint</a:t>
            </a:r>
            <a:r>
              <a:rPr lang="zh-TW" altLang="en-US" sz="2400" dirty="0"/>
              <a:t> </a:t>
            </a:r>
            <a:r>
              <a:rPr lang="en-US" altLang="zh-TW" sz="2400" dirty="0"/>
              <a:t>“C031JI WSIX-1 By Chamber”</a:t>
            </a:r>
            <a:r>
              <a:rPr lang="zh-TW" altLang="en-US" sz="2400" dirty="0"/>
              <a:t> 上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76D464-426F-5755-8C93-0862D3EB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0" y="1352613"/>
            <a:ext cx="8333210" cy="54063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3706A63-5375-E997-CC2F-CA4665145252}"/>
              </a:ext>
            </a:extLst>
          </p:cNvPr>
          <p:cNvSpPr/>
          <p:nvPr/>
        </p:nvSpPr>
        <p:spPr>
          <a:xfrm>
            <a:off x="6070028" y="6159161"/>
            <a:ext cx="93450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06C451-8ECA-0778-EFE1-5A03E964A59E}"/>
              </a:ext>
            </a:extLst>
          </p:cNvPr>
          <p:cNvCxnSpPr>
            <a:cxnSpLocks/>
          </p:cNvCxnSpPr>
          <p:nvPr/>
        </p:nvCxnSpPr>
        <p:spPr>
          <a:xfrm flipH="1">
            <a:off x="6773428" y="5198133"/>
            <a:ext cx="902747" cy="906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B2783D3-FC10-47A6-039C-C8B9AFD29BAD}"/>
              </a:ext>
            </a:extLst>
          </p:cNvPr>
          <p:cNvSpPr txBox="1"/>
          <p:nvPr/>
        </p:nvSpPr>
        <p:spPr>
          <a:xfrm>
            <a:off x="7322591" y="4828801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確定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F0246E-0990-5930-DF8B-7FDF202DB0E2}"/>
              </a:ext>
            </a:extLst>
          </p:cNvPr>
          <p:cNvSpPr/>
          <p:nvPr/>
        </p:nvSpPr>
        <p:spPr>
          <a:xfrm>
            <a:off x="1435410" y="3936666"/>
            <a:ext cx="1192374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A1FB173-E996-8BEE-34C9-FDCD506B1BD3}"/>
              </a:ext>
            </a:extLst>
          </p:cNvPr>
          <p:cNvCxnSpPr>
            <a:cxnSpLocks/>
          </p:cNvCxnSpPr>
          <p:nvPr/>
        </p:nvCxnSpPr>
        <p:spPr>
          <a:xfrm flipH="1">
            <a:off x="2267744" y="2323410"/>
            <a:ext cx="902747" cy="1558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E504C4-FA2F-B3BD-FBE2-570952A6B40F}"/>
              </a:ext>
            </a:extLst>
          </p:cNvPr>
          <p:cNvSpPr txBox="1"/>
          <p:nvPr/>
        </p:nvSpPr>
        <p:spPr>
          <a:xfrm>
            <a:off x="3170491" y="1954078"/>
            <a:ext cx="168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點選 貼上連結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46314F-499E-C7C1-CFAD-21370BAC9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40CEDD5-2003-8081-5F84-777D3922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</a:t>
            </a:r>
            <a:r>
              <a:rPr lang="en-US" altLang="zh-TW" dirty="0"/>
              <a:t>C031JI WSIX-1 By Chamber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74D67-E8FA-1C0D-DE0D-B59A0B4D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7" y="908720"/>
            <a:ext cx="777348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ACF709-B791-6640-7F62-E017D69C1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E5A0F5-84FF-9B2A-46DB-BDE9BE4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 </a:t>
            </a:r>
            <a:r>
              <a:rPr lang="en-US" altLang="zh-TW" dirty="0"/>
              <a:t>page:4 </a:t>
            </a:r>
            <a:r>
              <a:rPr lang="zh-TW" altLang="en-US" dirty="0"/>
              <a:t>及 </a:t>
            </a:r>
            <a:r>
              <a:rPr lang="en-US" altLang="zh-TW" dirty="0"/>
              <a:t>page:5,6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E8CF79-6747-B214-56F2-9F3BC803F979}"/>
              </a:ext>
            </a:extLst>
          </p:cNvPr>
          <p:cNvSpPr txBox="1"/>
          <p:nvPr/>
        </p:nvSpPr>
        <p:spPr>
          <a:xfrm>
            <a:off x="971600" y="1196752"/>
            <a:ext cx="68407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依此檔 </a:t>
            </a:r>
            <a:r>
              <a:rPr lang="en-US" altLang="zh-TW" b="1" dirty="0">
                <a:solidFill>
                  <a:srgbClr val="FF0000"/>
                </a:solidFill>
              </a:rPr>
              <a:t>page:4</a:t>
            </a:r>
            <a:r>
              <a:rPr lang="zh-TW" altLang="en-US" b="1" dirty="0">
                <a:solidFill>
                  <a:srgbClr val="FF0000"/>
                </a:solidFill>
              </a:rPr>
              <a:t> 作法</a:t>
            </a:r>
            <a:endParaRPr lang="en-US" altLang="zh-TW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刪除 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Page:3 C031JI WSIX-1 By Chamber To Chamber</a:t>
            </a:r>
          </a:p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Page:4 C031JI WSIX-1 By Chamber A</a:t>
            </a: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至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Page:21 C031JI WSIX-2 By Site To Site Range D </a:t>
            </a:r>
            <a:endParaRPr lang="en-US" altLang="zh-TW" dirty="0"/>
          </a:p>
          <a:p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依此檔 </a:t>
            </a:r>
            <a:r>
              <a:rPr lang="en-US" altLang="zh-TW" b="1" dirty="0">
                <a:solidFill>
                  <a:srgbClr val="FF0000"/>
                </a:solidFill>
              </a:rPr>
              <a:t>page:5,6</a:t>
            </a:r>
            <a:r>
              <a:rPr lang="zh-TW" altLang="en-US" b="1" dirty="0">
                <a:solidFill>
                  <a:srgbClr val="FF0000"/>
                </a:solidFill>
              </a:rPr>
              <a:t> 作法</a:t>
            </a:r>
            <a:endParaRPr lang="en-US" altLang="zh-TW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Excel C031JI_Ch </a:t>
            </a:r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圖表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Excel C031JI_1_A</a:t>
            </a:r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圖表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至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Excel C031JI_Range_2D</a:t>
            </a:r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圖表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依序完成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“C031JI_PY1Rs WSIX By Chamber </a:t>
            </a:r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比較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_1131001.pptx”</a:t>
            </a:r>
          </a:p>
          <a:p>
            <a:endParaRPr lang="zh-TW" altLang="en-US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AC3AB0CF-46F9-D540-292A-49D8BF36C748}"/>
              </a:ext>
            </a:extLst>
          </p:cNvPr>
          <p:cNvSpPr txBox="1">
            <a:spLocks/>
          </p:cNvSpPr>
          <p:nvPr/>
        </p:nvSpPr>
        <p:spPr>
          <a:xfrm>
            <a:off x="430148" y="5868106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dirty="0"/>
              <a:t>PS:</a:t>
            </a:r>
            <a:r>
              <a:rPr kumimoji="0" lang="zh-TW" altLang="en-US" dirty="0"/>
              <a:t> 前面均是前置作業只需做一次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666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711116-2882-48F6-8F3B-8BE7C43F6D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382D93E-2480-468D-8001-CC0459944B8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182348</TotalTime>
  <Words>561</Words>
  <Application>Microsoft Office PowerPoint</Application>
  <PresentationFormat>如螢幕大小 (4:3)</PresentationFormat>
  <Paragraphs>145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標楷體</vt:lpstr>
      <vt:lpstr>Arial</vt:lpstr>
      <vt:lpstr>Calibri</vt:lpstr>
      <vt:lpstr>Symbol</vt:lpstr>
      <vt:lpstr>Wingdings</vt:lpstr>
      <vt:lpstr>Office Theme</vt:lpstr>
      <vt:lpstr>1_Office Theme</vt:lpstr>
      <vt:lpstr>PowerPoint 簡報</vt:lpstr>
      <vt:lpstr>將檔案複製至您的電腦同一位置</vt:lpstr>
      <vt:lpstr>開啟 C031JI-WSIX By Chamber_1025.xlsm 檔案 </vt:lpstr>
      <vt:lpstr>開啟 C031JI_PY1Rs WSIX By Chamber 比較_1131001.pptx  檔案 </vt:lpstr>
      <vt:lpstr>刪除 page:2 C031JI WSIX-1 By Chamber 原有 圖表 </vt:lpstr>
      <vt:lpstr>複製 Excel C031JI_1 圖表</vt:lpstr>
      <vt:lpstr>選擇性貼上於 PowerPoint “C031JI WSIX-1 By Chamber” 上  </vt:lpstr>
      <vt:lpstr>完成 C031JI WSIX-1 By Chamber</vt:lpstr>
      <vt:lpstr>依 page:4 及 page:5,6</vt:lpstr>
      <vt:lpstr>有幾個 Route 就做幾次</vt:lpstr>
      <vt:lpstr>PowerPoint 簡報</vt:lpstr>
      <vt:lpstr>PowerPoint 簡報</vt:lpstr>
      <vt:lpstr>PowerPoint 簡報</vt:lpstr>
      <vt:lpstr>PowerPoint 簡報</vt:lpstr>
      <vt:lpstr>“Py1Rs” *2 及 “Py1Rs By Chamber” *8 皆需修改 </vt:lpstr>
      <vt:lpstr>PowerPoint 簡報</vt:lpstr>
      <vt:lpstr>開啟 AHS (Abnormal Handle System)</vt:lpstr>
      <vt:lpstr>PowerPoint 簡報</vt:lpstr>
      <vt:lpstr>輸入 LOT 按 Query</vt:lpstr>
      <vt:lpstr>PowerPoint 簡報</vt:lpstr>
      <vt:lpstr>PowerPoint 簡報</vt:lpstr>
      <vt:lpstr>PowerPoint 簡報</vt:lpstr>
      <vt:lpstr>收到 mail 通知</vt:lpstr>
      <vt:lpstr>預估到站時間</vt:lpstr>
      <vt:lpstr>將檔案複製至您的電腦同一位置</vt:lpstr>
      <vt:lpstr>PowerPoint 簡報</vt:lpstr>
      <vt:lpstr>PowerPoint 簡報</vt:lpstr>
      <vt:lpstr>PowerPoint 簡報</vt:lpstr>
      <vt:lpstr>PowerPoint 簡報</vt:lpstr>
      <vt:lpstr>每天開啟檔案按全部重新整理確認狀態</vt:lpstr>
      <vt:lpstr>PowerPoint 簡報</vt:lpstr>
      <vt:lpstr>C031JI_PY1Rs WSIX By Chamber 比較_1131001.pptx自動更新</vt:lpstr>
      <vt:lpstr>完成自動更新資料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1887</cp:revision>
  <cp:lastPrinted>2021-10-06T02:29:51Z</cp:lastPrinted>
  <dcterms:created xsi:type="dcterms:W3CDTF">2012-03-21T02:57:47Z</dcterms:created>
  <dcterms:modified xsi:type="dcterms:W3CDTF">2024-10-20T03:30:04Z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