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702" r:id="rId3"/>
  </p:sldMasterIdLst>
  <p:notesMasterIdLst>
    <p:notesMasterId r:id="rId25"/>
  </p:notesMasterIdLst>
  <p:sldIdLst>
    <p:sldId id="262" r:id="rId4"/>
    <p:sldId id="264" r:id="rId5"/>
    <p:sldId id="282" r:id="rId6"/>
    <p:sldId id="265" r:id="rId7"/>
    <p:sldId id="274" r:id="rId8"/>
    <p:sldId id="266" r:id="rId9"/>
    <p:sldId id="275" r:id="rId10"/>
    <p:sldId id="267" r:id="rId11"/>
    <p:sldId id="276" r:id="rId12"/>
    <p:sldId id="268" r:id="rId13"/>
    <p:sldId id="27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wcchen3\Documents\VBDB\Wsix_PY_Rs\C031JI-WSIX%20By%20Chamber_1025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Chamber_1025.xlsm]C031JI_1!樞紐分析表2</c:name>
    <c:fmtId val="1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</a:t>
            </a:r>
            <a:endParaRPr lang="zh-TW" altLang="zh-TW">
              <a:effectLst/>
            </a:endParaRPr>
          </a:p>
        </c:rich>
      </c:tx>
      <c:layout>
        <c:manualLayout>
          <c:xMode val="edge"/>
          <c:yMode val="edge"/>
          <c:x val="0.46547009116111732"/>
          <c:y val="2.7861901877649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0703525130206233E-2"/>
          <c:y val="0.11610987729097964"/>
          <c:w val="0.81589491161490879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'C031JI_1'!$F$4:$F$5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'C031JI_1'!$A$6:$E$1192</c:f>
              <c:multiLvlStrCache>
                <c:ptCount val="1185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24</c:v>
                  </c:pt>
                  <c:pt idx="248">
                    <c:v>1</c:v>
                  </c:pt>
                  <c:pt idx="249">
                    <c:v>5</c:v>
                  </c:pt>
                  <c:pt idx="250">
                    <c:v>9</c:v>
                  </c:pt>
                  <c:pt idx="251">
                    <c:v>13</c:v>
                  </c:pt>
                  <c:pt idx="252">
                    <c:v>17</c:v>
                  </c:pt>
                  <c:pt idx="253">
                    <c:v>21</c:v>
                  </c:pt>
                  <c:pt idx="254">
                    <c:v>25</c:v>
                  </c:pt>
                  <c:pt idx="255">
                    <c:v>2</c:v>
                  </c:pt>
                  <c:pt idx="256">
                    <c:v>6</c:v>
                  </c:pt>
                  <c:pt idx="257">
                    <c:v>10</c:v>
                  </c:pt>
                  <c:pt idx="258">
                    <c:v>14</c:v>
                  </c:pt>
                  <c:pt idx="259">
                    <c:v>18</c:v>
                  </c:pt>
                  <c:pt idx="260">
                    <c:v>22</c:v>
                  </c:pt>
                  <c:pt idx="261">
                    <c:v>3</c:v>
                  </c:pt>
                  <c:pt idx="262">
                    <c:v>7</c:v>
                  </c:pt>
                  <c:pt idx="263">
                    <c:v>11</c:v>
                  </c:pt>
                  <c:pt idx="264">
                    <c:v>15</c:v>
                  </c:pt>
                  <c:pt idx="265">
                    <c:v>19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20</c:v>
                  </c:pt>
                  <c:pt idx="270">
                    <c:v>24</c:v>
                  </c:pt>
                  <c:pt idx="271">
                    <c:v>1</c:v>
                  </c:pt>
                  <c:pt idx="272">
                    <c:v>5</c:v>
                  </c:pt>
                  <c:pt idx="273">
                    <c:v>9</c:v>
                  </c:pt>
                  <c:pt idx="274">
                    <c:v>13</c:v>
                  </c:pt>
                  <c:pt idx="275">
                    <c:v>17</c:v>
                  </c:pt>
                  <c:pt idx="276">
                    <c:v>21</c:v>
                  </c:pt>
                  <c:pt idx="277">
                    <c:v>25</c:v>
                  </c:pt>
                  <c:pt idx="278">
                    <c:v>2</c:v>
                  </c:pt>
                  <c:pt idx="279">
                    <c:v>6</c:v>
                  </c:pt>
                  <c:pt idx="280">
                    <c:v>10</c:v>
                  </c:pt>
                  <c:pt idx="281">
                    <c:v>14</c:v>
                  </c:pt>
                  <c:pt idx="282">
                    <c:v>18</c:v>
                  </c:pt>
                  <c:pt idx="283">
                    <c:v>22</c:v>
                  </c:pt>
                  <c:pt idx="284">
                    <c:v>3</c:v>
                  </c:pt>
                  <c:pt idx="285">
                    <c:v>7</c:v>
                  </c:pt>
                  <c:pt idx="286">
                    <c:v>11</c:v>
                  </c:pt>
                  <c:pt idx="287">
                    <c:v>15</c:v>
                  </c:pt>
                  <c:pt idx="288">
                    <c:v>19</c:v>
                  </c:pt>
                  <c:pt idx="289">
                    <c:v>23</c:v>
                  </c:pt>
                  <c:pt idx="290">
                    <c:v>4</c:v>
                  </c:pt>
                  <c:pt idx="291">
                    <c:v>8</c:v>
                  </c:pt>
                  <c:pt idx="292">
                    <c:v>12</c:v>
                  </c:pt>
                  <c:pt idx="293">
                    <c:v>16</c:v>
                  </c:pt>
                  <c:pt idx="294">
                    <c:v>20</c:v>
                  </c:pt>
                  <c:pt idx="295">
                    <c:v>24</c:v>
                  </c:pt>
                  <c:pt idx="296">
                    <c:v>1</c:v>
                  </c:pt>
                  <c:pt idx="297">
                    <c:v>5</c:v>
                  </c:pt>
                  <c:pt idx="298">
                    <c:v>9</c:v>
                  </c:pt>
                  <c:pt idx="299">
                    <c:v>13</c:v>
                  </c:pt>
                  <c:pt idx="300">
                    <c:v>17</c:v>
                  </c:pt>
                  <c:pt idx="301">
                    <c:v>21</c:v>
                  </c:pt>
                  <c:pt idx="302">
                    <c:v>25</c:v>
                  </c:pt>
                  <c:pt idx="303">
                    <c:v>2</c:v>
                  </c:pt>
                  <c:pt idx="304">
                    <c:v>6</c:v>
                  </c:pt>
                  <c:pt idx="305">
                    <c:v>10</c:v>
                  </c:pt>
                  <c:pt idx="306">
                    <c:v>14</c:v>
                  </c:pt>
                  <c:pt idx="307">
                    <c:v>18</c:v>
                  </c:pt>
                  <c:pt idx="308">
                    <c:v>22</c:v>
                  </c:pt>
                  <c:pt idx="309">
                    <c:v>3</c:v>
                  </c:pt>
                  <c:pt idx="310">
                    <c:v>7</c:v>
                  </c:pt>
                  <c:pt idx="311">
                    <c:v>11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12</c:v>
                  </c:pt>
                  <c:pt idx="318">
                    <c:v>16</c:v>
                  </c:pt>
                  <c:pt idx="319">
                    <c:v>20</c:v>
                  </c:pt>
                  <c:pt idx="320">
                    <c:v>24</c:v>
                  </c:pt>
                  <c:pt idx="321">
                    <c:v>1</c:v>
                  </c:pt>
                  <c:pt idx="322">
                    <c:v>5</c:v>
                  </c:pt>
                  <c:pt idx="323">
                    <c:v>9</c:v>
                  </c:pt>
                  <c:pt idx="324">
                    <c:v>13</c:v>
                  </c:pt>
                  <c:pt idx="325">
                    <c:v>17</c:v>
                  </c:pt>
                  <c:pt idx="326">
                    <c:v>25</c:v>
                  </c:pt>
                  <c:pt idx="327">
                    <c:v>2</c:v>
                  </c:pt>
                  <c:pt idx="328">
                    <c:v>6</c:v>
                  </c:pt>
                  <c:pt idx="329">
                    <c:v>10</c:v>
                  </c:pt>
                  <c:pt idx="330">
                    <c:v>14</c:v>
                  </c:pt>
                  <c:pt idx="331">
                    <c:v>18</c:v>
                  </c:pt>
                  <c:pt idx="332">
                    <c:v>22</c:v>
                  </c:pt>
                  <c:pt idx="333">
                    <c:v>3</c:v>
                  </c:pt>
                  <c:pt idx="334">
                    <c:v>7</c:v>
                  </c:pt>
                  <c:pt idx="335">
                    <c:v>11</c:v>
                  </c:pt>
                  <c:pt idx="336">
                    <c:v>15</c:v>
                  </c:pt>
                  <c:pt idx="337">
                    <c:v>19</c:v>
                  </c:pt>
                  <c:pt idx="338">
                    <c:v>23</c:v>
                  </c:pt>
                  <c:pt idx="339">
                    <c:v>4</c:v>
                  </c:pt>
                  <c:pt idx="340">
                    <c:v>8</c:v>
                  </c:pt>
                  <c:pt idx="341">
                    <c:v>12</c:v>
                  </c:pt>
                  <c:pt idx="342">
                    <c:v>16</c:v>
                  </c:pt>
                  <c:pt idx="343">
                    <c:v>20</c:v>
                  </c:pt>
                  <c:pt idx="344">
                    <c:v>24</c:v>
                  </c:pt>
                  <c:pt idx="345">
                    <c:v>1</c:v>
                  </c:pt>
                  <c:pt idx="346">
                    <c:v>5</c:v>
                  </c:pt>
                  <c:pt idx="347">
                    <c:v>9</c:v>
                  </c:pt>
                  <c:pt idx="348">
                    <c:v>13</c:v>
                  </c:pt>
                  <c:pt idx="349">
                    <c:v>17</c:v>
                  </c:pt>
                  <c:pt idx="350">
                    <c:v>21</c:v>
                  </c:pt>
                  <c:pt idx="351">
                    <c:v>25</c:v>
                  </c:pt>
                  <c:pt idx="352">
                    <c:v>2</c:v>
                  </c:pt>
                  <c:pt idx="353">
                    <c:v>6</c:v>
                  </c:pt>
                  <c:pt idx="354">
                    <c:v>10</c:v>
                  </c:pt>
                  <c:pt idx="355">
                    <c:v>14</c:v>
                  </c:pt>
                  <c:pt idx="356">
                    <c:v>18</c:v>
                  </c:pt>
                  <c:pt idx="357">
                    <c:v>22</c:v>
                  </c:pt>
                  <c:pt idx="358">
                    <c:v>3</c:v>
                  </c:pt>
                  <c:pt idx="359">
                    <c:v>11</c:v>
                  </c:pt>
                  <c:pt idx="360">
                    <c:v>15</c:v>
                  </c:pt>
                  <c:pt idx="361">
                    <c:v>19</c:v>
                  </c:pt>
                  <c:pt idx="362">
                    <c:v>23</c:v>
                  </c:pt>
                  <c:pt idx="363">
                    <c:v>4</c:v>
                  </c:pt>
                  <c:pt idx="364">
                    <c:v>8</c:v>
                  </c:pt>
                  <c:pt idx="365">
                    <c:v>12</c:v>
                  </c:pt>
                  <c:pt idx="366">
                    <c:v>16</c:v>
                  </c:pt>
                  <c:pt idx="367">
                    <c:v>20</c:v>
                  </c:pt>
                  <c:pt idx="368">
                    <c:v>1</c:v>
                  </c:pt>
                  <c:pt idx="369">
                    <c:v>5</c:v>
                  </c:pt>
                  <c:pt idx="370">
                    <c:v>9</c:v>
                  </c:pt>
                  <c:pt idx="371">
                    <c:v>13</c:v>
                  </c:pt>
                  <c:pt idx="372">
                    <c:v>17</c:v>
                  </c:pt>
                  <c:pt idx="373">
                    <c:v>21</c:v>
                  </c:pt>
                  <c:pt idx="374">
                    <c:v>25</c:v>
                  </c:pt>
                  <c:pt idx="375">
                    <c:v>2</c:v>
                  </c:pt>
                  <c:pt idx="376">
                    <c:v>6</c:v>
                  </c:pt>
                  <c:pt idx="377">
                    <c:v>10</c:v>
                  </c:pt>
                  <c:pt idx="378">
                    <c:v>14</c:v>
                  </c:pt>
                  <c:pt idx="379">
                    <c:v>18</c:v>
                  </c:pt>
                  <c:pt idx="380">
                    <c:v>3</c:v>
                  </c:pt>
                  <c:pt idx="381">
                    <c:v>7</c:v>
                  </c:pt>
                  <c:pt idx="382">
                    <c:v>11</c:v>
                  </c:pt>
                  <c:pt idx="383">
                    <c:v>15</c:v>
                  </c:pt>
                  <c:pt idx="384">
                    <c:v>19</c:v>
                  </c:pt>
                  <c:pt idx="385">
                    <c:v>23</c:v>
                  </c:pt>
                  <c:pt idx="386">
                    <c:v>4</c:v>
                  </c:pt>
                  <c:pt idx="387">
                    <c:v>8</c:v>
                  </c:pt>
                  <c:pt idx="388">
                    <c:v>12</c:v>
                  </c:pt>
                  <c:pt idx="389">
                    <c:v>16</c:v>
                  </c:pt>
                  <c:pt idx="390">
                    <c:v>20</c:v>
                  </c:pt>
                  <c:pt idx="391">
                    <c:v>24</c:v>
                  </c:pt>
                  <c:pt idx="392">
                    <c:v>1</c:v>
                  </c:pt>
                  <c:pt idx="393">
                    <c:v>5</c:v>
                  </c:pt>
                  <c:pt idx="394">
                    <c:v>9</c:v>
                  </c:pt>
                  <c:pt idx="395">
                    <c:v>13</c:v>
                  </c:pt>
                  <c:pt idx="396">
                    <c:v>17</c:v>
                  </c:pt>
                  <c:pt idx="397">
                    <c:v>21</c:v>
                  </c:pt>
                  <c:pt idx="398">
                    <c:v>25</c:v>
                  </c:pt>
                  <c:pt idx="399">
                    <c:v>2</c:v>
                  </c:pt>
                  <c:pt idx="400">
                    <c:v>6</c:v>
                  </c:pt>
                  <c:pt idx="401">
                    <c:v>10</c:v>
                  </c:pt>
                  <c:pt idx="402">
                    <c:v>18</c:v>
                  </c:pt>
                  <c:pt idx="403">
                    <c:v>22</c:v>
                  </c:pt>
                  <c:pt idx="404">
                    <c:v>3</c:v>
                  </c:pt>
                  <c:pt idx="405">
                    <c:v>7</c:v>
                  </c:pt>
                  <c:pt idx="406">
                    <c:v>11</c:v>
                  </c:pt>
                  <c:pt idx="407">
                    <c:v>15</c:v>
                  </c:pt>
                  <c:pt idx="408">
                    <c:v>19</c:v>
                  </c:pt>
                  <c:pt idx="409">
                    <c:v>23</c:v>
                  </c:pt>
                  <c:pt idx="410">
                    <c:v>4</c:v>
                  </c:pt>
                  <c:pt idx="411">
                    <c:v>8</c:v>
                  </c:pt>
                  <c:pt idx="412">
                    <c:v>12</c:v>
                  </c:pt>
                  <c:pt idx="413">
                    <c:v>16</c:v>
                  </c:pt>
                  <c:pt idx="414">
                    <c:v>20</c:v>
                  </c:pt>
                  <c:pt idx="415">
                    <c:v>24</c:v>
                  </c:pt>
                  <c:pt idx="416">
                    <c:v>1</c:v>
                  </c:pt>
                  <c:pt idx="417">
                    <c:v>5</c:v>
                  </c:pt>
                  <c:pt idx="418">
                    <c:v>9</c:v>
                  </c:pt>
                  <c:pt idx="419">
                    <c:v>13</c:v>
                  </c:pt>
                  <c:pt idx="420">
                    <c:v>17</c:v>
                  </c:pt>
                  <c:pt idx="421">
                    <c:v>21</c:v>
                  </c:pt>
                  <c:pt idx="422">
                    <c:v>25</c:v>
                  </c:pt>
                  <c:pt idx="423">
                    <c:v>2</c:v>
                  </c:pt>
                  <c:pt idx="424">
                    <c:v>6</c:v>
                  </c:pt>
                  <c:pt idx="425">
                    <c:v>10</c:v>
                  </c:pt>
                  <c:pt idx="426">
                    <c:v>14</c:v>
                  </c:pt>
                  <c:pt idx="427">
                    <c:v>18</c:v>
                  </c:pt>
                  <c:pt idx="428">
                    <c:v>22</c:v>
                  </c:pt>
                  <c:pt idx="429">
                    <c:v>3</c:v>
                  </c:pt>
                  <c:pt idx="430">
                    <c:v>7</c:v>
                  </c:pt>
                  <c:pt idx="431">
                    <c:v>11</c:v>
                  </c:pt>
                  <c:pt idx="432">
                    <c:v>15</c:v>
                  </c:pt>
                  <c:pt idx="433">
                    <c:v>19</c:v>
                  </c:pt>
                  <c:pt idx="434">
                    <c:v>23</c:v>
                  </c:pt>
                  <c:pt idx="435">
                    <c:v>4</c:v>
                  </c:pt>
                  <c:pt idx="436">
                    <c:v>8</c:v>
                  </c:pt>
                  <c:pt idx="437">
                    <c:v>12</c:v>
                  </c:pt>
                  <c:pt idx="438">
                    <c:v>16</c:v>
                  </c:pt>
                  <c:pt idx="439">
                    <c:v>20</c:v>
                  </c:pt>
                  <c:pt idx="440">
                    <c:v>24</c:v>
                  </c:pt>
                  <c:pt idx="441">
                    <c:v>1</c:v>
                  </c:pt>
                  <c:pt idx="442">
                    <c:v>5</c:v>
                  </c:pt>
                  <c:pt idx="443">
                    <c:v>9</c:v>
                  </c:pt>
                  <c:pt idx="444">
                    <c:v>13</c:v>
                  </c:pt>
                  <c:pt idx="445">
                    <c:v>17</c:v>
                  </c:pt>
                  <c:pt idx="446">
                    <c:v>21</c:v>
                  </c:pt>
                  <c:pt idx="447">
                    <c:v>25</c:v>
                  </c:pt>
                  <c:pt idx="448">
                    <c:v>2</c:v>
                  </c:pt>
                  <c:pt idx="449">
                    <c:v>6</c:v>
                  </c:pt>
                  <c:pt idx="450">
                    <c:v>10</c:v>
                  </c:pt>
                  <c:pt idx="451">
                    <c:v>14</c:v>
                  </c:pt>
                  <c:pt idx="452">
                    <c:v>18</c:v>
                  </c:pt>
                  <c:pt idx="453">
                    <c:v>22</c:v>
                  </c:pt>
                  <c:pt idx="454">
                    <c:v>3</c:v>
                  </c:pt>
                  <c:pt idx="455">
                    <c:v>7</c:v>
                  </c:pt>
                  <c:pt idx="456">
                    <c:v>11</c:v>
                  </c:pt>
                  <c:pt idx="457">
                    <c:v>15</c:v>
                  </c:pt>
                  <c:pt idx="458">
                    <c:v>19</c:v>
                  </c:pt>
                  <c:pt idx="459">
                    <c:v>23</c:v>
                  </c:pt>
                  <c:pt idx="460">
                    <c:v>4</c:v>
                  </c:pt>
                  <c:pt idx="461">
                    <c:v>8</c:v>
                  </c:pt>
                  <c:pt idx="462">
                    <c:v>12</c:v>
                  </c:pt>
                  <c:pt idx="463">
                    <c:v>16</c:v>
                  </c:pt>
                  <c:pt idx="464">
                    <c:v>20</c:v>
                  </c:pt>
                  <c:pt idx="465">
                    <c:v>24</c:v>
                  </c:pt>
                  <c:pt idx="466">
                    <c:v>1</c:v>
                  </c:pt>
                  <c:pt idx="467">
                    <c:v>5</c:v>
                  </c:pt>
                  <c:pt idx="468">
                    <c:v>9</c:v>
                  </c:pt>
                  <c:pt idx="469">
                    <c:v>13</c:v>
                  </c:pt>
                  <c:pt idx="470">
                    <c:v>17</c:v>
                  </c:pt>
                  <c:pt idx="471">
                    <c:v>21</c:v>
                  </c:pt>
                  <c:pt idx="472">
                    <c:v>25</c:v>
                  </c:pt>
                  <c:pt idx="473">
                    <c:v>2</c:v>
                  </c:pt>
                  <c:pt idx="474">
                    <c:v>6</c:v>
                  </c:pt>
                  <c:pt idx="475">
                    <c:v>10</c:v>
                  </c:pt>
                  <c:pt idx="476">
                    <c:v>14</c:v>
                  </c:pt>
                  <c:pt idx="477">
                    <c:v>18</c:v>
                  </c:pt>
                  <c:pt idx="478">
                    <c:v>22</c:v>
                  </c:pt>
                  <c:pt idx="479">
                    <c:v>3</c:v>
                  </c:pt>
                  <c:pt idx="480">
                    <c:v>7</c:v>
                  </c:pt>
                  <c:pt idx="481">
                    <c:v>11</c:v>
                  </c:pt>
                  <c:pt idx="482">
                    <c:v>15</c:v>
                  </c:pt>
                  <c:pt idx="483">
                    <c:v>19</c:v>
                  </c:pt>
                  <c:pt idx="484">
                    <c:v>23</c:v>
                  </c:pt>
                  <c:pt idx="485">
                    <c:v>4</c:v>
                  </c:pt>
                  <c:pt idx="486">
                    <c:v>8</c:v>
                  </c:pt>
                  <c:pt idx="487">
                    <c:v>12</c:v>
                  </c:pt>
                  <c:pt idx="488">
                    <c:v>16</c:v>
                  </c:pt>
                  <c:pt idx="489">
                    <c:v>20</c:v>
                  </c:pt>
                  <c:pt idx="490">
                    <c:v>24</c:v>
                  </c:pt>
                  <c:pt idx="491">
                    <c:v>1</c:v>
                  </c:pt>
                  <c:pt idx="492">
                    <c:v>5</c:v>
                  </c:pt>
                  <c:pt idx="493">
                    <c:v>9</c:v>
                  </c:pt>
                  <c:pt idx="494">
                    <c:v>13</c:v>
                  </c:pt>
                  <c:pt idx="495">
                    <c:v>17</c:v>
                  </c:pt>
                  <c:pt idx="496">
                    <c:v>21</c:v>
                  </c:pt>
                  <c:pt idx="497">
                    <c:v>25</c:v>
                  </c:pt>
                  <c:pt idx="498">
                    <c:v>2</c:v>
                  </c:pt>
                  <c:pt idx="499">
                    <c:v>6</c:v>
                  </c:pt>
                  <c:pt idx="500">
                    <c:v>10</c:v>
                  </c:pt>
                  <c:pt idx="501">
                    <c:v>14</c:v>
                  </c:pt>
                  <c:pt idx="502">
                    <c:v>18</c:v>
                  </c:pt>
                  <c:pt idx="503">
                    <c:v>22</c:v>
                  </c:pt>
                  <c:pt idx="504">
                    <c:v>3</c:v>
                  </c:pt>
                  <c:pt idx="505">
                    <c:v>7</c:v>
                  </c:pt>
                  <c:pt idx="506">
                    <c:v>11</c:v>
                  </c:pt>
                  <c:pt idx="507">
                    <c:v>15</c:v>
                  </c:pt>
                  <c:pt idx="508">
                    <c:v>19</c:v>
                  </c:pt>
                  <c:pt idx="509">
                    <c:v>23</c:v>
                  </c:pt>
                  <c:pt idx="510">
                    <c:v>4</c:v>
                  </c:pt>
                  <c:pt idx="511">
                    <c:v>8</c:v>
                  </c:pt>
                  <c:pt idx="512">
                    <c:v>12</c:v>
                  </c:pt>
                  <c:pt idx="513">
                    <c:v>16</c:v>
                  </c:pt>
                  <c:pt idx="514">
                    <c:v>20</c:v>
                  </c:pt>
                  <c:pt idx="515">
                    <c:v>24</c:v>
                  </c:pt>
                  <c:pt idx="516">
                    <c:v>1</c:v>
                  </c:pt>
                  <c:pt idx="517">
                    <c:v>5</c:v>
                  </c:pt>
                  <c:pt idx="518">
                    <c:v>9</c:v>
                  </c:pt>
                  <c:pt idx="519">
                    <c:v>13</c:v>
                  </c:pt>
                  <c:pt idx="520">
                    <c:v>17</c:v>
                  </c:pt>
                  <c:pt idx="521">
                    <c:v>21</c:v>
                  </c:pt>
                  <c:pt idx="522">
                    <c:v>25</c:v>
                  </c:pt>
                  <c:pt idx="523">
                    <c:v>2</c:v>
                  </c:pt>
                  <c:pt idx="524">
                    <c:v>6</c:v>
                  </c:pt>
                  <c:pt idx="525">
                    <c:v>10</c:v>
                  </c:pt>
                  <c:pt idx="526">
                    <c:v>14</c:v>
                  </c:pt>
                  <c:pt idx="527">
                    <c:v>18</c:v>
                  </c:pt>
                  <c:pt idx="528">
                    <c:v>22</c:v>
                  </c:pt>
                  <c:pt idx="529">
                    <c:v>3</c:v>
                  </c:pt>
                  <c:pt idx="530">
                    <c:v>7</c:v>
                  </c:pt>
                  <c:pt idx="531">
                    <c:v>11</c:v>
                  </c:pt>
                  <c:pt idx="532">
                    <c:v>15</c:v>
                  </c:pt>
                  <c:pt idx="533">
                    <c:v>19</c:v>
                  </c:pt>
                  <c:pt idx="534">
                    <c:v>23</c:v>
                  </c:pt>
                  <c:pt idx="535">
                    <c:v>4</c:v>
                  </c:pt>
                  <c:pt idx="536">
                    <c:v>8</c:v>
                  </c:pt>
                  <c:pt idx="537">
                    <c:v>12</c:v>
                  </c:pt>
                  <c:pt idx="538">
                    <c:v>16</c:v>
                  </c:pt>
                  <c:pt idx="539">
                    <c:v>20</c:v>
                  </c:pt>
                  <c:pt idx="540">
                    <c:v>24</c:v>
                  </c:pt>
                  <c:pt idx="541">
                    <c:v>1</c:v>
                  </c:pt>
                  <c:pt idx="542">
                    <c:v>5</c:v>
                  </c:pt>
                  <c:pt idx="543">
                    <c:v>9</c:v>
                  </c:pt>
                  <c:pt idx="544">
                    <c:v>13</c:v>
                  </c:pt>
                  <c:pt idx="545">
                    <c:v>17</c:v>
                  </c:pt>
                  <c:pt idx="546">
                    <c:v>21</c:v>
                  </c:pt>
                  <c:pt idx="547">
                    <c:v>25</c:v>
                  </c:pt>
                  <c:pt idx="548">
                    <c:v>2</c:v>
                  </c:pt>
                  <c:pt idx="549">
                    <c:v>6</c:v>
                  </c:pt>
                  <c:pt idx="550">
                    <c:v>10</c:v>
                  </c:pt>
                  <c:pt idx="551">
                    <c:v>14</c:v>
                  </c:pt>
                  <c:pt idx="552">
                    <c:v>18</c:v>
                  </c:pt>
                  <c:pt idx="553">
                    <c:v>22</c:v>
                  </c:pt>
                  <c:pt idx="554">
                    <c:v>3</c:v>
                  </c:pt>
                  <c:pt idx="555">
                    <c:v>7</c:v>
                  </c:pt>
                  <c:pt idx="556">
                    <c:v>11</c:v>
                  </c:pt>
                  <c:pt idx="557">
                    <c:v>15</c:v>
                  </c:pt>
                  <c:pt idx="558">
                    <c:v>19</c:v>
                  </c:pt>
                  <c:pt idx="559">
                    <c:v>23</c:v>
                  </c:pt>
                  <c:pt idx="560">
                    <c:v>4</c:v>
                  </c:pt>
                  <c:pt idx="561">
                    <c:v>8</c:v>
                  </c:pt>
                  <c:pt idx="562">
                    <c:v>12</c:v>
                  </c:pt>
                  <c:pt idx="563">
                    <c:v>16</c:v>
                  </c:pt>
                  <c:pt idx="564">
                    <c:v>20</c:v>
                  </c:pt>
                  <c:pt idx="565">
                    <c:v>24</c:v>
                  </c:pt>
                  <c:pt idx="566">
                    <c:v>1</c:v>
                  </c:pt>
                  <c:pt idx="567">
                    <c:v>5</c:v>
                  </c:pt>
                  <c:pt idx="568">
                    <c:v>9</c:v>
                  </c:pt>
                  <c:pt idx="569">
                    <c:v>13</c:v>
                  </c:pt>
                  <c:pt idx="570">
                    <c:v>17</c:v>
                  </c:pt>
                  <c:pt idx="571">
                    <c:v>21</c:v>
                  </c:pt>
                  <c:pt idx="572">
                    <c:v>25</c:v>
                  </c:pt>
                  <c:pt idx="573">
                    <c:v>2</c:v>
                  </c:pt>
                  <c:pt idx="574">
                    <c:v>6</c:v>
                  </c:pt>
                  <c:pt idx="575">
                    <c:v>10</c:v>
                  </c:pt>
                  <c:pt idx="576">
                    <c:v>14</c:v>
                  </c:pt>
                  <c:pt idx="577">
                    <c:v>18</c:v>
                  </c:pt>
                  <c:pt idx="578">
                    <c:v>22</c:v>
                  </c:pt>
                  <c:pt idx="579">
                    <c:v>3</c:v>
                  </c:pt>
                  <c:pt idx="580">
                    <c:v>7</c:v>
                  </c:pt>
                  <c:pt idx="581">
                    <c:v>11</c:v>
                  </c:pt>
                  <c:pt idx="582">
                    <c:v>15</c:v>
                  </c:pt>
                  <c:pt idx="583">
                    <c:v>19</c:v>
                  </c:pt>
                  <c:pt idx="584">
                    <c:v>23</c:v>
                  </c:pt>
                  <c:pt idx="585">
                    <c:v>4</c:v>
                  </c:pt>
                  <c:pt idx="586">
                    <c:v>8</c:v>
                  </c:pt>
                  <c:pt idx="587">
                    <c:v>12</c:v>
                  </c:pt>
                  <c:pt idx="588">
                    <c:v>16</c:v>
                  </c:pt>
                  <c:pt idx="589">
                    <c:v>20</c:v>
                  </c:pt>
                  <c:pt idx="590">
                    <c:v>24</c:v>
                  </c:pt>
                  <c:pt idx="591">
                    <c:v>1</c:v>
                  </c:pt>
                  <c:pt idx="592">
                    <c:v>5</c:v>
                  </c:pt>
                  <c:pt idx="593">
                    <c:v>9</c:v>
                  </c:pt>
                  <c:pt idx="594">
                    <c:v>13</c:v>
                  </c:pt>
                  <c:pt idx="595">
                    <c:v>17</c:v>
                  </c:pt>
                  <c:pt idx="596">
                    <c:v>21</c:v>
                  </c:pt>
                  <c:pt idx="597">
                    <c:v>25</c:v>
                  </c:pt>
                  <c:pt idx="598">
                    <c:v>2</c:v>
                  </c:pt>
                  <c:pt idx="599">
                    <c:v>6</c:v>
                  </c:pt>
                  <c:pt idx="600">
                    <c:v>10</c:v>
                  </c:pt>
                  <c:pt idx="601">
                    <c:v>14</c:v>
                  </c:pt>
                  <c:pt idx="602">
                    <c:v>18</c:v>
                  </c:pt>
                  <c:pt idx="603">
                    <c:v>22</c:v>
                  </c:pt>
                  <c:pt idx="604">
                    <c:v>3</c:v>
                  </c:pt>
                  <c:pt idx="605">
                    <c:v>7</c:v>
                  </c:pt>
                  <c:pt idx="606">
                    <c:v>11</c:v>
                  </c:pt>
                  <c:pt idx="607">
                    <c:v>15</c:v>
                  </c:pt>
                  <c:pt idx="608">
                    <c:v>19</c:v>
                  </c:pt>
                  <c:pt idx="609">
                    <c:v>23</c:v>
                  </c:pt>
                  <c:pt idx="610">
                    <c:v>4</c:v>
                  </c:pt>
                  <c:pt idx="611">
                    <c:v>8</c:v>
                  </c:pt>
                  <c:pt idx="612">
                    <c:v>12</c:v>
                  </c:pt>
                  <c:pt idx="613">
                    <c:v>16</c:v>
                  </c:pt>
                  <c:pt idx="614">
                    <c:v>20</c:v>
                  </c:pt>
                  <c:pt idx="615">
                    <c:v>24</c:v>
                  </c:pt>
                  <c:pt idx="616">
                    <c:v>1</c:v>
                  </c:pt>
                  <c:pt idx="617">
                    <c:v>5</c:v>
                  </c:pt>
                  <c:pt idx="618">
                    <c:v>9</c:v>
                  </c:pt>
                  <c:pt idx="619">
                    <c:v>13</c:v>
                  </c:pt>
                  <c:pt idx="620">
                    <c:v>17</c:v>
                  </c:pt>
                  <c:pt idx="621">
                    <c:v>21</c:v>
                  </c:pt>
                  <c:pt idx="622">
                    <c:v>25</c:v>
                  </c:pt>
                  <c:pt idx="623">
                    <c:v>2</c:v>
                  </c:pt>
                  <c:pt idx="624">
                    <c:v>6</c:v>
                  </c:pt>
                  <c:pt idx="625">
                    <c:v>10</c:v>
                  </c:pt>
                  <c:pt idx="626">
                    <c:v>14</c:v>
                  </c:pt>
                  <c:pt idx="627">
                    <c:v>18</c:v>
                  </c:pt>
                  <c:pt idx="628">
                    <c:v>22</c:v>
                  </c:pt>
                  <c:pt idx="629">
                    <c:v>3</c:v>
                  </c:pt>
                  <c:pt idx="630">
                    <c:v>7</c:v>
                  </c:pt>
                  <c:pt idx="631">
                    <c:v>11</c:v>
                  </c:pt>
                  <c:pt idx="632">
                    <c:v>15</c:v>
                  </c:pt>
                  <c:pt idx="633">
                    <c:v>19</c:v>
                  </c:pt>
                  <c:pt idx="634">
                    <c:v>23</c:v>
                  </c:pt>
                  <c:pt idx="635">
                    <c:v>4</c:v>
                  </c:pt>
                  <c:pt idx="636">
                    <c:v>8</c:v>
                  </c:pt>
                  <c:pt idx="637">
                    <c:v>12</c:v>
                  </c:pt>
                  <c:pt idx="638">
                    <c:v>16</c:v>
                  </c:pt>
                  <c:pt idx="639">
                    <c:v>20</c:v>
                  </c:pt>
                  <c:pt idx="640">
                    <c:v>24</c:v>
                  </c:pt>
                  <c:pt idx="641">
                    <c:v>1</c:v>
                  </c:pt>
                  <c:pt idx="642">
                    <c:v>5</c:v>
                  </c:pt>
                  <c:pt idx="643">
                    <c:v>9</c:v>
                  </c:pt>
                  <c:pt idx="644">
                    <c:v>13</c:v>
                  </c:pt>
                  <c:pt idx="645">
                    <c:v>17</c:v>
                  </c:pt>
                  <c:pt idx="646">
                    <c:v>21</c:v>
                  </c:pt>
                  <c:pt idx="647">
                    <c:v>25</c:v>
                  </c:pt>
                  <c:pt idx="648">
                    <c:v>2</c:v>
                  </c:pt>
                  <c:pt idx="649">
                    <c:v>6</c:v>
                  </c:pt>
                  <c:pt idx="650">
                    <c:v>10</c:v>
                  </c:pt>
                  <c:pt idx="651">
                    <c:v>14</c:v>
                  </c:pt>
                  <c:pt idx="652">
                    <c:v>18</c:v>
                  </c:pt>
                  <c:pt idx="653">
                    <c:v>22</c:v>
                  </c:pt>
                  <c:pt idx="654">
                    <c:v>3</c:v>
                  </c:pt>
                  <c:pt idx="655">
                    <c:v>7</c:v>
                  </c:pt>
                  <c:pt idx="656">
                    <c:v>11</c:v>
                  </c:pt>
                  <c:pt idx="657">
                    <c:v>15</c:v>
                  </c:pt>
                  <c:pt idx="658">
                    <c:v>19</c:v>
                  </c:pt>
                  <c:pt idx="659">
                    <c:v>23</c:v>
                  </c:pt>
                  <c:pt idx="660">
                    <c:v>4</c:v>
                  </c:pt>
                  <c:pt idx="661">
                    <c:v>8</c:v>
                  </c:pt>
                  <c:pt idx="662">
                    <c:v>12</c:v>
                  </c:pt>
                  <c:pt idx="663">
                    <c:v>16</c:v>
                  </c:pt>
                  <c:pt idx="664">
                    <c:v>20</c:v>
                  </c:pt>
                  <c:pt idx="665">
                    <c:v>24</c:v>
                  </c:pt>
                  <c:pt idx="666">
                    <c:v>1</c:v>
                  </c:pt>
                  <c:pt idx="667">
                    <c:v>5</c:v>
                  </c:pt>
                  <c:pt idx="668">
                    <c:v>9</c:v>
                  </c:pt>
                  <c:pt idx="669">
                    <c:v>13</c:v>
                  </c:pt>
                  <c:pt idx="670">
                    <c:v>17</c:v>
                  </c:pt>
                  <c:pt idx="671">
                    <c:v>21</c:v>
                  </c:pt>
                  <c:pt idx="672">
                    <c:v>25</c:v>
                  </c:pt>
                  <c:pt idx="673">
                    <c:v>2</c:v>
                  </c:pt>
                  <c:pt idx="674">
                    <c:v>6</c:v>
                  </c:pt>
                  <c:pt idx="675">
                    <c:v>10</c:v>
                  </c:pt>
                  <c:pt idx="676">
                    <c:v>14</c:v>
                  </c:pt>
                  <c:pt idx="677">
                    <c:v>18</c:v>
                  </c:pt>
                  <c:pt idx="678">
                    <c:v>22</c:v>
                  </c:pt>
                  <c:pt idx="679">
                    <c:v>3</c:v>
                  </c:pt>
                  <c:pt idx="680">
                    <c:v>7</c:v>
                  </c:pt>
                  <c:pt idx="681">
                    <c:v>11</c:v>
                  </c:pt>
                  <c:pt idx="682">
                    <c:v>15</c:v>
                  </c:pt>
                  <c:pt idx="683">
                    <c:v>19</c:v>
                  </c:pt>
                  <c:pt idx="684">
                    <c:v>23</c:v>
                  </c:pt>
                  <c:pt idx="685">
                    <c:v>4</c:v>
                  </c:pt>
                  <c:pt idx="686">
                    <c:v>8</c:v>
                  </c:pt>
                  <c:pt idx="687">
                    <c:v>12</c:v>
                  </c:pt>
                  <c:pt idx="688">
                    <c:v>16</c:v>
                  </c:pt>
                  <c:pt idx="689">
                    <c:v>20</c:v>
                  </c:pt>
                  <c:pt idx="690">
                    <c:v>24</c:v>
                  </c:pt>
                  <c:pt idx="691">
                    <c:v>1</c:v>
                  </c:pt>
                  <c:pt idx="692">
                    <c:v>5</c:v>
                  </c:pt>
                  <c:pt idx="693">
                    <c:v>9</c:v>
                  </c:pt>
                  <c:pt idx="694">
                    <c:v>13</c:v>
                  </c:pt>
                  <c:pt idx="695">
                    <c:v>17</c:v>
                  </c:pt>
                  <c:pt idx="696">
                    <c:v>21</c:v>
                  </c:pt>
                  <c:pt idx="697">
                    <c:v>25</c:v>
                  </c:pt>
                  <c:pt idx="698">
                    <c:v>2</c:v>
                  </c:pt>
                  <c:pt idx="699">
                    <c:v>6</c:v>
                  </c:pt>
                  <c:pt idx="700">
                    <c:v>10</c:v>
                  </c:pt>
                  <c:pt idx="701">
                    <c:v>14</c:v>
                  </c:pt>
                  <c:pt idx="702">
                    <c:v>18</c:v>
                  </c:pt>
                  <c:pt idx="703">
                    <c:v>22</c:v>
                  </c:pt>
                  <c:pt idx="704">
                    <c:v>3</c:v>
                  </c:pt>
                  <c:pt idx="705">
                    <c:v>7</c:v>
                  </c:pt>
                  <c:pt idx="706">
                    <c:v>11</c:v>
                  </c:pt>
                  <c:pt idx="707">
                    <c:v>15</c:v>
                  </c:pt>
                  <c:pt idx="708">
                    <c:v>19</c:v>
                  </c:pt>
                  <c:pt idx="709">
                    <c:v>23</c:v>
                  </c:pt>
                  <c:pt idx="710">
                    <c:v>4</c:v>
                  </c:pt>
                  <c:pt idx="711">
                    <c:v>8</c:v>
                  </c:pt>
                  <c:pt idx="712">
                    <c:v>12</c:v>
                  </c:pt>
                  <c:pt idx="713">
                    <c:v>16</c:v>
                  </c:pt>
                  <c:pt idx="714">
                    <c:v>20</c:v>
                  </c:pt>
                  <c:pt idx="715">
                    <c:v>24</c:v>
                  </c:pt>
                  <c:pt idx="716">
                    <c:v>1</c:v>
                  </c:pt>
                  <c:pt idx="717">
                    <c:v>5</c:v>
                  </c:pt>
                  <c:pt idx="718">
                    <c:v>9</c:v>
                  </c:pt>
                  <c:pt idx="719">
                    <c:v>13</c:v>
                  </c:pt>
                  <c:pt idx="720">
                    <c:v>17</c:v>
                  </c:pt>
                  <c:pt idx="721">
                    <c:v>21</c:v>
                  </c:pt>
                  <c:pt idx="722">
                    <c:v>25</c:v>
                  </c:pt>
                  <c:pt idx="723">
                    <c:v>2</c:v>
                  </c:pt>
                  <c:pt idx="724">
                    <c:v>6</c:v>
                  </c:pt>
                  <c:pt idx="725">
                    <c:v>10</c:v>
                  </c:pt>
                  <c:pt idx="726">
                    <c:v>14</c:v>
                  </c:pt>
                  <c:pt idx="727">
                    <c:v>18</c:v>
                  </c:pt>
                  <c:pt idx="728">
                    <c:v>22</c:v>
                  </c:pt>
                  <c:pt idx="729">
                    <c:v>3</c:v>
                  </c:pt>
                  <c:pt idx="730">
                    <c:v>7</c:v>
                  </c:pt>
                  <c:pt idx="731">
                    <c:v>11</c:v>
                  </c:pt>
                  <c:pt idx="732">
                    <c:v>15</c:v>
                  </c:pt>
                  <c:pt idx="733">
                    <c:v>19</c:v>
                  </c:pt>
                  <c:pt idx="734">
                    <c:v>23</c:v>
                  </c:pt>
                  <c:pt idx="735">
                    <c:v>4</c:v>
                  </c:pt>
                  <c:pt idx="736">
                    <c:v>8</c:v>
                  </c:pt>
                  <c:pt idx="737">
                    <c:v>12</c:v>
                  </c:pt>
                  <c:pt idx="738">
                    <c:v>16</c:v>
                  </c:pt>
                  <c:pt idx="739">
                    <c:v>20</c:v>
                  </c:pt>
                  <c:pt idx="740">
                    <c:v>24</c:v>
                  </c:pt>
                  <c:pt idx="741">
                    <c:v>1</c:v>
                  </c:pt>
                  <c:pt idx="742">
                    <c:v>5</c:v>
                  </c:pt>
                  <c:pt idx="743">
                    <c:v>9</c:v>
                  </c:pt>
                  <c:pt idx="744">
                    <c:v>13</c:v>
                  </c:pt>
                  <c:pt idx="745">
                    <c:v>17</c:v>
                  </c:pt>
                  <c:pt idx="746">
                    <c:v>21</c:v>
                  </c:pt>
                  <c:pt idx="747">
                    <c:v>25</c:v>
                  </c:pt>
                  <c:pt idx="748">
                    <c:v>2</c:v>
                  </c:pt>
                  <c:pt idx="749">
                    <c:v>6</c:v>
                  </c:pt>
                  <c:pt idx="750">
                    <c:v>10</c:v>
                  </c:pt>
                  <c:pt idx="751">
                    <c:v>14</c:v>
                  </c:pt>
                  <c:pt idx="752">
                    <c:v>18</c:v>
                  </c:pt>
                  <c:pt idx="753">
                    <c:v>22</c:v>
                  </c:pt>
                  <c:pt idx="754">
                    <c:v>3</c:v>
                  </c:pt>
                  <c:pt idx="755">
                    <c:v>7</c:v>
                  </c:pt>
                  <c:pt idx="756">
                    <c:v>11</c:v>
                  </c:pt>
                  <c:pt idx="757">
                    <c:v>15</c:v>
                  </c:pt>
                  <c:pt idx="758">
                    <c:v>19</c:v>
                  </c:pt>
                  <c:pt idx="759">
                    <c:v>23</c:v>
                  </c:pt>
                  <c:pt idx="760">
                    <c:v>4</c:v>
                  </c:pt>
                  <c:pt idx="761">
                    <c:v>8</c:v>
                  </c:pt>
                  <c:pt idx="762">
                    <c:v>12</c:v>
                  </c:pt>
                  <c:pt idx="763">
                    <c:v>16</c:v>
                  </c:pt>
                  <c:pt idx="764">
                    <c:v>20</c:v>
                  </c:pt>
                  <c:pt idx="765">
                    <c:v>24</c:v>
                  </c:pt>
                  <c:pt idx="766">
                    <c:v>1</c:v>
                  </c:pt>
                  <c:pt idx="767">
                    <c:v>5</c:v>
                  </c:pt>
                  <c:pt idx="768">
                    <c:v>9</c:v>
                  </c:pt>
                  <c:pt idx="769">
                    <c:v>13</c:v>
                  </c:pt>
                  <c:pt idx="770">
                    <c:v>17</c:v>
                  </c:pt>
                  <c:pt idx="771">
                    <c:v>21</c:v>
                  </c:pt>
                  <c:pt idx="772">
                    <c:v>25</c:v>
                  </c:pt>
                  <c:pt idx="773">
                    <c:v>2</c:v>
                  </c:pt>
                  <c:pt idx="774">
                    <c:v>6</c:v>
                  </c:pt>
                  <c:pt idx="775">
                    <c:v>10</c:v>
                  </c:pt>
                  <c:pt idx="776">
                    <c:v>14</c:v>
                  </c:pt>
                  <c:pt idx="777">
                    <c:v>18</c:v>
                  </c:pt>
                  <c:pt idx="778">
                    <c:v>22</c:v>
                  </c:pt>
                  <c:pt idx="779">
                    <c:v>3</c:v>
                  </c:pt>
                  <c:pt idx="780">
                    <c:v>7</c:v>
                  </c:pt>
                  <c:pt idx="781">
                    <c:v>11</c:v>
                  </c:pt>
                  <c:pt idx="782">
                    <c:v>15</c:v>
                  </c:pt>
                  <c:pt idx="783">
                    <c:v>19</c:v>
                  </c:pt>
                  <c:pt idx="784">
                    <c:v>23</c:v>
                  </c:pt>
                  <c:pt idx="785">
                    <c:v>4</c:v>
                  </c:pt>
                  <c:pt idx="786">
                    <c:v>8</c:v>
                  </c:pt>
                  <c:pt idx="787">
                    <c:v>12</c:v>
                  </c:pt>
                  <c:pt idx="788">
                    <c:v>16</c:v>
                  </c:pt>
                  <c:pt idx="789">
                    <c:v>20</c:v>
                  </c:pt>
                  <c:pt idx="790">
                    <c:v>24</c:v>
                  </c:pt>
                  <c:pt idx="791">
                    <c:v>1</c:v>
                  </c:pt>
                  <c:pt idx="792">
                    <c:v>5</c:v>
                  </c:pt>
                  <c:pt idx="793">
                    <c:v>9</c:v>
                  </c:pt>
                  <c:pt idx="794">
                    <c:v>13</c:v>
                  </c:pt>
                  <c:pt idx="795">
                    <c:v>17</c:v>
                  </c:pt>
                  <c:pt idx="796">
                    <c:v>21</c:v>
                  </c:pt>
                  <c:pt idx="797">
                    <c:v>25</c:v>
                  </c:pt>
                  <c:pt idx="798">
                    <c:v>2</c:v>
                  </c:pt>
                  <c:pt idx="799">
                    <c:v>6</c:v>
                  </c:pt>
                  <c:pt idx="800">
                    <c:v>10</c:v>
                  </c:pt>
                  <c:pt idx="801">
                    <c:v>14</c:v>
                  </c:pt>
                  <c:pt idx="802">
                    <c:v>18</c:v>
                  </c:pt>
                  <c:pt idx="803">
                    <c:v>22</c:v>
                  </c:pt>
                  <c:pt idx="804">
                    <c:v>3</c:v>
                  </c:pt>
                  <c:pt idx="805">
                    <c:v>7</c:v>
                  </c:pt>
                  <c:pt idx="806">
                    <c:v>11</c:v>
                  </c:pt>
                  <c:pt idx="807">
                    <c:v>15</c:v>
                  </c:pt>
                  <c:pt idx="808">
                    <c:v>19</c:v>
                  </c:pt>
                  <c:pt idx="809">
                    <c:v>23</c:v>
                  </c:pt>
                  <c:pt idx="810">
                    <c:v>4</c:v>
                  </c:pt>
                  <c:pt idx="811">
                    <c:v>8</c:v>
                  </c:pt>
                  <c:pt idx="812">
                    <c:v>12</c:v>
                  </c:pt>
                  <c:pt idx="813">
                    <c:v>16</c:v>
                  </c:pt>
                  <c:pt idx="814">
                    <c:v>20</c:v>
                  </c:pt>
                  <c:pt idx="815">
                    <c:v>24</c:v>
                  </c:pt>
                  <c:pt idx="816">
                    <c:v>1</c:v>
                  </c:pt>
                  <c:pt idx="817">
                    <c:v>5</c:v>
                  </c:pt>
                  <c:pt idx="818">
                    <c:v>9</c:v>
                  </c:pt>
                  <c:pt idx="819">
                    <c:v>13</c:v>
                  </c:pt>
                  <c:pt idx="820">
                    <c:v>17</c:v>
                  </c:pt>
                  <c:pt idx="821">
                    <c:v>21</c:v>
                  </c:pt>
                  <c:pt idx="822">
                    <c:v>25</c:v>
                  </c:pt>
                  <c:pt idx="823">
                    <c:v>2</c:v>
                  </c:pt>
                  <c:pt idx="824">
                    <c:v>6</c:v>
                  </c:pt>
                  <c:pt idx="825">
                    <c:v>10</c:v>
                  </c:pt>
                  <c:pt idx="826">
                    <c:v>14</c:v>
                  </c:pt>
                  <c:pt idx="827">
                    <c:v>18</c:v>
                  </c:pt>
                  <c:pt idx="828">
                    <c:v>22</c:v>
                  </c:pt>
                  <c:pt idx="829">
                    <c:v>3</c:v>
                  </c:pt>
                  <c:pt idx="830">
                    <c:v>7</c:v>
                  </c:pt>
                  <c:pt idx="831">
                    <c:v>11</c:v>
                  </c:pt>
                  <c:pt idx="832">
                    <c:v>15</c:v>
                  </c:pt>
                  <c:pt idx="833">
                    <c:v>19</c:v>
                  </c:pt>
                  <c:pt idx="834">
                    <c:v>23</c:v>
                  </c:pt>
                  <c:pt idx="835">
                    <c:v>4</c:v>
                  </c:pt>
                  <c:pt idx="836">
                    <c:v>8</c:v>
                  </c:pt>
                  <c:pt idx="837">
                    <c:v>12</c:v>
                  </c:pt>
                  <c:pt idx="838">
                    <c:v>16</c:v>
                  </c:pt>
                  <c:pt idx="839">
                    <c:v>20</c:v>
                  </c:pt>
                  <c:pt idx="840">
                    <c:v>24</c:v>
                  </c:pt>
                  <c:pt idx="841">
                    <c:v>1</c:v>
                  </c:pt>
                  <c:pt idx="842">
                    <c:v>5</c:v>
                  </c:pt>
                  <c:pt idx="843">
                    <c:v>9</c:v>
                  </c:pt>
                  <c:pt idx="844">
                    <c:v>13</c:v>
                  </c:pt>
                  <c:pt idx="845">
                    <c:v>17</c:v>
                  </c:pt>
                  <c:pt idx="846">
                    <c:v>21</c:v>
                  </c:pt>
                  <c:pt idx="847">
                    <c:v>25</c:v>
                  </c:pt>
                  <c:pt idx="848">
                    <c:v>2</c:v>
                  </c:pt>
                  <c:pt idx="849">
                    <c:v>6</c:v>
                  </c:pt>
                  <c:pt idx="850">
                    <c:v>10</c:v>
                  </c:pt>
                  <c:pt idx="851">
                    <c:v>14</c:v>
                  </c:pt>
                  <c:pt idx="852">
                    <c:v>18</c:v>
                  </c:pt>
                  <c:pt idx="853">
                    <c:v>22</c:v>
                  </c:pt>
                  <c:pt idx="854">
                    <c:v>3</c:v>
                  </c:pt>
                  <c:pt idx="855">
                    <c:v>7</c:v>
                  </c:pt>
                  <c:pt idx="856">
                    <c:v>11</c:v>
                  </c:pt>
                  <c:pt idx="857">
                    <c:v>15</c:v>
                  </c:pt>
                  <c:pt idx="858">
                    <c:v>19</c:v>
                  </c:pt>
                  <c:pt idx="859">
                    <c:v>23</c:v>
                  </c:pt>
                  <c:pt idx="860">
                    <c:v>4</c:v>
                  </c:pt>
                  <c:pt idx="861">
                    <c:v>8</c:v>
                  </c:pt>
                  <c:pt idx="862">
                    <c:v>16</c:v>
                  </c:pt>
                  <c:pt idx="863">
                    <c:v>20</c:v>
                  </c:pt>
                  <c:pt idx="864">
                    <c:v>24</c:v>
                  </c:pt>
                  <c:pt idx="865">
                    <c:v>1</c:v>
                  </c:pt>
                  <c:pt idx="866">
                    <c:v>5</c:v>
                  </c:pt>
                  <c:pt idx="867">
                    <c:v>9</c:v>
                  </c:pt>
                  <c:pt idx="868">
                    <c:v>13</c:v>
                  </c:pt>
                  <c:pt idx="869">
                    <c:v>17</c:v>
                  </c:pt>
                  <c:pt idx="870">
                    <c:v>21</c:v>
                  </c:pt>
                  <c:pt idx="871">
                    <c:v>25</c:v>
                  </c:pt>
                  <c:pt idx="872">
                    <c:v>2</c:v>
                  </c:pt>
                  <c:pt idx="873">
                    <c:v>6</c:v>
                  </c:pt>
                  <c:pt idx="874">
                    <c:v>10</c:v>
                  </c:pt>
                  <c:pt idx="875">
                    <c:v>14</c:v>
                  </c:pt>
                  <c:pt idx="876">
                    <c:v>18</c:v>
                  </c:pt>
                  <c:pt idx="877">
                    <c:v>22</c:v>
                  </c:pt>
                  <c:pt idx="878">
                    <c:v>3</c:v>
                  </c:pt>
                  <c:pt idx="879">
                    <c:v>7</c:v>
                  </c:pt>
                  <c:pt idx="880">
                    <c:v>11</c:v>
                  </c:pt>
                  <c:pt idx="881">
                    <c:v>15</c:v>
                  </c:pt>
                  <c:pt idx="882">
                    <c:v>19</c:v>
                  </c:pt>
                  <c:pt idx="883">
                    <c:v>23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12</c:v>
                  </c:pt>
                  <c:pt idx="887">
                    <c:v>16</c:v>
                  </c:pt>
                  <c:pt idx="888">
                    <c:v>20</c:v>
                  </c:pt>
                  <c:pt idx="889">
                    <c:v>24</c:v>
                  </c:pt>
                  <c:pt idx="890">
                    <c:v>1</c:v>
                  </c:pt>
                  <c:pt idx="891">
                    <c:v>5</c:v>
                  </c:pt>
                  <c:pt idx="892">
                    <c:v>9</c:v>
                  </c:pt>
                  <c:pt idx="893">
                    <c:v>13</c:v>
                  </c:pt>
                  <c:pt idx="894">
                    <c:v>17</c:v>
                  </c:pt>
                  <c:pt idx="895">
                    <c:v>21</c:v>
                  </c:pt>
                  <c:pt idx="896">
                    <c:v>25</c:v>
                  </c:pt>
                  <c:pt idx="897">
                    <c:v>2</c:v>
                  </c:pt>
                  <c:pt idx="898">
                    <c:v>6</c:v>
                  </c:pt>
                  <c:pt idx="899">
                    <c:v>10</c:v>
                  </c:pt>
                  <c:pt idx="900">
                    <c:v>14</c:v>
                  </c:pt>
                  <c:pt idx="901">
                    <c:v>18</c:v>
                  </c:pt>
                  <c:pt idx="902">
                    <c:v>22</c:v>
                  </c:pt>
                  <c:pt idx="903">
                    <c:v>3</c:v>
                  </c:pt>
                  <c:pt idx="904">
                    <c:v>7</c:v>
                  </c:pt>
                  <c:pt idx="905">
                    <c:v>11</c:v>
                  </c:pt>
                  <c:pt idx="906">
                    <c:v>15</c:v>
                  </c:pt>
                  <c:pt idx="907">
                    <c:v>19</c:v>
                  </c:pt>
                  <c:pt idx="908">
                    <c:v>23</c:v>
                  </c:pt>
                  <c:pt idx="909">
                    <c:v>4</c:v>
                  </c:pt>
                  <c:pt idx="910">
                    <c:v>8</c:v>
                  </c:pt>
                  <c:pt idx="911">
                    <c:v>12</c:v>
                  </c:pt>
                  <c:pt idx="912">
                    <c:v>16</c:v>
                  </c:pt>
                  <c:pt idx="913">
                    <c:v>20</c:v>
                  </c:pt>
                  <c:pt idx="914">
                    <c:v>24</c:v>
                  </c:pt>
                  <c:pt idx="915">
                    <c:v>1</c:v>
                  </c:pt>
                  <c:pt idx="916">
                    <c:v>5</c:v>
                  </c:pt>
                  <c:pt idx="917">
                    <c:v>9</c:v>
                  </c:pt>
                  <c:pt idx="918">
                    <c:v>13</c:v>
                  </c:pt>
                  <c:pt idx="919">
                    <c:v>17</c:v>
                  </c:pt>
                  <c:pt idx="920">
                    <c:v>21</c:v>
                  </c:pt>
                  <c:pt idx="921">
                    <c:v>25</c:v>
                  </c:pt>
                  <c:pt idx="922">
                    <c:v>2</c:v>
                  </c:pt>
                  <c:pt idx="923">
                    <c:v>6</c:v>
                  </c:pt>
                  <c:pt idx="924">
                    <c:v>14</c:v>
                  </c:pt>
                  <c:pt idx="925">
                    <c:v>18</c:v>
                  </c:pt>
                  <c:pt idx="926">
                    <c:v>22</c:v>
                  </c:pt>
                  <c:pt idx="927">
                    <c:v>3</c:v>
                  </c:pt>
                  <c:pt idx="928">
                    <c:v>7</c:v>
                  </c:pt>
                  <c:pt idx="929">
                    <c:v>11</c:v>
                  </c:pt>
                  <c:pt idx="930">
                    <c:v>15</c:v>
                  </c:pt>
                  <c:pt idx="931">
                    <c:v>19</c:v>
                  </c:pt>
                  <c:pt idx="932">
                    <c:v>23</c:v>
                  </c:pt>
                  <c:pt idx="933">
                    <c:v>4</c:v>
                  </c:pt>
                  <c:pt idx="934">
                    <c:v>8</c:v>
                  </c:pt>
                  <c:pt idx="935">
                    <c:v>12</c:v>
                  </c:pt>
                  <c:pt idx="936">
                    <c:v>16</c:v>
                  </c:pt>
                  <c:pt idx="937">
                    <c:v>20</c:v>
                  </c:pt>
                  <c:pt idx="938">
                    <c:v>24</c:v>
                  </c:pt>
                  <c:pt idx="939">
                    <c:v>1</c:v>
                  </c:pt>
                  <c:pt idx="940">
                    <c:v>5</c:v>
                  </c:pt>
                  <c:pt idx="941">
                    <c:v>9</c:v>
                  </c:pt>
                  <c:pt idx="942">
                    <c:v>13</c:v>
                  </c:pt>
                  <c:pt idx="943">
                    <c:v>17</c:v>
                  </c:pt>
                  <c:pt idx="944">
                    <c:v>21</c:v>
                  </c:pt>
                  <c:pt idx="945">
                    <c:v>25</c:v>
                  </c:pt>
                  <c:pt idx="946">
                    <c:v>2</c:v>
                  </c:pt>
                  <c:pt idx="947">
                    <c:v>6</c:v>
                  </c:pt>
                  <c:pt idx="948">
                    <c:v>10</c:v>
                  </c:pt>
                  <c:pt idx="949">
                    <c:v>14</c:v>
                  </c:pt>
                  <c:pt idx="950">
                    <c:v>18</c:v>
                  </c:pt>
                  <c:pt idx="951">
                    <c:v>22</c:v>
                  </c:pt>
                  <c:pt idx="952">
                    <c:v>3</c:v>
                  </c:pt>
                  <c:pt idx="953">
                    <c:v>7</c:v>
                  </c:pt>
                  <c:pt idx="954">
                    <c:v>11</c:v>
                  </c:pt>
                  <c:pt idx="955">
                    <c:v>15</c:v>
                  </c:pt>
                  <c:pt idx="956">
                    <c:v>19</c:v>
                  </c:pt>
                  <c:pt idx="957">
                    <c:v>23</c:v>
                  </c:pt>
                  <c:pt idx="958">
                    <c:v>4</c:v>
                  </c:pt>
                  <c:pt idx="959">
                    <c:v>8</c:v>
                  </c:pt>
                  <c:pt idx="960">
                    <c:v>16</c:v>
                  </c:pt>
                  <c:pt idx="961">
                    <c:v>20</c:v>
                  </c:pt>
                  <c:pt idx="962">
                    <c:v>24</c:v>
                  </c:pt>
                  <c:pt idx="963">
                    <c:v>1</c:v>
                  </c:pt>
                  <c:pt idx="964">
                    <c:v>5</c:v>
                  </c:pt>
                  <c:pt idx="965">
                    <c:v>9</c:v>
                  </c:pt>
                  <c:pt idx="966">
                    <c:v>13</c:v>
                  </c:pt>
                  <c:pt idx="967">
                    <c:v>17</c:v>
                  </c:pt>
                  <c:pt idx="968">
                    <c:v>21</c:v>
                  </c:pt>
                  <c:pt idx="969">
                    <c:v>25</c:v>
                  </c:pt>
                  <c:pt idx="970">
                    <c:v>2</c:v>
                  </c:pt>
                  <c:pt idx="971">
                    <c:v>6</c:v>
                  </c:pt>
                  <c:pt idx="972">
                    <c:v>10</c:v>
                  </c:pt>
                  <c:pt idx="973">
                    <c:v>14</c:v>
                  </c:pt>
                  <c:pt idx="974">
                    <c:v>18</c:v>
                  </c:pt>
                  <c:pt idx="975">
                    <c:v>22</c:v>
                  </c:pt>
                  <c:pt idx="976">
                    <c:v>3</c:v>
                  </c:pt>
                  <c:pt idx="977">
                    <c:v>7</c:v>
                  </c:pt>
                  <c:pt idx="978">
                    <c:v>11</c:v>
                  </c:pt>
                  <c:pt idx="979">
                    <c:v>15</c:v>
                  </c:pt>
                  <c:pt idx="980">
                    <c:v>19</c:v>
                  </c:pt>
                  <c:pt idx="981">
                    <c:v>23</c:v>
                  </c:pt>
                  <c:pt idx="982">
                    <c:v>4</c:v>
                  </c:pt>
                  <c:pt idx="983">
                    <c:v>8</c:v>
                  </c:pt>
                  <c:pt idx="984">
                    <c:v>12</c:v>
                  </c:pt>
                  <c:pt idx="985">
                    <c:v>16</c:v>
                  </c:pt>
                  <c:pt idx="986">
                    <c:v>20</c:v>
                  </c:pt>
                  <c:pt idx="987">
                    <c:v>24</c:v>
                  </c:pt>
                  <c:pt idx="988">
                    <c:v>1</c:v>
                  </c:pt>
                  <c:pt idx="989">
                    <c:v>5</c:v>
                  </c:pt>
                  <c:pt idx="990">
                    <c:v>9</c:v>
                  </c:pt>
                  <c:pt idx="991">
                    <c:v>13</c:v>
                  </c:pt>
                  <c:pt idx="992">
                    <c:v>17</c:v>
                  </c:pt>
                  <c:pt idx="993">
                    <c:v>21</c:v>
                  </c:pt>
                  <c:pt idx="994">
                    <c:v>25</c:v>
                  </c:pt>
                  <c:pt idx="995">
                    <c:v>2</c:v>
                  </c:pt>
                  <c:pt idx="996">
                    <c:v>6</c:v>
                  </c:pt>
                  <c:pt idx="997">
                    <c:v>10</c:v>
                  </c:pt>
                  <c:pt idx="998">
                    <c:v>14</c:v>
                  </c:pt>
                  <c:pt idx="999">
                    <c:v>18</c:v>
                  </c:pt>
                  <c:pt idx="1000">
                    <c:v>22</c:v>
                  </c:pt>
                  <c:pt idx="1001">
                    <c:v>3</c:v>
                  </c:pt>
                  <c:pt idx="1002">
                    <c:v>7</c:v>
                  </c:pt>
                  <c:pt idx="1003">
                    <c:v>11</c:v>
                  </c:pt>
                  <c:pt idx="1004">
                    <c:v>15</c:v>
                  </c:pt>
                  <c:pt idx="1005">
                    <c:v>19</c:v>
                  </c:pt>
                  <c:pt idx="1006">
                    <c:v>23</c:v>
                  </c:pt>
                  <c:pt idx="1007">
                    <c:v>4</c:v>
                  </c:pt>
                  <c:pt idx="1008">
                    <c:v>8</c:v>
                  </c:pt>
                  <c:pt idx="1009">
                    <c:v>12</c:v>
                  </c:pt>
                  <c:pt idx="1010">
                    <c:v>16</c:v>
                  </c:pt>
                  <c:pt idx="1011">
                    <c:v>20</c:v>
                  </c:pt>
                  <c:pt idx="1012">
                    <c:v>24</c:v>
                  </c:pt>
                  <c:pt idx="1013">
                    <c:v>1</c:v>
                  </c:pt>
                  <c:pt idx="1014">
                    <c:v>5</c:v>
                  </c:pt>
                  <c:pt idx="1015">
                    <c:v>9</c:v>
                  </c:pt>
                  <c:pt idx="1016">
                    <c:v>13</c:v>
                  </c:pt>
                  <c:pt idx="1017">
                    <c:v>17</c:v>
                  </c:pt>
                  <c:pt idx="1018">
                    <c:v>21</c:v>
                  </c:pt>
                  <c:pt idx="1019">
                    <c:v>25</c:v>
                  </c:pt>
                  <c:pt idx="1020">
                    <c:v>2</c:v>
                  </c:pt>
                  <c:pt idx="1021">
                    <c:v>6</c:v>
                  </c:pt>
                  <c:pt idx="1022">
                    <c:v>10</c:v>
                  </c:pt>
                  <c:pt idx="1023">
                    <c:v>14</c:v>
                  </c:pt>
                  <c:pt idx="1024">
                    <c:v>18</c:v>
                  </c:pt>
                  <c:pt idx="1025">
                    <c:v>22</c:v>
                  </c:pt>
                  <c:pt idx="1026">
                    <c:v>3</c:v>
                  </c:pt>
                  <c:pt idx="1027">
                    <c:v>7</c:v>
                  </c:pt>
                  <c:pt idx="1028">
                    <c:v>11</c:v>
                  </c:pt>
                  <c:pt idx="1029">
                    <c:v>15</c:v>
                  </c:pt>
                  <c:pt idx="1030">
                    <c:v>19</c:v>
                  </c:pt>
                  <c:pt idx="1031">
                    <c:v>23</c:v>
                  </c:pt>
                  <c:pt idx="1032">
                    <c:v>4</c:v>
                  </c:pt>
                  <c:pt idx="1033">
                    <c:v>8</c:v>
                  </c:pt>
                  <c:pt idx="1034">
                    <c:v>12</c:v>
                  </c:pt>
                  <c:pt idx="1035">
                    <c:v>16</c:v>
                  </c:pt>
                  <c:pt idx="1036">
                    <c:v>20</c:v>
                  </c:pt>
                  <c:pt idx="1037">
                    <c:v>24</c:v>
                  </c:pt>
                  <c:pt idx="1038">
                    <c:v>1</c:v>
                  </c:pt>
                  <c:pt idx="1039">
                    <c:v>5</c:v>
                  </c:pt>
                  <c:pt idx="1040">
                    <c:v>9</c:v>
                  </c:pt>
                  <c:pt idx="1041">
                    <c:v>13</c:v>
                  </c:pt>
                  <c:pt idx="1042">
                    <c:v>17</c:v>
                  </c:pt>
                  <c:pt idx="1043">
                    <c:v>25</c:v>
                  </c:pt>
                  <c:pt idx="1044">
                    <c:v>2</c:v>
                  </c:pt>
                  <c:pt idx="1045">
                    <c:v>6</c:v>
                  </c:pt>
                  <c:pt idx="1046">
                    <c:v>10</c:v>
                  </c:pt>
                  <c:pt idx="1047">
                    <c:v>14</c:v>
                  </c:pt>
                  <c:pt idx="1048">
                    <c:v>18</c:v>
                  </c:pt>
                  <c:pt idx="1049">
                    <c:v>3</c:v>
                  </c:pt>
                  <c:pt idx="1050">
                    <c:v>7</c:v>
                  </c:pt>
                  <c:pt idx="1051">
                    <c:v>11</c:v>
                  </c:pt>
                  <c:pt idx="1052">
                    <c:v>15</c:v>
                  </c:pt>
                  <c:pt idx="1053">
                    <c:v>19</c:v>
                  </c:pt>
                  <c:pt idx="1054">
                    <c:v>23</c:v>
                  </c:pt>
                  <c:pt idx="1055">
                    <c:v>4</c:v>
                  </c:pt>
                  <c:pt idx="1056">
                    <c:v>8</c:v>
                  </c:pt>
                  <c:pt idx="1057">
                    <c:v>12</c:v>
                  </c:pt>
                  <c:pt idx="1058">
                    <c:v>16</c:v>
                  </c:pt>
                  <c:pt idx="1059">
                    <c:v>20</c:v>
                  </c:pt>
                  <c:pt idx="1060">
                    <c:v>24</c:v>
                  </c:pt>
                  <c:pt idx="1061">
                    <c:v>1</c:v>
                  </c:pt>
                  <c:pt idx="1062">
                    <c:v>5</c:v>
                  </c:pt>
                  <c:pt idx="1063">
                    <c:v>9</c:v>
                  </c:pt>
                  <c:pt idx="1064">
                    <c:v>13</c:v>
                  </c:pt>
                  <c:pt idx="1065">
                    <c:v>17</c:v>
                  </c:pt>
                  <c:pt idx="1066">
                    <c:v>21</c:v>
                  </c:pt>
                  <c:pt idx="1067">
                    <c:v>25</c:v>
                  </c:pt>
                  <c:pt idx="1068">
                    <c:v>2</c:v>
                  </c:pt>
                  <c:pt idx="1069">
                    <c:v>6</c:v>
                  </c:pt>
                  <c:pt idx="1070">
                    <c:v>10</c:v>
                  </c:pt>
                  <c:pt idx="1071">
                    <c:v>14</c:v>
                  </c:pt>
                  <c:pt idx="1072">
                    <c:v>18</c:v>
                  </c:pt>
                  <c:pt idx="1073">
                    <c:v>22</c:v>
                  </c:pt>
                  <c:pt idx="1074">
                    <c:v>3</c:v>
                  </c:pt>
                  <c:pt idx="1075">
                    <c:v>7</c:v>
                  </c:pt>
                  <c:pt idx="1076">
                    <c:v>11</c:v>
                  </c:pt>
                  <c:pt idx="1077">
                    <c:v>15</c:v>
                  </c:pt>
                  <c:pt idx="1078">
                    <c:v>19</c:v>
                  </c:pt>
                  <c:pt idx="1079">
                    <c:v>23</c:v>
                  </c:pt>
                  <c:pt idx="1080">
                    <c:v>4</c:v>
                  </c:pt>
                  <c:pt idx="1081">
                    <c:v>8</c:v>
                  </c:pt>
                  <c:pt idx="1082">
                    <c:v>12</c:v>
                  </c:pt>
                  <c:pt idx="1083">
                    <c:v>16</c:v>
                  </c:pt>
                  <c:pt idx="1084">
                    <c:v>20</c:v>
                  </c:pt>
                  <c:pt idx="1085">
                    <c:v>24</c:v>
                  </c:pt>
                  <c:pt idx="1086">
                    <c:v>1</c:v>
                  </c:pt>
                  <c:pt idx="1087">
                    <c:v>5</c:v>
                  </c:pt>
                  <c:pt idx="1088">
                    <c:v>9</c:v>
                  </c:pt>
                  <c:pt idx="1089">
                    <c:v>13</c:v>
                  </c:pt>
                  <c:pt idx="1090">
                    <c:v>17</c:v>
                  </c:pt>
                  <c:pt idx="1091">
                    <c:v>21</c:v>
                  </c:pt>
                  <c:pt idx="1092">
                    <c:v>25</c:v>
                  </c:pt>
                  <c:pt idx="1093">
                    <c:v>2</c:v>
                  </c:pt>
                  <c:pt idx="1094">
                    <c:v>6</c:v>
                  </c:pt>
                  <c:pt idx="1095">
                    <c:v>10</c:v>
                  </c:pt>
                  <c:pt idx="1096">
                    <c:v>14</c:v>
                  </c:pt>
                  <c:pt idx="1097">
                    <c:v>18</c:v>
                  </c:pt>
                  <c:pt idx="1098">
                    <c:v>22</c:v>
                  </c:pt>
                  <c:pt idx="1099">
                    <c:v>3</c:v>
                  </c:pt>
                  <c:pt idx="1100">
                    <c:v>7</c:v>
                  </c:pt>
                  <c:pt idx="1101">
                    <c:v>11</c:v>
                  </c:pt>
                  <c:pt idx="1102">
                    <c:v>15</c:v>
                  </c:pt>
                  <c:pt idx="1103">
                    <c:v>19</c:v>
                  </c:pt>
                  <c:pt idx="1104">
                    <c:v>23</c:v>
                  </c:pt>
                  <c:pt idx="1105">
                    <c:v>4</c:v>
                  </c:pt>
                  <c:pt idx="1106">
                    <c:v>8</c:v>
                  </c:pt>
                  <c:pt idx="1107">
                    <c:v>12</c:v>
                  </c:pt>
                  <c:pt idx="1108">
                    <c:v>16</c:v>
                  </c:pt>
                  <c:pt idx="1109">
                    <c:v>20</c:v>
                  </c:pt>
                  <c:pt idx="1110">
                    <c:v>24</c:v>
                  </c:pt>
                  <c:pt idx="1111">
                    <c:v>1</c:v>
                  </c:pt>
                  <c:pt idx="1112">
                    <c:v>5</c:v>
                  </c:pt>
                  <c:pt idx="1113">
                    <c:v>9</c:v>
                  </c:pt>
                  <c:pt idx="1114">
                    <c:v>13</c:v>
                  </c:pt>
                  <c:pt idx="1115">
                    <c:v>17</c:v>
                  </c:pt>
                  <c:pt idx="1116">
                    <c:v>21</c:v>
                  </c:pt>
                  <c:pt idx="1117">
                    <c:v>25</c:v>
                  </c:pt>
                  <c:pt idx="1118">
                    <c:v>2</c:v>
                  </c:pt>
                  <c:pt idx="1119">
                    <c:v>6</c:v>
                  </c:pt>
                  <c:pt idx="1120">
                    <c:v>14</c:v>
                  </c:pt>
                  <c:pt idx="1121">
                    <c:v>18</c:v>
                  </c:pt>
                  <c:pt idx="1122">
                    <c:v>22</c:v>
                  </c:pt>
                  <c:pt idx="1123">
                    <c:v>3</c:v>
                  </c:pt>
                  <c:pt idx="1124">
                    <c:v>7</c:v>
                  </c:pt>
                  <c:pt idx="1125">
                    <c:v>11</c:v>
                  </c:pt>
                  <c:pt idx="1126">
                    <c:v>15</c:v>
                  </c:pt>
                  <c:pt idx="1127">
                    <c:v>19</c:v>
                  </c:pt>
                  <c:pt idx="1128">
                    <c:v>23</c:v>
                  </c:pt>
                  <c:pt idx="1129">
                    <c:v>4</c:v>
                  </c:pt>
                  <c:pt idx="1130">
                    <c:v>8</c:v>
                  </c:pt>
                  <c:pt idx="1131">
                    <c:v>12</c:v>
                  </c:pt>
                  <c:pt idx="1132">
                    <c:v>16</c:v>
                  </c:pt>
                  <c:pt idx="1133">
                    <c:v>20</c:v>
                  </c:pt>
                  <c:pt idx="1134">
                    <c:v>24</c:v>
                  </c:pt>
                  <c:pt idx="1135">
                    <c:v>1</c:v>
                  </c:pt>
                  <c:pt idx="1136">
                    <c:v>5</c:v>
                  </c:pt>
                  <c:pt idx="1137">
                    <c:v>9</c:v>
                  </c:pt>
                  <c:pt idx="1138">
                    <c:v>13</c:v>
                  </c:pt>
                  <c:pt idx="1139">
                    <c:v>17</c:v>
                  </c:pt>
                  <c:pt idx="1140">
                    <c:v>21</c:v>
                  </c:pt>
                  <c:pt idx="1141">
                    <c:v>25</c:v>
                  </c:pt>
                  <c:pt idx="1142">
                    <c:v>2</c:v>
                  </c:pt>
                  <c:pt idx="1143">
                    <c:v>6</c:v>
                  </c:pt>
                  <c:pt idx="1144">
                    <c:v>10</c:v>
                  </c:pt>
                  <c:pt idx="1145">
                    <c:v>14</c:v>
                  </c:pt>
                  <c:pt idx="1146">
                    <c:v>18</c:v>
                  </c:pt>
                  <c:pt idx="1147">
                    <c:v>22</c:v>
                  </c:pt>
                  <c:pt idx="1148">
                    <c:v>3</c:v>
                  </c:pt>
                  <c:pt idx="1149">
                    <c:v>7</c:v>
                  </c:pt>
                  <c:pt idx="1150">
                    <c:v>11</c:v>
                  </c:pt>
                  <c:pt idx="1151">
                    <c:v>15</c:v>
                  </c:pt>
                  <c:pt idx="1152">
                    <c:v>19</c:v>
                  </c:pt>
                  <c:pt idx="1153">
                    <c:v>23</c:v>
                  </c:pt>
                  <c:pt idx="1154">
                    <c:v>4</c:v>
                  </c:pt>
                  <c:pt idx="1155">
                    <c:v>8</c:v>
                  </c:pt>
                  <c:pt idx="1156">
                    <c:v>12</c:v>
                  </c:pt>
                  <c:pt idx="1157">
                    <c:v>16</c:v>
                  </c:pt>
                  <c:pt idx="1158">
                    <c:v>20</c:v>
                  </c:pt>
                  <c:pt idx="1159">
                    <c:v>24</c:v>
                  </c:pt>
                  <c:pt idx="1160">
                    <c:v>1</c:v>
                  </c:pt>
                  <c:pt idx="1161">
                    <c:v>5</c:v>
                  </c:pt>
                  <c:pt idx="1162">
                    <c:v>9</c:v>
                  </c:pt>
                  <c:pt idx="1163">
                    <c:v>13</c:v>
                  </c:pt>
                  <c:pt idx="1164">
                    <c:v>17</c:v>
                  </c:pt>
                  <c:pt idx="1165">
                    <c:v>21</c:v>
                  </c:pt>
                  <c:pt idx="1166">
                    <c:v>25</c:v>
                  </c:pt>
                  <c:pt idx="1167">
                    <c:v>2</c:v>
                  </c:pt>
                  <c:pt idx="1168">
                    <c:v>6</c:v>
                  </c:pt>
                  <c:pt idx="1169">
                    <c:v>10</c:v>
                  </c:pt>
                  <c:pt idx="1170">
                    <c:v>14</c:v>
                  </c:pt>
                  <c:pt idx="1171">
                    <c:v>18</c:v>
                  </c:pt>
                  <c:pt idx="1172">
                    <c:v>22</c:v>
                  </c:pt>
                  <c:pt idx="1173">
                    <c:v>3</c:v>
                  </c:pt>
                  <c:pt idx="1174">
                    <c:v>7</c:v>
                  </c:pt>
                  <c:pt idx="1175">
                    <c:v>11</c:v>
                  </c:pt>
                  <c:pt idx="1176">
                    <c:v>15</c:v>
                  </c:pt>
                  <c:pt idx="1177">
                    <c:v>19</c:v>
                  </c:pt>
                  <c:pt idx="1178">
                    <c:v>23</c:v>
                  </c:pt>
                  <c:pt idx="1179">
                    <c:v>4</c:v>
                  </c:pt>
                  <c:pt idx="1180">
                    <c:v>8</c:v>
                  </c:pt>
                  <c:pt idx="1181">
                    <c:v>12</c:v>
                  </c:pt>
                  <c:pt idx="1182">
                    <c:v>16</c:v>
                  </c:pt>
                  <c:pt idx="1183">
                    <c:v>20</c:v>
                  </c:pt>
                  <c:pt idx="1184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8">
                    <c:v>A</c:v>
                  </c:pt>
                  <c:pt idx="255">
                    <c:v>B</c:v>
                  </c:pt>
                  <c:pt idx="261">
                    <c:v>C</c:v>
                  </c:pt>
                  <c:pt idx="266">
                    <c:v>D</c:v>
                  </c:pt>
                  <c:pt idx="271">
                    <c:v>A</c:v>
                  </c:pt>
                  <c:pt idx="278">
                    <c:v>B</c:v>
                  </c:pt>
                  <c:pt idx="284">
                    <c:v>C</c:v>
                  </c:pt>
                  <c:pt idx="290">
                    <c:v>D</c:v>
                  </c:pt>
                  <c:pt idx="296">
                    <c:v>A</c:v>
                  </c:pt>
                  <c:pt idx="303">
                    <c:v>B</c:v>
                  </c:pt>
                  <c:pt idx="309">
                    <c:v>C</c:v>
                  </c:pt>
                  <c:pt idx="315">
                    <c:v>D</c:v>
                  </c:pt>
                  <c:pt idx="321">
                    <c:v>A</c:v>
                  </c:pt>
                  <c:pt idx="327">
                    <c:v>B</c:v>
                  </c:pt>
                  <c:pt idx="333">
                    <c:v>C</c:v>
                  </c:pt>
                  <c:pt idx="339">
                    <c:v>D</c:v>
                  </c:pt>
                  <c:pt idx="345">
                    <c:v>A</c:v>
                  </c:pt>
                  <c:pt idx="352">
                    <c:v>B</c:v>
                  </c:pt>
                  <c:pt idx="358">
                    <c:v>C</c:v>
                  </c:pt>
                  <c:pt idx="363">
                    <c:v>D</c:v>
                  </c:pt>
                  <c:pt idx="368">
                    <c:v>A</c:v>
                  </c:pt>
                  <c:pt idx="375">
                    <c:v>B</c:v>
                  </c:pt>
                  <c:pt idx="380">
                    <c:v>C</c:v>
                  </c:pt>
                  <c:pt idx="386">
                    <c:v>D</c:v>
                  </c:pt>
                  <c:pt idx="392">
                    <c:v>A</c:v>
                  </c:pt>
                  <c:pt idx="399">
                    <c:v>B</c:v>
                  </c:pt>
                  <c:pt idx="404">
                    <c:v>C</c:v>
                  </c:pt>
                  <c:pt idx="410">
                    <c:v>D</c:v>
                  </c:pt>
                  <c:pt idx="416">
                    <c:v>A</c:v>
                  </c:pt>
                  <c:pt idx="423">
                    <c:v>B</c:v>
                  </c:pt>
                  <c:pt idx="429">
                    <c:v>C</c:v>
                  </c:pt>
                  <c:pt idx="435">
                    <c:v>D</c:v>
                  </c:pt>
                  <c:pt idx="441">
                    <c:v>A</c:v>
                  </c:pt>
                  <c:pt idx="448">
                    <c:v>B</c:v>
                  </c:pt>
                  <c:pt idx="454">
                    <c:v>C</c:v>
                  </c:pt>
                  <c:pt idx="460">
                    <c:v>D</c:v>
                  </c:pt>
                  <c:pt idx="466">
                    <c:v>A</c:v>
                  </c:pt>
                  <c:pt idx="473">
                    <c:v>B</c:v>
                  </c:pt>
                  <c:pt idx="479">
                    <c:v>C</c:v>
                  </c:pt>
                  <c:pt idx="485">
                    <c:v>D</c:v>
                  </c:pt>
                  <c:pt idx="491">
                    <c:v>A</c:v>
                  </c:pt>
                  <c:pt idx="498">
                    <c:v>B</c:v>
                  </c:pt>
                  <c:pt idx="504">
                    <c:v>C</c:v>
                  </c:pt>
                  <c:pt idx="510">
                    <c:v>D</c:v>
                  </c:pt>
                  <c:pt idx="516">
                    <c:v>A</c:v>
                  </c:pt>
                  <c:pt idx="523">
                    <c:v>B</c:v>
                  </c:pt>
                  <c:pt idx="529">
                    <c:v>C</c:v>
                  </c:pt>
                  <c:pt idx="535">
                    <c:v>D</c:v>
                  </c:pt>
                  <c:pt idx="541">
                    <c:v>A</c:v>
                  </c:pt>
                  <c:pt idx="548">
                    <c:v>B</c:v>
                  </c:pt>
                  <c:pt idx="554">
                    <c:v>C</c:v>
                  </c:pt>
                  <c:pt idx="560">
                    <c:v>D</c:v>
                  </c:pt>
                  <c:pt idx="566">
                    <c:v>A</c:v>
                  </c:pt>
                  <c:pt idx="573">
                    <c:v>B</c:v>
                  </c:pt>
                  <c:pt idx="579">
                    <c:v>C</c:v>
                  </c:pt>
                  <c:pt idx="585">
                    <c:v>D</c:v>
                  </c:pt>
                  <c:pt idx="591">
                    <c:v>A</c:v>
                  </c:pt>
                  <c:pt idx="598">
                    <c:v>B</c:v>
                  </c:pt>
                  <c:pt idx="604">
                    <c:v>C</c:v>
                  </c:pt>
                  <c:pt idx="610">
                    <c:v>D</c:v>
                  </c:pt>
                  <c:pt idx="616">
                    <c:v>A</c:v>
                  </c:pt>
                  <c:pt idx="623">
                    <c:v>B</c:v>
                  </c:pt>
                  <c:pt idx="629">
                    <c:v>C</c:v>
                  </c:pt>
                  <c:pt idx="635">
                    <c:v>D</c:v>
                  </c:pt>
                  <c:pt idx="641">
                    <c:v>A</c:v>
                  </c:pt>
                  <c:pt idx="648">
                    <c:v>B</c:v>
                  </c:pt>
                  <c:pt idx="654">
                    <c:v>C</c:v>
                  </c:pt>
                  <c:pt idx="660">
                    <c:v>D</c:v>
                  </c:pt>
                  <c:pt idx="666">
                    <c:v>A</c:v>
                  </c:pt>
                  <c:pt idx="673">
                    <c:v>B</c:v>
                  </c:pt>
                  <c:pt idx="679">
                    <c:v>C</c:v>
                  </c:pt>
                  <c:pt idx="685">
                    <c:v>D</c:v>
                  </c:pt>
                  <c:pt idx="691">
                    <c:v>A</c:v>
                  </c:pt>
                  <c:pt idx="698">
                    <c:v>B</c:v>
                  </c:pt>
                  <c:pt idx="704">
                    <c:v>C</c:v>
                  </c:pt>
                  <c:pt idx="710">
                    <c:v>D</c:v>
                  </c:pt>
                  <c:pt idx="716">
                    <c:v>A</c:v>
                  </c:pt>
                  <c:pt idx="723">
                    <c:v>B</c:v>
                  </c:pt>
                  <c:pt idx="729">
                    <c:v>C</c:v>
                  </c:pt>
                  <c:pt idx="735">
                    <c:v>D</c:v>
                  </c:pt>
                  <c:pt idx="741">
                    <c:v>A</c:v>
                  </c:pt>
                  <c:pt idx="748">
                    <c:v>B</c:v>
                  </c:pt>
                  <c:pt idx="754">
                    <c:v>C</c:v>
                  </c:pt>
                  <c:pt idx="760">
                    <c:v>D</c:v>
                  </c:pt>
                  <c:pt idx="766">
                    <c:v>A</c:v>
                  </c:pt>
                  <c:pt idx="773">
                    <c:v>B</c:v>
                  </c:pt>
                  <c:pt idx="779">
                    <c:v>C</c:v>
                  </c:pt>
                  <c:pt idx="785">
                    <c:v>D</c:v>
                  </c:pt>
                  <c:pt idx="791">
                    <c:v>A</c:v>
                  </c:pt>
                  <c:pt idx="798">
                    <c:v>B</c:v>
                  </c:pt>
                  <c:pt idx="804">
                    <c:v>C</c:v>
                  </c:pt>
                  <c:pt idx="810">
                    <c:v>D</c:v>
                  </c:pt>
                  <c:pt idx="816">
                    <c:v>A</c:v>
                  </c:pt>
                  <c:pt idx="823">
                    <c:v>B</c:v>
                  </c:pt>
                  <c:pt idx="829">
                    <c:v>C</c:v>
                  </c:pt>
                  <c:pt idx="835">
                    <c:v>D</c:v>
                  </c:pt>
                  <c:pt idx="841">
                    <c:v>A</c:v>
                  </c:pt>
                  <c:pt idx="848">
                    <c:v>B</c:v>
                  </c:pt>
                  <c:pt idx="854">
                    <c:v>C</c:v>
                  </c:pt>
                  <c:pt idx="860">
                    <c:v>D</c:v>
                  </c:pt>
                  <c:pt idx="865">
                    <c:v>A</c:v>
                  </c:pt>
                  <c:pt idx="872">
                    <c:v>B</c:v>
                  </c:pt>
                  <c:pt idx="878">
                    <c:v>C</c:v>
                  </c:pt>
                  <c:pt idx="884">
                    <c:v>D</c:v>
                  </c:pt>
                  <c:pt idx="890">
                    <c:v>A</c:v>
                  </c:pt>
                  <c:pt idx="897">
                    <c:v>B</c:v>
                  </c:pt>
                  <c:pt idx="903">
                    <c:v>C</c:v>
                  </c:pt>
                  <c:pt idx="909">
                    <c:v>D</c:v>
                  </c:pt>
                  <c:pt idx="915">
                    <c:v>A</c:v>
                  </c:pt>
                  <c:pt idx="922">
                    <c:v>B</c:v>
                  </c:pt>
                  <c:pt idx="927">
                    <c:v>C</c:v>
                  </c:pt>
                  <c:pt idx="933">
                    <c:v>D</c:v>
                  </c:pt>
                  <c:pt idx="939">
                    <c:v>A</c:v>
                  </c:pt>
                  <c:pt idx="946">
                    <c:v>B</c:v>
                  </c:pt>
                  <c:pt idx="952">
                    <c:v>C</c:v>
                  </c:pt>
                  <c:pt idx="958">
                    <c:v>D</c:v>
                  </c:pt>
                  <c:pt idx="963">
                    <c:v>A</c:v>
                  </c:pt>
                  <c:pt idx="970">
                    <c:v>B</c:v>
                  </c:pt>
                  <c:pt idx="976">
                    <c:v>C</c:v>
                  </c:pt>
                  <c:pt idx="982">
                    <c:v>D</c:v>
                  </c:pt>
                  <c:pt idx="988">
                    <c:v>A</c:v>
                  </c:pt>
                  <c:pt idx="995">
                    <c:v>B</c:v>
                  </c:pt>
                  <c:pt idx="1001">
                    <c:v>C</c:v>
                  </c:pt>
                  <c:pt idx="1007">
                    <c:v>D</c:v>
                  </c:pt>
                  <c:pt idx="1013">
                    <c:v>A</c:v>
                  </c:pt>
                  <c:pt idx="1020">
                    <c:v>B</c:v>
                  </c:pt>
                  <c:pt idx="1026">
                    <c:v>C</c:v>
                  </c:pt>
                  <c:pt idx="1032">
                    <c:v>D</c:v>
                  </c:pt>
                  <c:pt idx="1038">
                    <c:v>A</c:v>
                  </c:pt>
                  <c:pt idx="1044">
                    <c:v>B</c:v>
                  </c:pt>
                  <c:pt idx="1049">
                    <c:v>C</c:v>
                  </c:pt>
                  <c:pt idx="1055">
                    <c:v>D</c:v>
                  </c:pt>
                  <c:pt idx="1061">
                    <c:v>A</c:v>
                  </c:pt>
                  <c:pt idx="1068">
                    <c:v>B</c:v>
                  </c:pt>
                  <c:pt idx="1074">
                    <c:v>C</c:v>
                  </c:pt>
                  <c:pt idx="1080">
                    <c:v>D</c:v>
                  </c:pt>
                  <c:pt idx="1086">
                    <c:v>A</c:v>
                  </c:pt>
                  <c:pt idx="1093">
                    <c:v>B</c:v>
                  </c:pt>
                  <c:pt idx="1099">
                    <c:v>C</c:v>
                  </c:pt>
                  <c:pt idx="1105">
                    <c:v>D</c:v>
                  </c:pt>
                  <c:pt idx="1111">
                    <c:v>A</c:v>
                  </c:pt>
                  <c:pt idx="1118">
                    <c:v>B</c:v>
                  </c:pt>
                  <c:pt idx="1123">
                    <c:v>C</c:v>
                  </c:pt>
                  <c:pt idx="1129">
                    <c:v>D</c:v>
                  </c:pt>
                  <c:pt idx="1135">
                    <c:v>A</c:v>
                  </c:pt>
                  <c:pt idx="1142">
                    <c:v>B</c:v>
                  </c:pt>
                  <c:pt idx="1148">
                    <c:v>C</c:v>
                  </c:pt>
                  <c:pt idx="1154">
                    <c:v>D</c:v>
                  </c:pt>
                  <c:pt idx="1160">
                    <c:v>A</c:v>
                  </c:pt>
                  <c:pt idx="1167">
                    <c:v>B</c:v>
                  </c:pt>
                  <c:pt idx="1173">
                    <c:v>C</c:v>
                  </c:pt>
                  <c:pt idx="1179">
                    <c:v>D</c:v>
                  </c:pt>
                </c:lvl>
                <c:lvl>
                  <c:pt idx="0">
                    <c:v>W15</c:v>
                  </c:pt>
                  <c:pt idx="25">
                    <c:v>W17</c:v>
                  </c:pt>
                  <c:pt idx="49">
                    <c:v>W19</c:v>
                  </c:pt>
                  <c:pt idx="74">
                    <c:v>W24</c:v>
                  </c:pt>
                  <c:pt idx="99">
                    <c:v>W25</c:v>
                  </c:pt>
                  <c:pt idx="124">
                    <c:v>W28</c:v>
                  </c:pt>
                  <c:pt idx="149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8">
                    <c:v>W36</c:v>
                  </c:pt>
                  <c:pt idx="271">
                    <c:v>W37</c:v>
                  </c:pt>
                  <c:pt idx="296">
                    <c:v>W38</c:v>
                  </c:pt>
                  <c:pt idx="321">
                    <c:v>W39</c:v>
                  </c:pt>
                  <c:pt idx="345">
                    <c:v>W40</c:v>
                  </c:pt>
                  <c:pt idx="368">
                    <c:v>W43</c:v>
                  </c:pt>
                  <c:pt idx="392">
                    <c:v>W44</c:v>
                  </c:pt>
                  <c:pt idx="416">
                    <c:v>W49</c:v>
                  </c:pt>
                  <c:pt idx="441">
                    <c:v>W02</c:v>
                  </c:pt>
                  <c:pt idx="466">
                    <c:v>W03</c:v>
                  </c:pt>
                  <c:pt idx="491">
                    <c:v>W04</c:v>
                  </c:pt>
                  <c:pt idx="516">
                    <c:v>W05</c:v>
                  </c:pt>
                  <c:pt idx="541">
                    <c:v>W11</c:v>
                  </c:pt>
                  <c:pt idx="566">
                    <c:v>W16</c:v>
                  </c:pt>
                  <c:pt idx="591">
                    <c:v>W21</c:v>
                  </c:pt>
                  <c:pt idx="616">
                    <c:v>W25</c:v>
                  </c:pt>
                  <c:pt idx="641">
                    <c:v>W28</c:v>
                  </c:pt>
                  <c:pt idx="666">
                    <c:v>W39</c:v>
                  </c:pt>
                  <c:pt idx="691">
                    <c:v>W41</c:v>
                  </c:pt>
                  <c:pt idx="716">
                    <c:v>W45</c:v>
                  </c:pt>
                  <c:pt idx="741">
                    <c:v>W46</c:v>
                  </c:pt>
                  <c:pt idx="766">
                    <c:v>W49</c:v>
                  </c:pt>
                  <c:pt idx="791">
                    <c:v>W02</c:v>
                  </c:pt>
                  <c:pt idx="816">
                    <c:v>W05</c:v>
                  </c:pt>
                  <c:pt idx="841">
                    <c:v>W07</c:v>
                  </c:pt>
                  <c:pt idx="865">
                    <c:v>W08</c:v>
                  </c:pt>
                  <c:pt idx="890">
                    <c:v>W09</c:v>
                  </c:pt>
                  <c:pt idx="915">
                    <c:v>W10</c:v>
                  </c:pt>
                  <c:pt idx="939">
                    <c:v>W15</c:v>
                  </c:pt>
                  <c:pt idx="963">
                    <c:v>W18</c:v>
                  </c:pt>
                  <c:pt idx="988">
                    <c:v>W22</c:v>
                  </c:pt>
                  <c:pt idx="1013">
                    <c:v>W25</c:v>
                  </c:pt>
                  <c:pt idx="1038">
                    <c:v>W28</c:v>
                  </c:pt>
                  <c:pt idx="1061">
                    <c:v>W30</c:v>
                  </c:pt>
                  <c:pt idx="1086">
                    <c:v>W32</c:v>
                  </c:pt>
                  <c:pt idx="1111">
                    <c:v>W33</c:v>
                  </c:pt>
                  <c:pt idx="1135">
                    <c:v>W34</c:v>
                  </c:pt>
                  <c:pt idx="1160">
                    <c:v>W36</c:v>
                  </c:pt>
                </c:lvl>
                <c:lvl>
                  <c:pt idx="0">
                    <c:v>2022 </c:v>
                  </c:pt>
                  <c:pt idx="441">
                    <c:v>2023 </c:v>
                  </c:pt>
                  <c:pt idx="791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'C031JI_1'!$F$6:$F$1192</c:f>
              <c:numCache>
                <c:formatCode>0.00_ </c:formatCode>
                <c:ptCount val="118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9</c:v>
                </c:pt>
                <c:pt idx="169">
                  <c:v>9</c:v>
                </c:pt>
                <c:pt idx="170">
                  <c:v>9</c:v>
                </c:pt>
                <c:pt idx="171">
                  <c:v>9</c:v>
                </c:pt>
                <c:pt idx="172">
                  <c:v>9</c:v>
                </c:pt>
                <c:pt idx="173">
                  <c:v>9</c:v>
                </c:pt>
                <c:pt idx="174">
                  <c:v>9</c:v>
                </c:pt>
                <c:pt idx="175">
                  <c:v>9</c:v>
                </c:pt>
                <c:pt idx="176">
                  <c:v>9</c:v>
                </c:pt>
                <c:pt idx="177">
                  <c:v>9</c:v>
                </c:pt>
                <c:pt idx="178">
                  <c:v>9</c:v>
                </c:pt>
                <c:pt idx="179">
                  <c:v>9</c:v>
                </c:pt>
                <c:pt idx="180">
                  <c:v>9</c:v>
                </c:pt>
                <c:pt idx="181">
                  <c:v>9</c:v>
                </c:pt>
                <c:pt idx="182">
                  <c:v>9</c:v>
                </c:pt>
                <c:pt idx="183">
                  <c:v>9</c:v>
                </c:pt>
                <c:pt idx="184">
                  <c:v>9</c:v>
                </c:pt>
                <c:pt idx="185">
                  <c:v>9</c:v>
                </c:pt>
                <c:pt idx="186">
                  <c:v>9</c:v>
                </c:pt>
                <c:pt idx="187">
                  <c:v>9</c:v>
                </c:pt>
                <c:pt idx="188">
                  <c:v>9</c:v>
                </c:pt>
                <c:pt idx="189">
                  <c:v>9</c:v>
                </c:pt>
                <c:pt idx="190">
                  <c:v>9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9</c:v>
                </c:pt>
                <c:pt idx="196">
                  <c:v>9</c:v>
                </c:pt>
                <c:pt idx="197">
                  <c:v>9</c:v>
                </c:pt>
                <c:pt idx="198">
                  <c:v>9</c:v>
                </c:pt>
                <c:pt idx="199">
                  <c:v>9</c:v>
                </c:pt>
                <c:pt idx="200">
                  <c:v>9</c:v>
                </c:pt>
                <c:pt idx="201">
                  <c:v>9</c:v>
                </c:pt>
                <c:pt idx="202">
                  <c:v>9</c:v>
                </c:pt>
                <c:pt idx="203">
                  <c:v>9</c:v>
                </c:pt>
                <c:pt idx="204">
                  <c:v>9</c:v>
                </c:pt>
                <c:pt idx="205">
                  <c:v>9</c:v>
                </c:pt>
                <c:pt idx="206">
                  <c:v>9</c:v>
                </c:pt>
                <c:pt idx="207">
                  <c:v>9</c:v>
                </c:pt>
                <c:pt idx="208">
                  <c:v>9</c:v>
                </c:pt>
                <c:pt idx="209">
                  <c:v>9</c:v>
                </c:pt>
                <c:pt idx="210">
                  <c:v>9</c:v>
                </c:pt>
                <c:pt idx="211">
                  <c:v>9</c:v>
                </c:pt>
                <c:pt idx="212">
                  <c:v>9</c:v>
                </c:pt>
                <c:pt idx="213">
                  <c:v>9</c:v>
                </c:pt>
                <c:pt idx="214">
                  <c:v>9</c:v>
                </c:pt>
                <c:pt idx="215">
                  <c:v>9</c:v>
                </c:pt>
                <c:pt idx="216">
                  <c:v>9</c:v>
                </c:pt>
                <c:pt idx="217">
                  <c:v>9</c:v>
                </c:pt>
                <c:pt idx="218">
                  <c:v>9</c:v>
                </c:pt>
                <c:pt idx="219">
                  <c:v>9</c:v>
                </c:pt>
                <c:pt idx="220">
                  <c:v>9</c:v>
                </c:pt>
                <c:pt idx="221">
                  <c:v>9</c:v>
                </c:pt>
                <c:pt idx="222">
                  <c:v>9</c:v>
                </c:pt>
                <c:pt idx="223">
                  <c:v>9</c:v>
                </c:pt>
                <c:pt idx="224">
                  <c:v>9</c:v>
                </c:pt>
                <c:pt idx="225">
                  <c:v>9</c:v>
                </c:pt>
                <c:pt idx="226">
                  <c:v>9</c:v>
                </c:pt>
                <c:pt idx="227">
                  <c:v>9</c:v>
                </c:pt>
                <c:pt idx="228">
                  <c:v>9</c:v>
                </c:pt>
                <c:pt idx="229">
                  <c:v>9</c:v>
                </c:pt>
                <c:pt idx="230">
                  <c:v>9</c:v>
                </c:pt>
                <c:pt idx="231">
                  <c:v>9</c:v>
                </c:pt>
                <c:pt idx="232">
                  <c:v>9</c:v>
                </c:pt>
                <c:pt idx="233">
                  <c:v>9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9</c:v>
                </c:pt>
                <c:pt idx="238">
                  <c:v>9</c:v>
                </c:pt>
                <c:pt idx="239">
                  <c:v>9</c:v>
                </c:pt>
                <c:pt idx="240">
                  <c:v>9</c:v>
                </c:pt>
                <c:pt idx="241">
                  <c:v>9</c:v>
                </c:pt>
                <c:pt idx="242">
                  <c:v>9</c:v>
                </c:pt>
                <c:pt idx="243">
                  <c:v>9</c:v>
                </c:pt>
                <c:pt idx="244">
                  <c:v>9</c:v>
                </c:pt>
                <c:pt idx="245">
                  <c:v>9</c:v>
                </c:pt>
                <c:pt idx="246">
                  <c:v>9</c:v>
                </c:pt>
                <c:pt idx="247">
                  <c:v>9</c:v>
                </c:pt>
                <c:pt idx="248">
                  <c:v>9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9</c:v>
                </c:pt>
                <c:pt idx="253">
                  <c:v>9</c:v>
                </c:pt>
                <c:pt idx="254">
                  <c:v>9</c:v>
                </c:pt>
                <c:pt idx="255">
                  <c:v>9</c:v>
                </c:pt>
                <c:pt idx="256">
                  <c:v>9</c:v>
                </c:pt>
                <c:pt idx="257">
                  <c:v>9</c:v>
                </c:pt>
                <c:pt idx="258">
                  <c:v>9</c:v>
                </c:pt>
                <c:pt idx="259">
                  <c:v>9</c:v>
                </c:pt>
                <c:pt idx="260">
                  <c:v>9</c:v>
                </c:pt>
                <c:pt idx="261">
                  <c:v>9</c:v>
                </c:pt>
                <c:pt idx="262">
                  <c:v>9</c:v>
                </c:pt>
                <c:pt idx="263">
                  <c:v>9</c:v>
                </c:pt>
                <c:pt idx="264">
                  <c:v>9</c:v>
                </c:pt>
                <c:pt idx="265">
                  <c:v>9</c:v>
                </c:pt>
                <c:pt idx="266">
                  <c:v>9</c:v>
                </c:pt>
                <c:pt idx="267">
                  <c:v>9</c:v>
                </c:pt>
                <c:pt idx="268">
                  <c:v>9</c:v>
                </c:pt>
                <c:pt idx="269">
                  <c:v>9</c:v>
                </c:pt>
                <c:pt idx="270">
                  <c:v>9</c:v>
                </c:pt>
                <c:pt idx="271">
                  <c:v>9</c:v>
                </c:pt>
                <c:pt idx="272">
                  <c:v>9</c:v>
                </c:pt>
                <c:pt idx="273">
                  <c:v>9</c:v>
                </c:pt>
                <c:pt idx="274">
                  <c:v>9</c:v>
                </c:pt>
                <c:pt idx="275">
                  <c:v>9</c:v>
                </c:pt>
                <c:pt idx="276">
                  <c:v>9</c:v>
                </c:pt>
                <c:pt idx="277">
                  <c:v>9</c:v>
                </c:pt>
                <c:pt idx="278">
                  <c:v>9</c:v>
                </c:pt>
                <c:pt idx="279">
                  <c:v>9</c:v>
                </c:pt>
                <c:pt idx="280">
                  <c:v>9</c:v>
                </c:pt>
                <c:pt idx="281">
                  <c:v>9</c:v>
                </c:pt>
                <c:pt idx="282">
                  <c:v>9</c:v>
                </c:pt>
                <c:pt idx="283">
                  <c:v>9</c:v>
                </c:pt>
                <c:pt idx="284">
                  <c:v>9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9</c:v>
                </c:pt>
                <c:pt idx="294">
                  <c:v>9</c:v>
                </c:pt>
                <c:pt idx="295">
                  <c:v>9</c:v>
                </c:pt>
                <c:pt idx="296">
                  <c:v>9</c:v>
                </c:pt>
                <c:pt idx="297">
                  <c:v>9</c:v>
                </c:pt>
                <c:pt idx="298">
                  <c:v>9</c:v>
                </c:pt>
                <c:pt idx="299">
                  <c:v>9</c:v>
                </c:pt>
                <c:pt idx="300">
                  <c:v>9</c:v>
                </c:pt>
                <c:pt idx="301">
                  <c:v>9</c:v>
                </c:pt>
                <c:pt idx="302">
                  <c:v>9</c:v>
                </c:pt>
                <c:pt idx="303">
                  <c:v>9</c:v>
                </c:pt>
                <c:pt idx="304">
                  <c:v>9</c:v>
                </c:pt>
                <c:pt idx="305">
                  <c:v>9</c:v>
                </c:pt>
                <c:pt idx="306">
                  <c:v>9</c:v>
                </c:pt>
                <c:pt idx="307">
                  <c:v>9</c:v>
                </c:pt>
                <c:pt idx="308">
                  <c:v>9</c:v>
                </c:pt>
                <c:pt idx="309">
                  <c:v>9</c:v>
                </c:pt>
                <c:pt idx="310">
                  <c:v>9</c:v>
                </c:pt>
                <c:pt idx="311">
                  <c:v>9</c:v>
                </c:pt>
                <c:pt idx="312">
                  <c:v>9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9</c:v>
                </c:pt>
                <c:pt idx="323">
                  <c:v>9</c:v>
                </c:pt>
                <c:pt idx="324">
                  <c:v>9</c:v>
                </c:pt>
                <c:pt idx="325">
                  <c:v>9</c:v>
                </c:pt>
                <c:pt idx="326">
                  <c:v>9</c:v>
                </c:pt>
                <c:pt idx="327">
                  <c:v>9</c:v>
                </c:pt>
                <c:pt idx="328">
                  <c:v>9</c:v>
                </c:pt>
                <c:pt idx="329">
                  <c:v>9</c:v>
                </c:pt>
                <c:pt idx="330">
                  <c:v>9</c:v>
                </c:pt>
                <c:pt idx="331">
                  <c:v>9</c:v>
                </c:pt>
                <c:pt idx="332">
                  <c:v>9</c:v>
                </c:pt>
                <c:pt idx="333">
                  <c:v>9</c:v>
                </c:pt>
                <c:pt idx="334">
                  <c:v>9</c:v>
                </c:pt>
                <c:pt idx="335">
                  <c:v>9</c:v>
                </c:pt>
                <c:pt idx="336">
                  <c:v>9</c:v>
                </c:pt>
                <c:pt idx="337">
                  <c:v>9</c:v>
                </c:pt>
                <c:pt idx="338">
                  <c:v>9</c:v>
                </c:pt>
                <c:pt idx="339">
                  <c:v>9</c:v>
                </c:pt>
                <c:pt idx="340">
                  <c:v>9</c:v>
                </c:pt>
                <c:pt idx="341">
                  <c:v>9</c:v>
                </c:pt>
                <c:pt idx="342">
                  <c:v>9</c:v>
                </c:pt>
                <c:pt idx="343">
                  <c:v>9</c:v>
                </c:pt>
                <c:pt idx="344">
                  <c:v>9</c:v>
                </c:pt>
                <c:pt idx="345">
                  <c:v>9</c:v>
                </c:pt>
                <c:pt idx="346">
                  <c:v>9</c:v>
                </c:pt>
                <c:pt idx="347">
                  <c:v>9</c:v>
                </c:pt>
                <c:pt idx="348">
                  <c:v>9</c:v>
                </c:pt>
                <c:pt idx="349">
                  <c:v>9</c:v>
                </c:pt>
                <c:pt idx="350">
                  <c:v>9</c:v>
                </c:pt>
                <c:pt idx="351">
                  <c:v>9</c:v>
                </c:pt>
                <c:pt idx="352">
                  <c:v>9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9</c:v>
                </c:pt>
                <c:pt idx="357">
                  <c:v>9</c:v>
                </c:pt>
                <c:pt idx="358">
                  <c:v>9</c:v>
                </c:pt>
                <c:pt idx="359">
                  <c:v>9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9</c:v>
                </c:pt>
                <c:pt idx="372">
                  <c:v>9</c:v>
                </c:pt>
                <c:pt idx="373">
                  <c:v>9</c:v>
                </c:pt>
                <c:pt idx="374">
                  <c:v>9</c:v>
                </c:pt>
                <c:pt idx="375">
                  <c:v>9</c:v>
                </c:pt>
                <c:pt idx="376">
                  <c:v>9</c:v>
                </c:pt>
                <c:pt idx="377">
                  <c:v>9</c:v>
                </c:pt>
                <c:pt idx="378">
                  <c:v>9</c:v>
                </c:pt>
                <c:pt idx="379">
                  <c:v>9</c:v>
                </c:pt>
                <c:pt idx="380">
                  <c:v>9</c:v>
                </c:pt>
                <c:pt idx="381">
                  <c:v>9</c:v>
                </c:pt>
                <c:pt idx="382">
                  <c:v>9</c:v>
                </c:pt>
                <c:pt idx="383">
                  <c:v>9</c:v>
                </c:pt>
                <c:pt idx="384">
                  <c:v>9</c:v>
                </c:pt>
                <c:pt idx="385">
                  <c:v>9</c:v>
                </c:pt>
                <c:pt idx="386">
                  <c:v>9</c:v>
                </c:pt>
                <c:pt idx="387">
                  <c:v>9</c:v>
                </c:pt>
                <c:pt idx="388">
                  <c:v>9</c:v>
                </c:pt>
                <c:pt idx="389">
                  <c:v>9</c:v>
                </c:pt>
                <c:pt idx="390">
                  <c:v>9</c:v>
                </c:pt>
                <c:pt idx="391">
                  <c:v>9</c:v>
                </c:pt>
                <c:pt idx="392">
                  <c:v>9</c:v>
                </c:pt>
                <c:pt idx="393">
                  <c:v>9</c:v>
                </c:pt>
                <c:pt idx="394">
                  <c:v>9</c:v>
                </c:pt>
                <c:pt idx="395">
                  <c:v>9</c:v>
                </c:pt>
                <c:pt idx="396">
                  <c:v>9</c:v>
                </c:pt>
                <c:pt idx="397">
                  <c:v>9</c:v>
                </c:pt>
                <c:pt idx="398">
                  <c:v>9</c:v>
                </c:pt>
                <c:pt idx="399">
                  <c:v>9</c:v>
                </c:pt>
                <c:pt idx="400">
                  <c:v>9</c:v>
                </c:pt>
                <c:pt idx="401">
                  <c:v>9</c:v>
                </c:pt>
                <c:pt idx="402">
                  <c:v>9</c:v>
                </c:pt>
                <c:pt idx="403">
                  <c:v>9</c:v>
                </c:pt>
                <c:pt idx="404">
                  <c:v>9</c:v>
                </c:pt>
                <c:pt idx="405">
                  <c:v>9</c:v>
                </c:pt>
                <c:pt idx="406">
                  <c:v>9</c:v>
                </c:pt>
                <c:pt idx="407">
                  <c:v>9</c:v>
                </c:pt>
                <c:pt idx="408">
                  <c:v>9</c:v>
                </c:pt>
                <c:pt idx="409">
                  <c:v>9</c:v>
                </c:pt>
                <c:pt idx="410">
                  <c:v>9</c:v>
                </c:pt>
                <c:pt idx="411">
                  <c:v>9</c:v>
                </c:pt>
                <c:pt idx="412">
                  <c:v>9</c:v>
                </c:pt>
                <c:pt idx="413">
                  <c:v>9</c:v>
                </c:pt>
                <c:pt idx="414">
                  <c:v>9</c:v>
                </c:pt>
                <c:pt idx="415">
                  <c:v>9</c:v>
                </c:pt>
                <c:pt idx="416">
                  <c:v>9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9</c:v>
                </c:pt>
                <c:pt idx="434">
                  <c:v>9</c:v>
                </c:pt>
                <c:pt idx="435">
                  <c:v>9</c:v>
                </c:pt>
                <c:pt idx="436">
                  <c:v>9</c:v>
                </c:pt>
                <c:pt idx="437">
                  <c:v>9</c:v>
                </c:pt>
                <c:pt idx="438">
                  <c:v>9</c:v>
                </c:pt>
                <c:pt idx="439">
                  <c:v>9</c:v>
                </c:pt>
                <c:pt idx="440">
                  <c:v>9</c:v>
                </c:pt>
                <c:pt idx="441">
                  <c:v>9</c:v>
                </c:pt>
                <c:pt idx="442">
                  <c:v>9</c:v>
                </c:pt>
                <c:pt idx="443">
                  <c:v>9</c:v>
                </c:pt>
                <c:pt idx="444">
                  <c:v>9</c:v>
                </c:pt>
                <c:pt idx="445">
                  <c:v>9</c:v>
                </c:pt>
                <c:pt idx="446">
                  <c:v>9</c:v>
                </c:pt>
                <c:pt idx="447">
                  <c:v>9</c:v>
                </c:pt>
                <c:pt idx="448">
                  <c:v>9</c:v>
                </c:pt>
                <c:pt idx="449">
                  <c:v>9</c:v>
                </c:pt>
                <c:pt idx="450">
                  <c:v>9</c:v>
                </c:pt>
                <c:pt idx="451">
                  <c:v>9</c:v>
                </c:pt>
                <c:pt idx="452">
                  <c:v>9</c:v>
                </c:pt>
                <c:pt idx="453">
                  <c:v>9</c:v>
                </c:pt>
                <c:pt idx="454">
                  <c:v>9</c:v>
                </c:pt>
                <c:pt idx="455">
                  <c:v>9</c:v>
                </c:pt>
                <c:pt idx="456">
                  <c:v>9</c:v>
                </c:pt>
                <c:pt idx="457">
                  <c:v>9</c:v>
                </c:pt>
                <c:pt idx="458">
                  <c:v>9</c:v>
                </c:pt>
                <c:pt idx="459">
                  <c:v>9</c:v>
                </c:pt>
                <c:pt idx="460">
                  <c:v>9</c:v>
                </c:pt>
                <c:pt idx="461">
                  <c:v>9</c:v>
                </c:pt>
                <c:pt idx="462">
                  <c:v>9</c:v>
                </c:pt>
                <c:pt idx="463">
                  <c:v>9</c:v>
                </c:pt>
                <c:pt idx="464">
                  <c:v>9</c:v>
                </c:pt>
                <c:pt idx="465">
                  <c:v>9</c:v>
                </c:pt>
                <c:pt idx="466">
                  <c:v>9</c:v>
                </c:pt>
                <c:pt idx="467">
                  <c:v>9</c:v>
                </c:pt>
                <c:pt idx="468">
                  <c:v>9</c:v>
                </c:pt>
                <c:pt idx="469">
                  <c:v>9</c:v>
                </c:pt>
                <c:pt idx="470">
                  <c:v>9</c:v>
                </c:pt>
                <c:pt idx="471">
                  <c:v>9</c:v>
                </c:pt>
                <c:pt idx="472">
                  <c:v>9</c:v>
                </c:pt>
                <c:pt idx="473">
                  <c:v>9</c:v>
                </c:pt>
                <c:pt idx="474">
                  <c:v>9</c:v>
                </c:pt>
                <c:pt idx="475">
                  <c:v>9</c:v>
                </c:pt>
                <c:pt idx="476">
                  <c:v>9</c:v>
                </c:pt>
                <c:pt idx="477">
                  <c:v>9</c:v>
                </c:pt>
                <c:pt idx="478">
                  <c:v>9</c:v>
                </c:pt>
                <c:pt idx="479">
                  <c:v>9</c:v>
                </c:pt>
                <c:pt idx="480">
                  <c:v>9</c:v>
                </c:pt>
                <c:pt idx="481">
                  <c:v>9</c:v>
                </c:pt>
                <c:pt idx="482">
                  <c:v>9</c:v>
                </c:pt>
                <c:pt idx="483">
                  <c:v>9</c:v>
                </c:pt>
                <c:pt idx="484">
                  <c:v>9</c:v>
                </c:pt>
                <c:pt idx="485">
                  <c:v>9</c:v>
                </c:pt>
                <c:pt idx="486">
                  <c:v>9</c:v>
                </c:pt>
                <c:pt idx="487">
                  <c:v>9</c:v>
                </c:pt>
                <c:pt idx="488">
                  <c:v>9</c:v>
                </c:pt>
                <c:pt idx="489">
                  <c:v>9</c:v>
                </c:pt>
                <c:pt idx="490">
                  <c:v>9</c:v>
                </c:pt>
                <c:pt idx="491">
                  <c:v>9</c:v>
                </c:pt>
                <c:pt idx="492">
                  <c:v>9</c:v>
                </c:pt>
                <c:pt idx="493">
                  <c:v>9</c:v>
                </c:pt>
                <c:pt idx="494">
                  <c:v>9</c:v>
                </c:pt>
                <c:pt idx="495">
                  <c:v>9</c:v>
                </c:pt>
                <c:pt idx="496">
                  <c:v>9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</c:v>
                </c:pt>
                <c:pt idx="501">
                  <c:v>9</c:v>
                </c:pt>
                <c:pt idx="502">
                  <c:v>9</c:v>
                </c:pt>
                <c:pt idx="503">
                  <c:v>9</c:v>
                </c:pt>
                <c:pt idx="504">
                  <c:v>9</c:v>
                </c:pt>
                <c:pt idx="505">
                  <c:v>9</c:v>
                </c:pt>
                <c:pt idx="506">
                  <c:v>9</c:v>
                </c:pt>
                <c:pt idx="507">
                  <c:v>9</c:v>
                </c:pt>
                <c:pt idx="508">
                  <c:v>9</c:v>
                </c:pt>
                <c:pt idx="509">
                  <c:v>9</c:v>
                </c:pt>
                <c:pt idx="510">
                  <c:v>9</c:v>
                </c:pt>
                <c:pt idx="511">
                  <c:v>9</c:v>
                </c:pt>
                <c:pt idx="512">
                  <c:v>9</c:v>
                </c:pt>
                <c:pt idx="513">
                  <c:v>9</c:v>
                </c:pt>
                <c:pt idx="514">
                  <c:v>9</c:v>
                </c:pt>
                <c:pt idx="515">
                  <c:v>9</c:v>
                </c:pt>
                <c:pt idx="516">
                  <c:v>9</c:v>
                </c:pt>
                <c:pt idx="517">
                  <c:v>9</c:v>
                </c:pt>
                <c:pt idx="518">
                  <c:v>9</c:v>
                </c:pt>
                <c:pt idx="519">
                  <c:v>9</c:v>
                </c:pt>
                <c:pt idx="520">
                  <c:v>9</c:v>
                </c:pt>
                <c:pt idx="521">
                  <c:v>9</c:v>
                </c:pt>
                <c:pt idx="522">
                  <c:v>9</c:v>
                </c:pt>
                <c:pt idx="523">
                  <c:v>9</c:v>
                </c:pt>
                <c:pt idx="524">
                  <c:v>9</c:v>
                </c:pt>
                <c:pt idx="525">
                  <c:v>9</c:v>
                </c:pt>
                <c:pt idx="526">
                  <c:v>9</c:v>
                </c:pt>
                <c:pt idx="527">
                  <c:v>9</c:v>
                </c:pt>
                <c:pt idx="528">
                  <c:v>9</c:v>
                </c:pt>
                <c:pt idx="529">
                  <c:v>9</c:v>
                </c:pt>
                <c:pt idx="530">
                  <c:v>9</c:v>
                </c:pt>
                <c:pt idx="531">
                  <c:v>9</c:v>
                </c:pt>
                <c:pt idx="532">
                  <c:v>9</c:v>
                </c:pt>
                <c:pt idx="533">
                  <c:v>9</c:v>
                </c:pt>
                <c:pt idx="534">
                  <c:v>9</c:v>
                </c:pt>
                <c:pt idx="535">
                  <c:v>9</c:v>
                </c:pt>
                <c:pt idx="536">
                  <c:v>9</c:v>
                </c:pt>
                <c:pt idx="537">
                  <c:v>9</c:v>
                </c:pt>
                <c:pt idx="538">
                  <c:v>9</c:v>
                </c:pt>
                <c:pt idx="539">
                  <c:v>9</c:v>
                </c:pt>
                <c:pt idx="540">
                  <c:v>9</c:v>
                </c:pt>
                <c:pt idx="541">
                  <c:v>9</c:v>
                </c:pt>
                <c:pt idx="542">
                  <c:v>9</c:v>
                </c:pt>
                <c:pt idx="543">
                  <c:v>9</c:v>
                </c:pt>
                <c:pt idx="544">
                  <c:v>9</c:v>
                </c:pt>
                <c:pt idx="545">
                  <c:v>9</c:v>
                </c:pt>
                <c:pt idx="546">
                  <c:v>9</c:v>
                </c:pt>
                <c:pt idx="547">
                  <c:v>9</c:v>
                </c:pt>
                <c:pt idx="548">
                  <c:v>9</c:v>
                </c:pt>
                <c:pt idx="549">
                  <c:v>9</c:v>
                </c:pt>
                <c:pt idx="550">
                  <c:v>9</c:v>
                </c:pt>
                <c:pt idx="551">
                  <c:v>9</c:v>
                </c:pt>
                <c:pt idx="552">
                  <c:v>9</c:v>
                </c:pt>
                <c:pt idx="553">
                  <c:v>9</c:v>
                </c:pt>
                <c:pt idx="554">
                  <c:v>9</c:v>
                </c:pt>
                <c:pt idx="555">
                  <c:v>9</c:v>
                </c:pt>
                <c:pt idx="556">
                  <c:v>9</c:v>
                </c:pt>
                <c:pt idx="557">
                  <c:v>9</c:v>
                </c:pt>
                <c:pt idx="558">
                  <c:v>9</c:v>
                </c:pt>
                <c:pt idx="559">
                  <c:v>9</c:v>
                </c:pt>
                <c:pt idx="560">
                  <c:v>9</c:v>
                </c:pt>
                <c:pt idx="561">
                  <c:v>9</c:v>
                </c:pt>
                <c:pt idx="562">
                  <c:v>9</c:v>
                </c:pt>
                <c:pt idx="563">
                  <c:v>9</c:v>
                </c:pt>
                <c:pt idx="564">
                  <c:v>9</c:v>
                </c:pt>
                <c:pt idx="565">
                  <c:v>9</c:v>
                </c:pt>
                <c:pt idx="566">
                  <c:v>9</c:v>
                </c:pt>
                <c:pt idx="567">
                  <c:v>9</c:v>
                </c:pt>
                <c:pt idx="568">
                  <c:v>9</c:v>
                </c:pt>
                <c:pt idx="569">
                  <c:v>9</c:v>
                </c:pt>
                <c:pt idx="570">
                  <c:v>9</c:v>
                </c:pt>
                <c:pt idx="571">
                  <c:v>9</c:v>
                </c:pt>
                <c:pt idx="572">
                  <c:v>9</c:v>
                </c:pt>
                <c:pt idx="573">
                  <c:v>9</c:v>
                </c:pt>
                <c:pt idx="574">
                  <c:v>9</c:v>
                </c:pt>
                <c:pt idx="575">
                  <c:v>9</c:v>
                </c:pt>
                <c:pt idx="576">
                  <c:v>9</c:v>
                </c:pt>
                <c:pt idx="577">
                  <c:v>9</c:v>
                </c:pt>
                <c:pt idx="578">
                  <c:v>9</c:v>
                </c:pt>
                <c:pt idx="579">
                  <c:v>9</c:v>
                </c:pt>
                <c:pt idx="580">
                  <c:v>9</c:v>
                </c:pt>
                <c:pt idx="581">
                  <c:v>9</c:v>
                </c:pt>
                <c:pt idx="582">
                  <c:v>9</c:v>
                </c:pt>
                <c:pt idx="583">
                  <c:v>9</c:v>
                </c:pt>
                <c:pt idx="584">
                  <c:v>9</c:v>
                </c:pt>
                <c:pt idx="585">
                  <c:v>9</c:v>
                </c:pt>
                <c:pt idx="586">
                  <c:v>9</c:v>
                </c:pt>
                <c:pt idx="587">
                  <c:v>9</c:v>
                </c:pt>
                <c:pt idx="588">
                  <c:v>9</c:v>
                </c:pt>
                <c:pt idx="589">
                  <c:v>9</c:v>
                </c:pt>
                <c:pt idx="590">
                  <c:v>9</c:v>
                </c:pt>
                <c:pt idx="591">
                  <c:v>9</c:v>
                </c:pt>
                <c:pt idx="592">
                  <c:v>9</c:v>
                </c:pt>
                <c:pt idx="593">
                  <c:v>9</c:v>
                </c:pt>
                <c:pt idx="594">
                  <c:v>9</c:v>
                </c:pt>
                <c:pt idx="595">
                  <c:v>9</c:v>
                </c:pt>
                <c:pt idx="596">
                  <c:v>9</c:v>
                </c:pt>
                <c:pt idx="597">
                  <c:v>9</c:v>
                </c:pt>
                <c:pt idx="598">
                  <c:v>9</c:v>
                </c:pt>
                <c:pt idx="599">
                  <c:v>9</c:v>
                </c:pt>
                <c:pt idx="600">
                  <c:v>9</c:v>
                </c:pt>
                <c:pt idx="601">
                  <c:v>9</c:v>
                </c:pt>
                <c:pt idx="602">
                  <c:v>9</c:v>
                </c:pt>
                <c:pt idx="603">
                  <c:v>9</c:v>
                </c:pt>
                <c:pt idx="604">
                  <c:v>9</c:v>
                </c:pt>
                <c:pt idx="605">
                  <c:v>9</c:v>
                </c:pt>
                <c:pt idx="606">
                  <c:v>9</c:v>
                </c:pt>
                <c:pt idx="607">
                  <c:v>9</c:v>
                </c:pt>
                <c:pt idx="608">
                  <c:v>9</c:v>
                </c:pt>
                <c:pt idx="609">
                  <c:v>9</c:v>
                </c:pt>
                <c:pt idx="610">
                  <c:v>9</c:v>
                </c:pt>
                <c:pt idx="611">
                  <c:v>9</c:v>
                </c:pt>
                <c:pt idx="612">
                  <c:v>9</c:v>
                </c:pt>
                <c:pt idx="613">
                  <c:v>9</c:v>
                </c:pt>
                <c:pt idx="614">
                  <c:v>9</c:v>
                </c:pt>
                <c:pt idx="615">
                  <c:v>9</c:v>
                </c:pt>
                <c:pt idx="616">
                  <c:v>9</c:v>
                </c:pt>
                <c:pt idx="617">
                  <c:v>9</c:v>
                </c:pt>
                <c:pt idx="618">
                  <c:v>9</c:v>
                </c:pt>
                <c:pt idx="619">
                  <c:v>9</c:v>
                </c:pt>
                <c:pt idx="620">
                  <c:v>9</c:v>
                </c:pt>
                <c:pt idx="621">
                  <c:v>9</c:v>
                </c:pt>
                <c:pt idx="622">
                  <c:v>9</c:v>
                </c:pt>
                <c:pt idx="623">
                  <c:v>9</c:v>
                </c:pt>
                <c:pt idx="624">
                  <c:v>9</c:v>
                </c:pt>
                <c:pt idx="625">
                  <c:v>9</c:v>
                </c:pt>
                <c:pt idx="626">
                  <c:v>9</c:v>
                </c:pt>
                <c:pt idx="627">
                  <c:v>9</c:v>
                </c:pt>
                <c:pt idx="628">
                  <c:v>9</c:v>
                </c:pt>
                <c:pt idx="629">
                  <c:v>9</c:v>
                </c:pt>
                <c:pt idx="630">
                  <c:v>9</c:v>
                </c:pt>
                <c:pt idx="631">
                  <c:v>9</c:v>
                </c:pt>
                <c:pt idx="632">
                  <c:v>9</c:v>
                </c:pt>
                <c:pt idx="633">
                  <c:v>9</c:v>
                </c:pt>
                <c:pt idx="634">
                  <c:v>9</c:v>
                </c:pt>
                <c:pt idx="635">
                  <c:v>9</c:v>
                </c:pt>
                <c:pt idx="636">
                  <c:v>9</c:v>
                </c:pt>
                <c:pt idx="637">
                  <c:v>9</c:v>
                </c:pt>
                <c:pt idx="638">
                  <c:v>9</c:v>
                </c:pt>
                <c:pt idx="639">
                  <c:v>9</c:v>
                </c:pt>
                <c:pt idx="640">
                  <c:v>9</c:v>
                </c:pt>
                <c:pt idx="641">
                  <c:v>9</c:v>
                </c:pt>
                <c:pt idx="642">
                  <c:v>9</c:v>
                </c:pt>
                <c:pt idx="643">
                  <c:v>9</c:v>
                </c:pt>
                <c:pt idx="644">
                  <c:v>9</c:v>
                </c:pt>
                <c:pt idx="645">
                  <c:v>9</c:v>
                </c:pt>
                <c:pt idx="646">
                  <c:v>9</c:v>
                </c:pt>
                <c:pt idx="647">
                  <c:v>9</c:v>
                </c:pt>
                <c:pt idx="648">
                  <c:v>9</c:v>
                </c:pt>
                <c:pt idx="649">
                  <c:v>9</c:v>
                </c:pt>
                <c:pt idx="650">
                  <c:v>9</c:v>
                </c:pt>
                <c:pt idx="651">
                  <c:v>9</c:v>
                </c:pt>
                <c:pt idx="652">
                  <c:v>9</c:v>
                </c:pt>
                <c:pt idx="653">
                  <c:v>9</c:v>
                </c:pt>
                <c:pt idx="654">
                  <c:v>9</c:v>
                </c:pt>
                <c:pt idx="655">
                  <c:v>9</c:v>
                </c:pt>
                <c:pt idx="656">
                  <c:v>9</c:v>
                </c:pt>
                <c:pt idx="657">
                  <c:v>9</c:v>
                </c:pt>
                <c:pt idx="658">
                  <c:v>9</c:v>
                </c:pt>
                <c:pt idx="659">
                  <c:v>9</c:v>
                </c:pt>
                <c:pt idx="660">
                  <c:v>9</c:v>
                </c:pt>
                <c:pt idx="661">
                  <c:v>9</c:v>
                </c:pt>
                <c:pt idx="662">
                  <c:v>9</c:v>
                </c:pt>
                <c:pt idx="663">
                  <c:v>9</c:v>
                </c:pt>
                <c:pt idx="664">
                  <c:v>9</c:v>
                </c:pt>
                <c:pt idx="665">
                  <c:v>9</c:v>
                </c:pt>
                <c:pt idx="666">
                  <c:v>9</c:v>
                </c:pt>
                <c:pt idx="667">
                  <c:v>9</c:v>
                </c:pt>
                <c:pt idx="668">
                  <c:v>9</c:v>
                </c:pt>
                <c:pt idx="669">
                  <c:v>9</c:v>
                </c:pt>
                <c:pt idx="670">
                  <c:v>9</c:v>
                </c:pt>
                <c:pt idx="671">
                  <c:v>9</c:v>
                </c:pt>
                <c:pt idx="672">
                  <c:v>9</c:v>
                </c:pt>
                <c:pt idx="673">
                  <c:v>9</c:v>
                </c:pt>
                <c:pt idx="674">
                  <c:v>9</c:v>
                </c:pt>
                <c:pt idx="675">
                  <c:v>9</c:v>
                </c:pt>
                <c:pt idx="676">
                  <c:v>9</c:v>
                </c:pt>
                <c:pt idx="677">
                  <c:v>9</c:v>
                </c:pt>
                <c:pt idx="678">
                  <c:v>9</c:v>
                </c:pt>
                <c:pt idx="679">
                  <c:v>9</c:v>
                </c:pt>
                <c:pt idx="680">
                  <c:v>9</c:v>
                </c:pt>
                <c:pt idx="681">
                  <c:v>9</c:v>
                </c:pt>
                <c:pt idx="682">
                  <c:v>9</c:v>
                </c:pt>
                <c:pt idx="683">
                  <c:v>9</c:v>
                </c:pt>
                <c:pt idx="684">
                  <c:v>9</c:v>
                </c:pt>
                <c:pt idx="685">
                  <c:v>9</c:v>
                </c:pt>
                <c:pt idx="686">
                  <c:v>9</c:v>
                </c:pt>
                <c:pt idx="687">
                  <c:v>9</c:v>
                </c:pt>
                <c:pt idx="688">
                  <c:v>9</c:v>
                </c:pt>
                <c:pt idx="689">
                  <c:v>9</c:v>
                </c:pt>
                <c:pt idx="690">
                  <c:v>9</c:v>
                </c:pt>
                <c:pt idx="691">
                  <c:v>9</c:v>
                </c:pt>
                <c:pt idx="692">
                  <c:v>9</c:v>
                </c:pt>
                <c:pt idx="693">
                  <c:v>9</c:v>
                </c:pt>
                <c:pt idx="694">
                  <c:v>9</c:v>
                </c:pt>
                <c:pt idx="695">
                  <c:v>9</c:v>
                </c:pt>
                <c:pt idx="696">
                  <c:v>9</c:v>
                </c:pt>
                <c:pt idx="697">
                  <c:v>9</c:v>
                </c:pt>
                <c:pt idx="698">
                  <c:v>9</c:v>
                </c:pt>
                <c:pt idx="699">
                  <c:v>9</c:v>
                </c:pt>
                <c:pt idx="700">
                  <c:v>9</c:v>
                </c:pt>
                <c:pt idx="701">
                  <c:v>9</c:v>
                </c:pt>
                <c:pt idx="702">
                  <c:v>9</c:v>
                </c:pt>
                <c:pt idx="703">
                  <c:v>9</c:v>
                </c:pt>
                <c:pt idx="704">
                  <c:v>9</c:v>
                </c:pt>
                <c:pt idx="705">
                  <c:v>9</c:v>
                </c:pt>
                <c:pt idx="706">
                  <c:v>9</c:v>
                </c:pt>
                <c:pt idx="707">
                  <c:v>9</c:v>
                </c:pt>
                <c:pt idx="708">
                  <c:v>9</c:v>
                </c:pt>
                <c:pt idx="709">
                  <c:v>9</c:v>
                </c:pt>
                <c:pt idx="710">
                  <c:v>9</c:v>
                </c:pt>
                <c:pt idx="711">
                  <c:v>9</c:v>
                </c:pt>
                <c:pt idx="712">
                  <c:v>9</c:v>
                </c:pt>
                <c:pt idx="713">
                  <c:v>9</c:v>
                </c:pt>
                <c:pt idx="714">
                  <c:v>9</c:v>
                </c:pt>
                <c:pt idx="715">
                  <c:v>9</c:v>
                </c:pt>
                <c:pt idx="716">
                  <c:v>9</c:v>
                </c:pt>
                <c:pt idx="717">
                  <c:v>9</c:v>
                </c:pt>
                <c:pt idx="718">
                  <c:v>9</c:v>
                </c:pt>
                <c:pt idx="719">
                  <c:v>9</c:v>
                </c:pt>
                <c:pt idx="720">
                  <c:v>9</c:v>
                </c:pt>
                <c:pt idx="721">
                  <c:v>9</c:v>
                </c:pt>
                <c:pt idx="722">
                  <c:v>9</c:v>
                </c:pt>
                <c:pt idx="723">
                  <c:v>9</c:v>
                </c:pt>
                <c:pt idx="724">
                  <c:v>9</c:v>
                </c:pt>
                <c:pt idx="725">
                  <c:v>9</c:v>
                </c:pt>
                <c:pt idx="726">
                  <c:v>9</c:v>
                </c:pt>
                <c:pt idx="727">
                  <c:v>9</c:v>
                </c:pt>
                <c:pt idx="728">
                  <c:v>9</c:v>
                </c:pt>
                <c:pt idx="729">
                  <c:v>9</c:v>
                </c:pt>
                <c:pt idx="730">
                  <c:v>9</c:v>
                </c:pt>
                <c:pt idx="731">
                  <c:v>9</c:v>
                </c:pt>
                <c:pt idx="732">
                  <c:v>9</c:v>
                </c:pt>
                <c:pt idx="733">
                  <c:v>9</c:v>
                </c:pt>
                <c:pt idx="734">
                  <c:v>9</c:v>
                </c:pt>
                <c:pt idx="735">
                  <c:v>9</c:v>
                </c:pt>
                <c:pt idx="736">
                  <c:v>9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9</c:v>
                </c:pt>
                <c:pt idx="754">
                  <c:v>9</c:v>
                </c:pt>
                <c:pt idx="755">
                  <c:v>9</c:v>
                </c:pt>
                <c:pt idx="756">
                  <c:v>9</c:v>
                </c:pt>
                <c:pt idx="757">
                  <c:v>9</c:v>
                </c:pt>
                <c:pt idx="758">
                  <c:v>9</c:v>
                </c:pt>
                <c:pt idx="759">
                  <c:v>9</c:v>
                </c:pt>
                <c:pt idx="760">
                  <c:v>9</c:v>
                </c:pt>
                <c:pt idx="761">
                  <c:v>9</c:v>
                </c:pt>
                <c:pt idx="762">
                  <c:v>9</c:v>
                </c:pt>
                <c:pt idx="763">
                  <c:v>9</c:v>
                </c:pt>
                <c:pt idx="764">
                  <c:v>9</c:v>
                </c:pt>
                <c:pt idx="765">
                  <c:v>9</c:v>
                </c:pt>
                <c:pt idx="766">
                  <c:v>9</c:v>
                </c:pt>
                <c:pt idx="767">
                  <c:v>9</c:v>
                </c:pt>
                <c:pt idx="768">
                  <c:v>9</c:v>
                </c:pt>
                <c:pt idx="769">
                  <c:v>9</c:v>
                </c:pt>
                <c:pt idx="770">
                  <c:v>9</c:v>
                </c:pt>
                <c:pt idx="771">
                  <c:v>9</c:v>
                </c:pt>
                <c:pt idx="772">
                  <c:v>9</c:v>
                </c:pt>
                <c:pt idx="773">
                  <c:v>9</c:v>
                </c:pt>
                <c:pt idx="774">
                  <c:v>9</c:v>
                </c:pt>
                <c:pt idx="775">
                  <c:v>9</c:v>
                </c:pt>
                <c:pt idx="776">
                  <c:v>9</c:v>
                </c:pt>
                <c:pt idx="777">
                  <c:v>9</c:v>
                </c:pt>
                <c:pt idx="778">
                  <c:v>9</c:v>
                </c:pt>
                <c:pt idx="779">
                  <c:v>9</c:v>
                </c:pt>
                <c:pt idx="780">
                  <c:v>9</c:v>
                </c:pt>
                <c:pt idx="781">
                  <c:v>9</c:v>
                </c:pt>
                <c:pt idx="782">
                  <c:v>9</c:v>
                </c:pt>
                <c:pt idx="783">
                  <c:v>9</c:v>
                </c:pt>
                <c:pt idx="784">
                  <c:v>9</c:v>
                </c:pt>
                <c:pt idx="785">
                  <c:v>9</c:v>
                </c:pt>
                <c:pt idx="786">
                  <c:v>9</c:v>
                </c:pt>
                <c:pt idx="787">
                  <c:v>9</c:v>
                </c:pt>
                <c:pt idx="788">
                  <c:v>9</c:v>
                </c:pt>
                <c:pt idx="789">
                  <c:v>9</c:v>
                </c:pt>
                <c:pt idx="790">
                  <c:v>9</c:v>
                </c:pt>
                <c:pt idx="791">
                  <c:v>9</c:v>
                </c:pt>
                <c:pt idx="792">
                  <c:v>9</c:v>
                </c:pt>
                <c:pt idx="793">
                  <c:v>9</c:v>
                </c:pt>
                <c:pt idx="794">
                  <c:v>9</c:v>
                </c:pt>
                <c:pt idx="795">
                  <c:v>9</c:v>
                </c:pt>
                <c:pt idx="796">
                  <c:v>9</c:v>
                </c:pt>
                <c:pt idx="797">
                  <c:v>9</c:v>
                </c:pt>
                <c:pt idx="798">
                  <c:v>9</c:v>
                </c:pt>
                <c:pt idx="799">
                  <c:v>9</c:v>
                </c:pt>
                <c:pt idx="800">
                  <c:v>9</c:v>
                </c:pt>
                <c:pt idx="801">
                  <c:v>9</c:v>
                </c:pt>
                <c:pt idx="802">
                  <c:v>9</c:v>
                </c:pt>
                <c:pt idx="803">
                  <c:v>9</c:v>
                </c:pt>
                <c:pt idx="804">
                  <c:v>9</c:v>
                </c:pt>
                <c:pt idx="805">
                  <c:v>9</c:v>
                </c:pt>
                <c:pt idx="806">
                  <c:v>9</c:v>
                </c:pt>
                <c:pt idx="807">
                  <c:v>9</c:v>
                </c:pt>
                <c:pt idx="808">
                  <c:v>9</c:v>
                </c:pt>
                <c:pt idx="809">
                  <c:v>9</c:v>
                </c:pt>
                <c:pt idx="810">
                  <c:v>9</c:v>
                </c:pt>
                <c:pt idx="811">
                  <c:v>9</c:v>
                </c:pt>
                <c:pt idx="812">
                  <c:v>9</c:v>
                </c:pt>
                <c:pt idx="813">
                  <c:v>9</c:v>
                </c:pt>
                <c:pt idx="814">
                  <c:v>9</c:v>
                </c:pt>
                <c:pt idx="815">
                  <c:v>9</c:v>
                </c:pt>
                <c:pt idx="816">
                  <c:v>9</c:v>
                </c:pt>
                <c:pt idx="817">
                  <c:v>9</c:v>
                </c:pt>
                <c:pt idx="818">
                  <c:v>9</c:v>
                </c:pt>
                <c:pt idx="819">
                  <c:v>9</c:v>
                </c:pt>
                <c:pt idx="820">
                  <c:v>9</c:v>
                </c:pt>
                <c:pt idx="821">
                  <c:v>9</c:v>
                </c:pt>
                <c:pt idx="822">
                  <c:v>9</c:v>
                </c:pt>
                <c:pt idx="823">
                  <c:v>9</c:v>
                </c:pt>
                <c:pt idx="824">
                  <c:v>9</c:v>
                </c:pt>
                <c:pt idx="825">
                  <c:v>9</c:v>
                </c:pt>
                <c:pt idx="826">
                  <c:v>9</c:v>
                </c:pt>
                <c:pt idx="827">
                  <c:v>9</c:v>
                </c:pt>
                <c:pt idx="828">
                  <c:v>9</c:v>
                </c:pt>
                <c:pt idx="829">
                  <c:v>9</c:v>
                </c:pt>
                <c:pt idx="830">
                  <c:v>9</c:v>
                </c:pt>
                <c:pt idx="831">
                  <c:v>9</c:v>
                </c:pt>
                <c:pt idx="832">
                  <c:v>9</c:v>
                </c:pt>
                <c:pt idx="833">
                  <c:v>9</c:v>
                </c:pt>
                <c:pt idx="834">
                  <c:v>9</c:v>
                </c:pt>
                <c:pt idx="835">
                  <c:v>9</c:v>
                </c:pt>
                <c:pt idx="836">
                  <c:v>9</c:v>
                </c:pt>
                <c:pt idx="837">
                  <c:v>9</c:v>
                </c:pt>
                <c:pt idx="838">
                  <c:v>9</c:v>
                </c:pt>
                <c:pt idx="839">
                  <c:v>9</c:v>
                </c:pt>
                <c:pt idx="840">
                  <c:v>9</c:v>
                </c:pt>
                <c:pt idx="841">
                  <c:v>9</c:v>
                </c:pt>
                <c:pt idx="842">
                  <c:v>9</c:v>
                </c:pt>
                <c:pt idx="843">
                  <c:v>9</c:v>
                </c:pt>
                <c:pt idx="844">
                  <c:v>9</c:v>
                </c:pt>
                <c:pt idx="845">
                  <c:v>9</c:v>
                </c:pt>
                <c:pt idx="846">
                  <c:v>9</c:v>
                </c:pt>
                <c:pt idx="847">
                  <c:v>9</c:v>
                </c:pt>
                <c:pt idx="848">
                  <c:v>9</c:v>
                </c:pt>
                <c:pt idx="849">
                  <c:v>9</c:v>
                </c:pt>
                <c:pt idx="850">
                  <c:v>9</c:v>
                </c:pt>
                <c:pt idx="851">
                  <c:v>9</c:v>
                </c:pt>
                <c:pt idx="852">
                  <c:v>9</c:v>
                </c:pt>
                <c:pt idx="853">
                  <c:v>9</c:v>
                </c:pt>
                <c:pt idx="854">
                  <c:v>9</c:v>
                </c:pt>
                <c:pt idx="855">
                  <c:v>9</c:v>
                </c:pt>
                <c:pt idx="856">
                  <c:v>9</c:v>
                </c:pt>
                <c:pt idx="857">
                  <c:v>9</c:v>
                </c:pt>
                <c:pt idx="858">
                  <c:v>9</c:v>
                </c:pt>
                <c:pt idx="859">
                  <c:v>9</c:v>
                </c:pt>
                <c:pt idx="860">
                  <c:v>9</c:v>
                </c:pt>
                <c:pt idx="861">
                  <c:v>9</c:v>
                </c:pt>
                <c:pt idx="862">
                  <c:v>9</c:v>
                </c:pt>
                <c:pt idx="863">
                  <c:v>9</c:v>
                </c:pt>
                <c:pt idx="864">
                  <c:v>9</c:v>
                </c:pt>
                <c:pt idx="865">
                  <c:v>9</c:v>
                </c:pt>
                <c:pt idx="866">
                  <c:v>9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9</c:v>
                </c:pt>
                <c:pt idx="871">
                  <c:v>9</c:v>
                </c:pt>
                <c:pt idx="872">
                  <c:v>9</c:v>
                </c:pt>
                <c:pt idx="873">
                  <c:v>9</c:v>
                </c:pt>
                <c:pt idx="874">
                  <c:v>9</c:v>
                </c:pt>
                <c:pt idx="875">
                  <c:v>9</c:v>
                </c:pt>
                <c:pt idx="876">
                  <c:v>9</c:v>
                </c:pt>
                <c:pt idx="877">
                  <c:v>9</c:v>
                </c:pt>
                <c:pt idx="878">
                  <c:v>9</c:v>
                </c:pt>
                <c:pt idx="879">
                  <c:v>9</c:v>
                </c:pt>
                <c:pt idx="880">
                  <c:v>9</c:v>
                </c:pt>
                <c:pt idx="881">
                  <c:v>9</c:v>
                </c:pt>
                <c:pt idx="882">
                  <c:v>9</c:v>
                </c:pt>
                <c:pt idx="883">
                  <c:v>9</c:v>
                </c:pt>
                <c:pt idx="884">
                  <c:v>9</c:v>
                </c:pt>
                <c:pt idx="885">
                  <c:v>9</c:v>
                </c:pt>
                <c:pt idx="886">
                  <c:v>9</c:v>
                </c:pt>
                <c:pt idx="887">
                  <c:v>9</c:v>
                </c:pt>
                <c:pt idx="888">
                  <c:v>9</c:v>
                </c:pt>
                <c:pt idx="889">
                  <c:v>9</c:v>
                </c:pt>
                <c:pt idx="890">
                  <c:v>9</c:v>
                </c:pt>
                <c:pt idx="891">
                  <c:v>9</c:v>
                </c:pt>
                <c:pt idx="892">
                  <c:v>9</c:v>
                </c:pt>
                <c:pt idx="893">
                  <c:v>9</c:v>
                </c:pt>
                <c:pt idx="894">
                  <c:v>9</c:v>
                </c:pt>
                <c:pt idx="895">
                  <c:v>9</c:v>
                </c:pt>
                <c:pt idx="896">
                  <c:v>9</c:v>
                </c:pt>
                <c:pt idx="897">
                  <c:v>9</c:v>
                </c:pt>
                <c:pt idx="898">
                  <c:v>9</c:v>
                </c:pt>
                <c:pt idx="899">
                  <c:v>9</c:v>
                </c:pt>
                <c:pt idx="900">
                  <c:v>9</c:v>
                </c:pt>
                <c:pt idx="901">
                  <c:v>9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9</c:v>
                </c:pt>
                <c:pt idx="907">
                  <c:v>9</c:v>
                </c:pt>
                <c:pt idx="908">
                  <c:v>9</c:v>
                </c:pt>
                <c:pt idx="909">
                  <c:v>9</c:v>
                </c:pt>
                <c:pt idx="910">
                  <c:v>9</c:v>
                </c:pt>
                <c:pt idx="911">
                  <c:v>9</c:v>
                </c:pt>
                <c:pt idx="912">
                  <c:v>9</c:v>
                </c:pt>
                <c:pt idx="913">
                  <c:v>9</c:v>
                </c:pt>
                <c:pt idx="914">
                  <c:v>9</c:v>
                </c:pt>
                <c:pt idx="915">
                  <c:v>9</c:v>
                </c:pt>
                <c:pt idx="916">
                  <c:v>9</c:v>
                </c:pt>
                <c:pt idx="917">
                  <c:v>9</c:v>
                </c:pt>
                <c:pt idx="918">
                  <c:v>9</c:v>
                </c:pt>
                <c:pt idx="919">
                  <c:v>9</c:v>
                </c:pt>
                <c:pt idx="920">
                  <c:v>9</c:v>
                </c:pt>
                <c:pt idx="921">
                  <c:v>9</c:v>
                </c:pt>
                <c:pt idx="922">
                  <c:v>9</c:v>
                </c:pt>
                <c:pt idx="923">
                  <c:v>9</c:v>
                </c:pt>
                <c:pt idx="924">
                  <c:v>9</c:v>
                </c:pt>
                <c:pt idx="925">
                  <c:v>9</c:v>
                </c:pt>
                <c:pt idx="926">
                  <c:v>9</c:v>
                </c:pt>
                <c:pt idx="927">
                  <c:v>9</c:v>
                </c:pt>
                <c:pt idx="928">
                  <c:v>9</c:v>
                </c:pt>
                <c:pt idx="929">
                  <c:v>9</c:v>
                </c:pt>
                <c:pt idx="930">
                  <c:v>9</c:v>
                </c:pt>
                <c:pt idx="931">
                  <c:v>9</c:v>
                </c:pt>
                <c:pt idx="932">
                  <c:v>9</c:v>
                </c:pt>
                <c:pt idx="933">
                  <c:v>9</c:v>
                </c:pt>
                <c:pt idx="934">
                  <c:v>9</c:v>
                </c:pt>
                <c:pt idx="935">
                  <c:v>9</c:v>
                </c:pt>
                <c:pt idx="936">
                  <c:v>9</c:v>
                </c:pt>
                <c:pt idx="937">
                  <c:v>9</c:v>
                </c:pt>
                <c:pt idx="938">
                  <c:v>9</c:v>
                </c:pt>
                <c:pt idx="939">
                  <c:v>9</c:v>
                </c:pt>
                <c:pt idx="940">
                  <c:v>9</c:v>
                </c:pt>
                <c:pt idx="941">
                  <c:v>9</c:v>
                </c:pt>
                <c:pt idx="942">
                  <c:v>9</c:v>
                </c:pt>
                <c:pt idx="943">
                  <c:v>9</c:v>
                </c:pt>
                <c:pt idx="944">
                  <c:v>9</c:v>
                </c:pt>
                <c:pt idx="945">
                  <c:v>9</c:v>
                </c:pt>
                <c:pt idx="946">
                  <c:v>9</c:v>
                </c:pt>
                <c:pt idx="947">
                  <c:v>9</c:v>
                </c:pt>
                <c:pt idx="948">
                  <c:v>9</c:v>
                </c:pt>
                <c:pt idx="949">
                  <c:v>9</c:v>
                </c:pt>
                <c:pt idx="950">
                  <c:v>9</c:v>
                </c:pt>
                <c:pt idx="951">
                  <c:v>9</c:v>
                </c:pt>
                <c:pt idx="952">
                  <c:v>9</c:v>
                </c:pt>
                <c:pt idx="953">
                  <c:v>9</c:v>
                </c:pt>
                <c:pt idx="954">
                  <c:v>9</c:v>
                </c:pt>
                <c:pt idx="955">
                  <c:v>9</c:v>
                </c:pt>
                <c:pt idx="956">
                  <c:v>9</c:v>
                </c:pt>
                <c:pt idx="957">
                  <c:v>9</c:v>
                </c:pt>
                <c:pt idx="958">
                  <c:v>9</c:v>
                </c:pt>
                <c:pt idx="959">
                  <c:v>9</c:v>
                </c:pt>
                <c:pt idx="960">
                  <c:v>9</c:v>
                </c:pt>
                <c:pt idx="961">
                  <c:v>9</c:v>
                </c:pt>
                <c:pt idx="962">
                  <c:v>9</c:v>
                </c:pt>
                <c:pt idx="963">
                  <c:v>9</c:v>
                </c:pt>
                <c:pt idx="964">
                  <c:v>9</c:v>
                </c:pt>
                <c:pt idx="965">
                  <c:v>9</c:v>
                </c:pt>
                <c:pt idx="966">
                  <c:v>9</c:v>
                </c:pt>
                <c:pt idx="967">
                  <c:v>9</c:v>
                </c:pt>
                <c:pt idx="968">
                  <c:v>9</c:v>
                </c:pt>
                <c:pt idx="969">
                  <c:v>9</c:v>
                </c:pt>
                <c:pt idx="970">
                  <c:v>9</c:v>
                </c:pt>
                <c:pt idx="971">
                  <c:v>9</c:v>
                </c:pt>
                <c:pt idx="972">
                  <c:v>9</c:v>
                </c:pt>
                <c:pt idx="973">
                  <c:v>9</c:v>
                </c:pt>
                <c:pt idx="974">
                  <c:v>9</c:v>
                </c:pt>
                <c:pt idx="975">
                  <c:v>9</c:v>
                </c:pt>
                <c:pt idx="976">
                  <c:v>9</c:v>
                </c:pt>
                <c:pt idx="977">
                  <c:v>9</c:v>
                </c:pt>
                <c:pt idx="978">
                  <c:v>9</c:v>
                </c:pt>
                <c:pt idx="979">
                  <c:v>9</c:v>
                </c:pt>
                <c:pt idx="980">
                  <c:v>9</c:v>
                </c:pt>
                <c:pt idx="981">
                  <c:v>9</c:v>
                </c:pt>
                <c:pt idx="982">
                  <c:v>9</c:v>
                </c:pt>
                <c:pt idx="983">
                  <c:v>9</c:v>
                </c:pt>
                <c:pt idx="984">
                  <c:v>9</c:v>
                </c:pt>
                <c:pt idx="985">
                  <c:v>9</c:v>
                </c:pt>
                <c:pt idx="986">
                  <c:v>9</c:v>
                </c:pt>
                <c:pt idx="987">
                  <c:v>9</c:v>
                </c:pt>
                <c:pt idx="988">
                  <c:v>9</c:v>
                </c:pt>
                <c:pt idx="989">
                  <c:v>9</c:v>
                </c:pt>
                <c:pt idx="990">
                  <c:v>9</c:v>
                </c:pt>
                <c:pt idx="991">
                  <c:v>9</c:v>
                </c:pt>
                <c:pt idx="992">
                  <c:v>9</c:v>
                </c:pt>
                <c:pt idx="993">
                  <c:v>9</c:v>
                </c:pt>
                <c:pt idx="994">
                  <c:v>9</c:v>
                </c:pt>
                <c:pt idx="995">
                  <c:v>9</c:v>
                </c:pt>
                <c:pt idx="996">
                  <c:v>9</c:v>
                </c:pt>
                <c:pt idx="997">
                  <c:v>9</c:v>
                </c:pt>
                <c:pt idx="998">
                  <c:v>9</c:v>
                </c:pt>
                <c:pt idx="999">
                  <c:v>9</c:v>
                </c:pt>
                <c:pt idx="1000">
                  <c:v>9</c:v>
                </c:pt>
                <c:pt idx="1001">
                  <c:v>9</c:v>
                </c:pt>
                <c:pt idx="1002">
                  <c:v>9</c:v>
                </c:pt>
                <c:pt idx="1003">
                  <c:v>9</c:v>
                </c:pt>
                <c:pt idx="1004">
                  <c:v>9</c:v>
                </c:pt>
                <c:pt idx="1005">
                  <c:v>9</c:v>
                </c:pt>
                <c:pt idx="1006">
                  <c:v>9</c:v>
                </c:pt>
                <c:pt idx="1007">
                  <c:v>9</c:v>
                </c:pt>
                <c:pt idx="1008">
                  <c:v>9</c:v>
                </c:pt>
                <c:pt idx="1009">
                  <c:v>9</c:v>
                </c:pt>
                <c:pt idx="1010">
                  <c:v>9</c:v>
                </c:pt>
                <c:pt idx="1011">
                  <c:v>9</c:v>
                </c:pt>
                <c:pt idx="1012">
                  <c:v>9</c:v>
                </c:pt>
                <c:pt idx="1013">
                  <c:v>9</c:v>
                </c:pt>
                <c:pt idx="1014">
                  <c:v>9</c:v>
                </c:pt>
                <c:pt idx="1015">
                  <c:v>9</c:v>
                </c:pt>
                <c:pt idx="1016">
                  <c:v>9</c:v>
                </c:pt>
                <c:pt idx="1017">
                  <c:v>9</c:v>
                </c:pt>
                <c:pt idx="1018">
                  <c:v>9</c:v>
                </c:pt>
                <c:pt idx="1019">
                  <c:v>9</c:v>
                </c:pt>
                <c:pt idx="1020">
                  <c:v>9</c:v>
                </c:pt>
                <c:pt idx="1021">
                  <c:v>9</c:v>
                </c:pt>
                <c:pt idx="1022">
                  <c:v>9</c:v>
                </c:pt>
                <c:pt idx="1023">
                  <c:v>9</c:v>
                </c:pt>
                <c:pt idx="1024">
                  <c:v>9</c:v>
                </c:pt>
                <c:pt idx="1025">
                  <c:v>9</c:v>
                </c:pt>
                <c:pt idx="1026">
                  <c:v>9</c:v>
                </c:pt>
                <c:pt idx="1027">
                  <c:v>9</c:v>
                </c:pt>
                <c:pt idx="1028">
                  <c:v>9</c:v>
                </c:pt>
                <c:pt idx="1029">
                  <c:v>9</c:v>
                </c:pt>
                <c:pt idx="1030">
                  <c:v>9</c:v>
                </c:pt>
                <c:pt idx="1031">
                  <c:v>9</c:v>
                </c:pt>
                <c:pt idx="1032">
                  <c:v>9</c:v>
                </c:pt>
                <c:pt idx="1033">
                  <c:v>9</c:v>
                </c:pt>
                <c:pt idx="1034">
                  <c:v>9</c:v>
                </c:pt>
                <c:pt idx="1035">
                  <c:v>9</c:v>
                </c:pt>
                <c:pt idx="1036">
                  <c:v>9</c:v>
                </c:pt>
                <c:pt idx="1037">
                  <c:v>9</c:v>
                </c:pt>
                <c:pt idx="1038">
                  <c:v>9</c:v>
                </c:pt>
                <c:pt idx="1039">
                  <c:v>9</c:v>
                </c:pt>
                <c:pt idx="1040">
                  <c:v>9</c:v>
                </c:pt>
                <c:pt idx="1041">
                  <c:v>9</c:v>
                </c:pt>
                <c:pt idx="1042">
                  <c:v>9</c:v>
                </c:pt>
                <c:pt idx="1043">
                  <c:v>9</c:v>
                </c:pt>
                <c:pt idx="1044">
                  <c:v>9</c:v>
                </c:pt>
                <c:pt idx="1045">
                  <c:v>9</c:v>
                </c:pt>
                <c:pt idx="1046">
                  <c:v>9</c:v>
                </c:pt>
                <c:pt idx="1047">
                  <c:v>9</c:v>
                </c:pt>
                <c:pt idx="1048">
                  <c:v>9</c:v>
                </c:pt>
                <c:pt idx="1049">
                  <c:v>9</c:v>
                </c:pt>
                <c:pt idx="1050">
                  <c:v>9</c:v>
                </c:pt>
                <c:pt idx="1051">
                  <c:v>9</c:v>
                </c:pt>
                <c:pt idx="1052">
                  <c:v>9</c:v>
                </c:pt>
                <c:pt idx="1053">
                  <c:v>9</c:v>
                </c:pt>
                <c:pt idx="1054">
                  <c:v>9</c:v>
                </c:pt>
                <c:pt idx="1055">
                  <c:v>9</c:v>
                </c:pt>
                <c:pt idx="1056">
                  <c:v>9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9</c:v>
                </c:pt>
                <c:pt idx="1074">
                  <c:v>9</c:v>
                </c:pt>
                <c:pt idx="1075">
                  <c:v>9</c:v>
                </c:pt>
                <c:pt idx="1076">
                  <c:v>9</c:v>
                </c:pt>
                <c:pt idx="1077">
                  <c:v>9</c:v>
                </c:pt>
                <c:pt idx="1078">
                  <c:v>9</c:v>
                </c:pt>
                <c:pt idx="1079">
                  <c:v>9</c:v>
                </c:pt>
                <c:pt idx="1080">
                  <c:v>9</c:v>
                </c:pt>
                <c:pt idx="1081">
                  <c:v>9</c:v>
                </c:pt>
                <c:pt idx="1082">
                  <c:v>9</c:v>
                </c:pt>
                <c:pt idx="1083">
                  <c:v>9</c:v>
                </c:pt>
                <c:pt idx="1084">
                  <c:v>9</c:v>
                </c:pt>
                <c:pt idx="1085">
                  <c:v>9</c:v>
                </c:pt>
                <c:pt idx="1086">
                  <c:v>9</c:v>
                </c:pt>
                <c:pt idx="1087">
                  <c:v>9</c:v>
                </c:pt>
                <c:pt idx="1088">
                  <c:v>9</c:v>
                </c:pt>
                <c:pt idx="1089">
                  <c:v>9</c:v>
                </c:pt>
                <c:pt idx="1090">
                  <c:v>9</c:v>
                </c:pt>
                <c:pt idx="1091">
                  <c:v>9</c:v>
                </c:pt>
                <c:pt idx="1092">
                  <c:v>9</c:v>
                </c:pt>
                <c:pt idx="1093">
                  <c:v>9</c:v>
                </c:pt>
                <c:pt idx="1094">
                  <c:v>9</c:v>
                </c:pt>
                <c:pt idx="1095">
                  <c:v>9</c:v>
                </c:pt>
                <c:pt idx="1096">
                  <c:v>9</c:v>
                </c:pt>
                <c:pt idx="1097">
                  <c:v>9</c:v>
                </c:pt>
                <c:pt idx="1098">
                  <c:v>9</c:v>
                </c:pt>
                <c:pt idx="1099">
                  <c:v>9</c:v>
                </c:pt>
                <c:pt idx="1100">
                  <c:v>9</c:v>
                </c:pt>
                <c:pt idx="1101">
                  <c:v>9</c:v>
                </c:pt>
                <c:pt idx="1102">
                  <c:v>9</c:v>
                </c:pt>
                <c:pt idx="1103">
                  <c:v>9</c:v>
                </c:pt>
                <c:pt idx="1104">
                  <c:v>9</c:v>
                </c:pt>
                <c:pt idx="1105">
                  <c:v>9</c:v>
                </c:pt>
                <c:pt idx="1106">
                  <c:v>9</c:v>
                </c:pt>
                <c:pt idx="1107">
                  <c:v>9</c:v>
                </c:pt>
                <c:pt idx="1108">
                  <c:v>9</c:v>
                </c:pt>
                <c:pt idx="1109">
                  <c:v>9</c:v>
                </c:pt>
                <c:pt idx="1110">
                  <c:v>9</c:v>
                </c:pt>
                <c:pt idx="1111">
                  <c:v>9</c:v>
                </c:pt>
                <c:pt idx="1112">
                  <c:v>9</c:v>
                </c:pt>
                <c:pt idx="1113">
                  <c:v>9</c:v>
                </c:pt>
                <c:pt idx="1114">
                  <c:v>9</c:v>
                </c:pt>
                <c:pt idx="1115">
                  <c:v>9</c:v>
                </c:pt>
                <c:pt idx="1116">
                  <c:v>9</c:v>
                </c:pt>
                <c:pt idx="1117">
                  <c:v>9</c:v>
                </c:pt>
                <c:pt idx="1118">
                  <c:v>9</c:v>
                </c:pt>
                <c:pt idx="1119">
                  <c:v>9</c:v>
                </c:pt>
                <c:pt idx="1120">
                  <c:v>9</c:v>
                </c:pt>
                <c:pt idx="1121">
                  <c:v>9</c:v>
                </c:pt>
                <c:pt idx="1122">
                  <c:v>9</c:v>
                </c:pt>
                <c:pt idx="1123">
                  <c:v>9</c:v>
                </c:pt>
                <c:pt idx="1124">
                  <c:v>9</c:v>
                </c:pt>
                <c:pt idx="1125">
                  <c:v>9</c:v>
                </c:pt>
                <c:pt idx="1126">
                  <c:v>9</c:v>
                </c:pt>
                <c:pt idx="1127">
                  <c:v>9</c:v>
                </c:pt>
                <c:pt idx="1128">
                  <c:v>9</c:v>
                </c:pt>
                <c:pt idx="1129">
                  <c:v>9</c:v>
                </c:pt>
                <c:pt idx="1130">
                  <c:v>9</c:v>
                </c:pt>
                <c:pt idx="1131">
                  <c:v>9</c:v>
                </c:pt>
                <c:pt idx="1132">
                  <c:v>9</c:v>
                </c:pt>
                <c:pt idx="1133">
                  <c:v>9</c:v>
                </c:pt>
                <c:pt idx="1134">
                  <c:v>9</c:v>
                </c:pt>
                <c:pt idx="1135">
                  <c:v>9</c:v>
                </c:pt>
                <c:pt idx="1136">
                  <c:v>9</c:v>
                </c:pt>
                <c:pt idx="1137">
                  <c:v>9</c:v>
                </c:pt>
                <c:pt idx="1138">
                  <c:v>9</c:v>
                </c:pt>
                <c:pt idx="1139">
                  <c:v>9</c:v>
                </c:pt>
                <c:pt idx="1140">
                  <c:v>9</c:v>
                </c:pt>
                <c:pt idx="1141">
                  <c:v>9</c:v>
                </c:pt>
                <c:pt idx="1142">
                  <c:v>9</c:v>
                </c:pt>
                <c:pt idx="1143">
                  <c:v>9</c:v>
                </c:pt>
                <c:pt idx="1144">
                  <c:v>9</c:v>
                </c:pt>
                <c:pt idx="1145">
                  <c:v>9</c:v>
                </c:pt>
                <c:pt idx="1146">
                  <c:v>9</c:v>
                </c:pt>
                <c:pt idx="1147">
                  <c:v>9</c:v>
                </c:pt>
                <c:pt idx="1148">
                  <c:v>9</c:v>
                </c:pt>
                <c:pt idx="1149">
                  <c:v>9</c:v>
                </c:pt>
                <c:pt idx="1150">
                  <c:v>9</c:v>
                </c:pt>
                <c:pt idx="1151">
                  <c:v>9</c:v>
                </c:pt>
                <c:pt idx="1152">
                  <c:v>9</c:v>
                </c:pt>
                <c:pt idx="1153">
                  <c:v>9</c:v>
                </c:pt>
                <c:pt idx="1154">
                  <c:v>9</c:v>
                </c:pt>
                <c:pt idx="1155">
                  <c:v>9</c:v>
                </c:pt>
                <c:pt idx="1156">
                  <c:v>9</c:v>
                </c:pt>
                <c:pt idx="1157">
                  <c:v>9</c:v>
                </c:pt>
                <c:pt idx="1158">
                  <c:v>9</c:v>
                </c:pt>
                <c:pt idx="1159">
                  <c:v>9</c:v>
                </c:pt>
                <c:pt idx="1160">
                  <c:v>9</c:v>
                </c:pt>
                <c:pt idx="1161">
                  <c:v>9</c:v>
                </c:pt>
                <c:pt idx="1162">
                  <c:v>9</c:v>
                </c:pt>
                <c:pt idx="1163">
                  <c:v>9</c:v>
                </c:pt>
                <c:pt idx="1164">
                  <c:v>9</c:v>
                </c:pt>
                <c:pt idx="1165">
                  <c:v>9</c:v>
                </c:pt>
                <c:pt idx="1166">
                  <c:v>9</c:v>
                </c:pt>
                <c:pt idx="1167">
                  <c:v>9</c:v>
                </c:pt>
                <c:pt idx="1168">
                  <c:v>9</c:v>
                </c:pt>
                <c:pt idx="1169">
                  <c:v>9</c:v>
                </c:pt>
                <c:pt idx="1170">
                  <c:v>9</c:v>
                </c:pt>
                <c:pt idx="1171">
                  <c:v>9</c:v>
                </c:pt>
                <c:pt idx="1172">
                  <c:v>9</c:v>
                </c:pt>
                <c:pt idx="1173">
                  <c:v>9</c:v>
                </c:pt>
                <c:pt idx="1174">
                  <c:v>9</c:v>
                </c:pt>
                <c:pt idx="1175">
                  <c:v>9</c:v>
                </c:pt>
                <c:pt idx="1176">
                  <c:v>9</c:v>
                </c:pt>
                <c:pt idx="1177">
                  <c:v>9</c:v>
                </c:pt>
                <c:pt idx="1178">
                  <c:v>9</c:v>
                </c:pt>
                <c:pt idx="1179">
                  <c:v>9</c:v>
                </c:pt>
                <c:pt idx="1180">
                  <c:v>9</c:v>
                </c:pt>
                <c:pt idx="1181">
                  <c:v>9</c:v>
                </c:pt>
                <c:pt idx="1182">
                  <c:v>9</c:v>
                </c:pt>
                <c:pt idx="1183">
                  <c:v>9</c:v>
                </c:pt>
                <c:pt idx="118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1A-43D1-A974-7C1BCCC44886}"/>
            </c:ext>
          </c:extLst>
        </c:ser>
        <c:ser>
          <c:idx val="1"/>
          <c:order val="1"/>
          <c:tx>
            <c:strRef>
              <c:f>'C031JI_1'!$G$4:$G$5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'C031JI_1'!$A$6:$E$1192</c:f>
              <c:multiLvlStrCache>
                <c:ptCount val="1185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24</c:v>
                  </c:pt>
                  <c:pt idx="248">
                    <c:v>1</c:v>
                  </c:pt>
                  <c:pt idx="249">
                    <c:v>5</c:v>
                  </c:pt>
                  <c:pt idx="250">
                    <c:v>9</c:v>
                  </c:pt>
                  <c:pt idx="251">
                    <c:v>13</c:v>
                  </c:pt>
                  <c:pt idx="252">
                    <c:v>17</c:v>
                  </c:pt>
                  <c:pt idx="253">
                    <c:v>21</c:v>
                  </c:pt>
                  <c:pt idx="254">
                    <c:v>25</c:v>
                  </c:pt>
                  <c:pt idx="255">
                    <c:v>2</c:v>
                  </c:pt>
                  <c:pt idx="256">
                    <c:v>6</c:v>
                  </c:pt>
                  <c:pt idx="257">
                    <c:v>10</c:v>
                  </c:pt>
                  <c:pt idx="258">
                    <c:v>14</c:v>
                  </c:pt>
                  <c:pt idx="259">
                    <c:v>18</c:v>
                  </c:pt>
                  <c:pt idx="260">
                    <c:v>22</c:v>
                  </c:pt>
                  <c:pt idx="261">
                    <c:v>3</c:v>
                  </c:pt>
                  <c:pt idx="262">
                    <c:v>7</c:v>
                  </c:pt>
                  <c:pt idx="263">
                    <c:v>11</c:v>
                  </c:pt>
                  <c:pt idx="264">
                    <c:v>15</c:v>
                  </c:pt>
                  <c:pt idx="265">
                    <c:v>19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20</c:v>
                  </c:pt>
                  <c:pt idx="270">
                    <c:v>24</c:v>
                  </c:pt>
                  <c:pt idx="271">
                    <c:v>1</c:v>
                  </c:pt>
                  <c:pt idx="272">
                    <c:v>5</c:v>
                  </c:pt>
                  <c:pt idx="273">
                    <c:v>9</c:v>
                  </c:pt>
                  <c:pt idx="274">
                    <c:v>13</c:v>
                  </c:pt>
                  <c:pt idx="275">
                    <c:v>17</c:v>
                  </c:pt>
                  <c:pt idx="276">
                    <c:v>21</c:v>
                  </c:pt>
                  <c:pt idx="277">
                    <c:v>25</c:v>
                  </c:pt>
                  <c:pt idx="278">
                    <c:v>2</c:v>
                  </c:pt>
                  <c:pt idx="279">
                    <c:v>6</c:v>
                  </c:pt>
                  <c:pt idx="280">
                    <c:v>10</c:v>
                  </c:pt>
                  <c:pt idx="281">
                    <c:v>14</c:v>
                  </c:pt>
                  <c:pt idx="282">
                    <c:v>18</c:v>
                  </c:pt>
                  <c:pt idx="283">
                    <c:v>22</c:v>
                  </c:pt>
                  <c:pt idx="284">
                    <c:v>3</c:v>
                  </c:pt>
                  <c:pt idx="285">
                    <c:v>7</c:v>
                  </c:pt>
                  <c:pt idx="286">
                    <c:v>11</c:v>
                  </c:pt>
                  <c:pt idx="287">
                    <c:v>15</c:v>
                  </c:pt>
                  <c:pt idx="288">
                    <c:v>19</c:v>
                  </c:pt>
                  <c:pt idx="289">
                    <c:v>23</c:v>
                  </c:pt>
                  <c:pt idx="290">
                    <c:v>4</c:v>
                  </c:pt>
                  <c:pt idx="291">
                    <c:v>8</c:v>
                  </c:pt>
                  <c:pt idx="292">
                    <c:v>12</c:v>
                  </c:pt>
                  <c:pt idx="293">
                    <c:v>16</c:v>
                  </c:pt>
                  <c:pt idx="294">
                    <c:v>20</c:v>
                  </c:pt>
                  <c:pt idx="295">
                    <c:v>24</c:v>
                  </c:pt>
                  <c:pt idx="296">
                    <c:v>1</c:v>
                  </c:pt>
                  <c:pt idx="297">
                    <c:v>5</c:v>
                  </c:pt>
                  <c:pt idx="298">
                    <c:v>9</c:v>
                  </c:pt>
                  <c:pt idx="299">
                    <c:v>13</c:v>
                  </c:pt>
                  <c:pt idx="300">
                    <c:v>17</c:v>
                  </c:pt>
                  <c:pt idx="301">
                    <c:v>21</c:v>
                  </c:pt>
                  <c:pt idx="302">
                    <c:v>25</c:v>
                  </c:pt>
                  <c:pt idx="303">
                    <c:v>2</c:v>
                  </c:pt>
                  <c:pt idx="304">
                    <c:v>6</c:v>
                  </c:pt>
                  <c:pt idx="305">
                    <c:v>10</c:v>
                  </c:pt>
                  <c:pt idx="306">
                    <c:v>14</c:v>
                  </c:pt>
                  <c:pt idx="307">
                    <c:v>18</c:v>
                  </c:pt>
                  <c:pt idx="308">
                    <c:v>22</c:v>
                  </c:pt>
                  <c:pt idx="309">
                    <c:v>3</c:v>
                  </c:pt>
                  <c:pt idx="310">
                    <c:v>7</c:v>
                  </c:pt>
                  <c:pt idx="311">
                    <c:v>11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12</c:v>
                  </c:pt>
                  <c:pt idx="318">
                    <c:v>16</c:v>
                  </c:pt>
                  <c:pt idx="319">
                    <c:v>20</c:v>
                  </c:pt>
                  <c:pt idx="320">
                    <c:v>24</c:v>
                  </c:pt>
                  <c:pt idx="321">
                    <c:v>1</c:v>
                  </c:pt>
                  <c:pt idx="322">
                    <c:v>5</c:v>
                  </c:pt>
                  <c:pt idx="323">
                    <c:v>9</c:v>
                  </c:pt>
                  <c:pt idx="324">
                    <c:v>13</c:v>
                  </c:pt>
                  <c:pt idx="325">
                    <c:v>17</c:v>
                  </c:pt>
                  <c:pt idx="326">
                    <c:v>25</c:v>
                  </c:pt>
                  <c:pt idx="327">
                    <c:v>2</c:v>
                  </c:pt>
                  <c:pt idx="328">
                    <c:v>6</c:v>
                  </c:pt>
                  <c:pt idx="329">
                    <c:v>10</c:v>
                  </c:pt>
                  <c:pt idx="330">
                    <c:v>14</c:v>
                  </c:pt>
                  <c:pt idx="331">
                    <c:v>18</c:v>
                  </c:pt>
                  <c:pt idx="332">
                    <c:v>22</c:v>
                  </c:pt>
                  <c:pt idx="333">
                    <c:v>3</c:v>
                  </c:pt>
                  <c:pt idx="334">
                    <c:v>7</c:v>
                  </c:pt>
                  <c:pt idx="335">
                    <c:v>11</c:v>
                  </c:pt>
                  <c:pt idx="336">
                    <c:v>15</c:v>
                  </c:pt>
                  <c:pt idx="337">
                    <c:v>19</c:v>
                  </c:pt>
                  <c:pt idx="338">
                    <c:v>23</c:v>
                  </c:pt>
                  <c:pt idx="339">
                    <c:v>4</c:v>
                  </c:pt>
                  <c:pt idx="340">
                    <c:v>8</c:v>
                  </c:pt>
                  <c:pt idx="341">
                    <c:v>12</c:v>
                  </c:pt>
                  <c:pt idx="342">
                    <c:v>16</c:v>
                  </c:pt>
                  <c:pt idx="343">
                    <c:v>20</c:v>
                  </c:pt>
                  <c:pt idx="344">
                    <c:v>24</c:v>
                  </c:pt>
                  <c:pt idx="345">
                    <c:v>1</c:v>
                  </c:pt>
                  <c:pt idx="346">
                    <c:v>5</c:v>
                  </c:pt>
                  <c:pt idx="347">
                    <c:v>9</c:v>
                  </c:pt>
                  <c:pt idx="348">
                    <c:v>13</c:v>
                  </c:pt>
                  <c:pt idx="349">
                    <c:v>17</c:v>
                  </c:pt>
                  <c:pt idx="350">
                    <c:v>21</c:v>
                  </c:pt>
                  <c:pt idx="351">
                    <c:v>25</c:v>
                  </c:pt>
                  <c:pt idx="352">
                    <c:v>2</c:v>
                  </c:pt>
                  <c:pt idx="353">
                    <c:v>6</c:v>
                  </c:pt>
                  <c:pt idx="354">
                    <c:v>10</c:v>
                  </c:pt>
                  <c:pt idx="355">
                    <c:v>14</c:v>
                  </c:pt>
                  <c:pt idx="356">
                    <c:v>18</c:v>
                  </c:pt>
                  <c:pt idx="357">
                    <c:v>22</c:v>
                  </c:pt>
                  <c:pt idx="358">
                    <c:v>3</c:v>
                  </c:pt>
                  <c:pt idx="359">
                    <c:v>11</c:v>
                  </c:pt>
                  <c:pt idx="360">
                    <c:v>15</c:v>
                  </c:pt>
                  <c:pt idx="361">
                    <c:v>19</c:v>
                  </c:pt>
                  <c:pt idx="362">
                    <c:v>23</c:v>
                  </c:pt>
                  <c:pt idx="363">
                    <c:v>4</c:v>
                  </c:pt>
                  <c:pt idx="364">
                    <c:v>8</c:v>
                  </c:pt>
                  <c:pt idx="365">
                    <c:v>12</c:v>
                  </c:pt>
                  <c:pt idx="366">
                    <c:v>16</c:v>
                  </c:pt>
                  <c:pt idx="367">
                    <c:v>20</c:v>
                  </c:pt>
                  <c:pt idx="368">
                    <c:v>1</c:v>
                  </c:pt>
                  <c:pt idx="369">
                    <c:v>5</c:v>
                  </c:pt>
                  <c:pt idx="370">
                    <c:v>9</c:v>
                  </c:pt>
                  <c:pt idx="371">
                    <c:v>13</c:v>
                  </c:pt>
                  <c:pt idx="372">
                    <c:v>17</c:v>
                  </c:pt>
                  <c:pt idx="373">
                    <c:v>21</c:v>
                  </c:pt>
                  <c:pt idx="374">
                    <c:v>25</c:v>
                  </c:pt>
                  <c:pt idx="375">
                    <c:v>2</c:v>
                  </c:pt>
                  <c:pt idx="376">
                    <c:v>6</c:v>
                  </c:pt>
                  <c:pt idx="377">
                    <c:v>10</c:v>
                  </c:pt>
                  <c:pt idx="378">
                    <c:v>14</c:v>
                  </c:pt>
                  <c:pt idx="379">
                    <c:v>18</c:v>
                  </c:pt>
                  <c:pt idx="380">
                    <c:v>3</c:v>
                  </c:pt>
                  <c:pt idx="381">
                    <c:v>7</c:v>
                  </c:pt>
                  <c:pt idx="382">
                    <c:v>11</c:v>
                  </c:pt>
                  <c:pt idx="383">
                    <c:v>15</c:v>
                  </c:pt>
                  <c:pt idx="384">
                    <c:v>19</c:v>
                  </c:pt>
                  <c:pt idx="385">
                    <c:v>23</c:v>
                  </c:pt>
                  <c:pt idx="386">
                    <c:v>4</c:v>
                  </c:pt>
                  <c:pt idx="387">
                    <c:v>8</c:v>
                  </c:pt>
                  <c:pt idx="388">
                    <c:v>12</c:v>
                  </c:pt>
                  <c:pt idx="389">
                    <c:v>16</c:v>
                  </c:pt>
                  <c:pt idx="390">
                    <c:v>20</c:v>
                  </c:pt>
                  <c:pt idx="391">
                    <c:v>24</c:v>
                  </c:pt>
                  <c:pt idx="392">
                    <c:v>1</c:v>
                  </c:pt>
                  <c:pt idx="393">
                    <c:v>5</c:v>
                  </c:pt>
                  <c:pt idx="394">
                    <c:v>9</c:v>
                  </c:pt>
                  <c:pt idx="395">
                    <c:v>13</c:v>
                  </c:pt>
                  <c:pt idx="396">
                    <c:v>17</c:v>
                  </c:pt>
                  <c:pt idx="397">
                    <c:v>21</c:v>
                  </c:pt>
                  <c:pt idx="398">
                    <c:v>25</c:v>
                  </c:pt>
                  <c:pt idx="399">
                    <c:v>2</c:v>
                  </c:pt>
                  <c:pt idx="400">
                    <c:v>6</c:v>
                  </c:pt>
                  <c:pt idx="401">
                    <c:v>10</c:v>
                  </c:pt>
                  <c:pt idx="402">
                    <c:v>18</c:v>
                  </c:pt>
                  <c:pt idx="403">
                    <c:v>22</c:v>
                  </c:pt>
                  <c:pt idx="404">
                    <c:v>3</c:v>
                  </c:pt>
                  <c:pt idx="405">
                    <c:v>7</c:v>
                  </c:pt>
                  <c:pt idx="406">
                    <c:v>11</c:v>
                  </c:pt>
                  <c:pt idx="407">
                    <c:v>15</c:v>
                  </c:pt>
                  <c:pt idx="408">
                    <c:v>19</c:v>
                  </c:pt>
                  <c:pt idx="409">
                    <c:v>23</c:v>
                  </c:pt>
                  <c:pt idx="410">
                    <c:v>4</c:v>
                  </c:pt>
                  <c:pt idx="411">
                    <c:v>8</c:v>
                  </c:pt>
                  <c:pt idx="412">
                    <c:v>12</c:v>
                  </c:pt>
                  <c:pt idx="413">
                    <c:v>16</c:v>
                  </c:pt>
                  <c:pt idx="414">
                    <c:v>20</c:v>
                  </c:pt>
                  <c:pt idx="415">
                    <c:v>24</c:v>
                  </c:pt>
                  <c:pt idx="416">
                    <c:v>1</c:v>
                  </c:pt>
                  <c:pt idx="417">
                    <c:v>5</c:v>
                  </c:pt>
                  <c:pt idx="418">
                    <c:v>9</c:v>
                  </c:pt>
                  <c:pt idx="419">
                    <c:v>13</c:v>
                  </c:pt>
                  <c:pt idx="420">
                    <c:v>17</c:v>
                  </c:pt>
                  <c:pt idx="421">
                    <c:v>21</c:v>
                  </c:pt>
                  <c:pt idx="422">
                    <c:v>25</c:v>
                  </c:pt>
                  <c:pt idx="423">
                    <c:v>2</c:v>
                  </c:pt>
                  <c:pt idx="424">
                    <c:v>6</c:v>
                  </c:pt>
                  <c:pt idx="425">
                    <c:v>10</c:v>
                  </c:pt>
                  <c:pt idx="426">
                    <c:v>14</c:v>
                  </c:pt>
                  <c:pt idx="427">
                    <c:v>18</c:v>
                  </c:pt>
                  <c:pt idx="428">
                    <c:v>22</c:v>
                  </c:pt>
                  <c:pt idx="429">
                    <c:v>3</c:v>
                  </c:pt>
                  <c:pt idx="430">
                    <c:v>7</c:v>
                  </c:pt>
                  <c:pt idx="431">
                    <c:v>11</c:v>
                  </c:pt>
                  <c:pt idx="432">
                    <c:v>15</c:v>
                  </c:pt>
                  <c:pt idx="433">
                    <c:v>19</c:v>
                  </c:pt>
                  <c:pt idx="434">
                    <c:v>23</c:v>
                  </c:pt>
                  <c:pt idx="435">
                    <c:v>4</c:v>
                  </c:pt>
                  <c:pt idx="436">
                    <c:v>8</c:v>
                  </c:pt>
                  <c:pt idx="437">
                    <c:v>12</c:v>
                  </c:pt>
                  <c:pt idx="438">
                    <c:v>16</c:v>
                  </c:pt>
                  <c:pt idx="439">
                    <c:v>20</c:v>
                  </c:pt>
                  <c:pt idx="440">
                    <c:v>24</c:v>
                  </c:pt>
                  <c:pt idx="441">
                    <c:v>1</c:v>
                  </c:pt>
                  <c:pt idx="442">
                    <c:v>5</c:v>
                  </c:pt>
                  <c:pt idx="443">
                    <c:v>9</c:v>
                  </c:pt>
                  <c:pt idx="444">
                    <c:v>13</c:v>
                  </c:pt>
                  <c:pt idx="445">
                    <c:v>17</c:v>
                  </c:pt>
                  <c:pt idx="446">
                    <c:v>21</c:v>
                  </c:pt>
                  <c:pt idx="447">
                    <c:v>25</c:v>
                  </c:pt>
                  <c:pt idx="448">
                    <c:v>2</c:v>
                  </c:pt>
                  <c:pt idx="449">
                    <c:v>6</c:v>
                  </c:pt>
                  <c:pt idx="450">
                    <c:v>10</c:v>
                  </c:pt>
                  <c:pt idx="451">
                    <c:v>14</c:v>
                  </c:pt>
                  <c:pt idx="452">
                    <c:v>18</c:v>
                  </c:pt>
                  <c:pt idx="453">
                    <c:v>22</c:v>
                  </c:pt>
                  <c:pt idx="454">
                    <c:v>3</c:v>
                  </c:pt>
                  <c:pt idx="455">
                    <c:v>7</c:v>
                  </c:pt>
                  <c:pt idx="456">
                    <c:v>11</c:v>
                  </c:pt>
                  <c:pt idx="457">
                    <c:v>15</c:v>
                  </c:pt>
                  <c:pt idx="458">
                    <c:v>19</c:v>
                  </c:pt>
                  <c:pt idx="459">
                    <c:v>23</c:v>
                  </c:pt>
                  <c:pt idx="460">
                    <c:v>4</c:v>
                  </c:pt>
                  <c:pt idx="461">
                    <c:v>8</c:v>
                  </c:pt>
                  <c:pt idx="462">
                    <c:v>12</c:v>
                  </c:pt>
                  <c:pt idx="463">
                    <c:v>16</c:v>
                  </c:pt>
                  <c:pt idx="464">
                    <c:v>20</c:v>
                  </c:pt>
                  <c:pt idx="465">
                    <c:v>24</c:v>
                  </c:pt>
                  <c:pt idx="466">
                    <c:v>1</c:v>
                  </c:pt>
                  <c:pt idx="467">
                    <c:v>5</c:v>
                  </c:pt>
                  <c:pt idx="468">
                    <c:v>9</c:v>
                  </c:pt>
                  <c:pt idx="469">
                    <c:v>13</c:v>
                  </c:pt>
                  <c:pt idx="470">
                    <c:v>17</c:v>
                  </c:pt>
                  <c:pt idx="471">
                    <c:v>21</c:v>
                  </c:pt>
                  <c:pt idx="472">
                    <c:v>25</c:v>
                  </c:pt>
                  <c:pt idx="473">
                    <c:v>2</c:v>
                  </c:pt>
                  <c:pt idx="474">
                    <c:v>6</c:v>
                  </c:pt>
                  <c:pt idx="475">
                    <c:v>10</c:v>
                  </c:pt>
                  <c:pt idx="476">
                    <c:v>14</c:v>
                  </c:pt>
                  <c:pt idx="477">
                    <c:v>18</c:v>
                  </c:pt>
                  <c:pt idx="478">
                    <c:v>22</c:v>
                  </c:pt>
                  <c:pt idx="479">
                    <c:v>3</c:v>
                  </c:pt>
                  <c:pt idx="480">
                    <c:v>7</c:v>
                  </c:pt>
                  <c:pt idx="481">
                    <c:v>11</c:v>
                  </c:pt>
                  <c:pt idx="482">
                    <c:v>15</c:v>
                  </c:pt>
                  <c:pt idx="483">
                    <c:v>19</c:v>
                  </c:pt>
                  <c:pt idx="484">
                    <c:v>23</c:v>
                  </c:pt>
                  <c:pt idx="485">
                    <c:v>4</c:v>
                  </c:pt>
                  <c:pt idx="486">
                    <c:v>8</c:v>
                  </c:pt>
                  <c:pt idx="487">
                    <c:v>12</c:v>
                  </c:pt>
                  <c:pt idx="488">
                    <c:v>16</c:v>
                  </c:pt>
                  <c:pt idx="489">
                    <c:v>20</c:v>
                  </c:pt>
                  <c:pt idx="490">
                    <c:v>24</c:v>
                  </c:pt>
                  <c:pt idx="491">
                    <c:v>1</c:v>
                  </c:pt>
                  <c:pt idx="492">
                    <c:v>5</c:v>
                  </c:pt>
                  <c:pt idx="493">
                    <c:v>9</c:v>
                  </c:pt>
                  <c:pt idx="494">
                    <c:v>13</c:v>
                  </c:pt>
                  <c:pt idx="495">
                    <c:v>17</c:v>
                  </c:pt>
                  <c:pt idx="496">
                    <c:v>21</c:v>
                  </c:pt>
                  <c:pt idx="497">
                    <c:v>25</c:v>
                  </c:pt>
                  <c:pt idx="498">
                    <c:v>2</c:v>
                  </c:pt>
                  <c:pt idx="499">
                    <c:v>6</c:v>
                  </c:pt>
                  <c:pt idx="500">
                    <c:v>10</c:v>
                  </c:pt>
                  <c:pt idx="501">
                    <c:v>14</c:v>
                  </c:pt>
                  <c:pt idx="502">
                    <c:v>18</c:v>
                  </c:pt>
                  <c:pt idx="503">
                    <c:v>22</c:v>
                  </c:pt>
                  <c:pt idx="504">
                    <c:v>3</c:v>
                  </c:pt>
                  <c:pt idx="505">
                    <c:v>7</c:v>
                  </c:pt>
                  <c:pt idx="506">
                    <c:v>11</c:v>
                  </c:pt>
                  <c:pt idx="507">
                    <c:v>15</c:v>
                  </c:pt>
                  <c:pt idx="508">
                    <c:v>19</c:v>
                  </c:pt>
                  <c:pt idx="509">
                    <c:v>23</c:v>
                  </c:pt>
                  <c:pt idx="510">
                    <c:v>4</c:v>
                  </c:pt>
                  <c:pt idx="511">
                    <c:v>8</c:v>
                  </c:pt>
                  <c:pt idx="512">
                    <c:v>12</c:v>
                  </c:pt>
                  <c:pt idx="513">
                    <c:v>16</c:v>
                  </c:pt>
                  <c:pt idx="514">
                    <c:v>20</c:v>
                  </c:pt>
                  <c:pt idx="515">
                    <c:v>24</c:v>
                  </c:pt>
                  <c:pt idx="516">
                    <c:v>1</c:v>
                  </c:pt>
                  <c:pt idx="517">
                    <c:v>5</c:v>
                  </c:pt>
                  <c:pt idx="518">
                    <c:v>9</c:v>
                  </c:pt>
                  <c:pt idx="519">
                    <c:v>13</c:v>
                  </c:pt>
                  <c:pt idx="520">
                    <c:v>17</c:v>
                  </c:pt>
                  <c:pt idx="521">
                    <c:v>21</c:v>
                  </c:pt>
                  <c:pt idx="522">
                    <c:v>25</c:v>
                  </c:pt>
                  <c:pt idx="523">
                    <c:v>2</c:v>
                  </c:pt>
                  <c:pt idx="524">
                    <c:v>6</c:v>
                  </c:pt>
                  <c:pt idx="525">
                    <c:v>10</c:v>
                  </c:pt>
                  <c:pt idx="526">
                    <c:v>14</c:v>
                  </c:pt>
                  <c:pt idx="527">
                    <c:v>18</c:v>
                  </c:pt>
                  <c:pt idx="528">
                    <c:v>22</c:v>
                  </c:pt>
                  <c:pt idx="529">
                    <c:v>3</c:v>
                  </c:pt>
                  <c:pt idx="530">
                    <c:v>7</c:v>
                  </c:pt>
                  <c:pt idx="531">
                    <c:v>11</c:v>
                  </c:pt>
                  <c:pt idx="532">
                    <c:v>15</c:v>
                  </c:pt>
                  <c:pt idx="533">
                    <c:v>19</c:v>
                  </c:pt>
                  <c:pt idx="534">
                    <c:v>23</c:v>
                  </c:pt>
                  <c:pt idx="535">
                    <c:v>4</c:v>
                  </c:pt>
                  <c:pt idx="536">
                    <c:v>8</c:v>
                  </c:pt>
                  <c:pt idx="537">
                    <c:v>12</c:v>
                  </c:pt>
                  <c:pt idx="538">
                    <c:v>16</c:v>
                  </c:pt>
                  <c:pt idx="539">
                    <c:v>20</c:v>
                  </c:pt>
                  <c:pt idx="540">
                    <c:v>24</c:v>
                  </c:pt>
                  <c:pt idx="541">
                    <c:v>1</c:v>
                  </c:pt>
                  <c:pt idx="542">
                    <c:v>5</c:v>
                  </c:pt>
                  <c:pt idx="543">
                    <c:v>9</c:v>
                  </c:pt>
                  <c:pt idx="544">
                    <c:v>13</c:v>
                  </c:pt>
                  <c:pt idx="545">
                    <c:v>17</c:v>
                  </c:pt>
                  <c:pt idx="546">
                    <c:v>21</c:v>
                  </c:pt>
                  <c:pt idx="547">
                    <c:v>25</c:v>
                  </c:pt>
                  <c:pt idx="548">
                    <c:v>2</c:v>
                  </c:pt>
                  <c:pt idx="549">
                    <c:v>6</c:v>
                  </c:pt>
                  <c:pt idx="550">
                    <c:v>10</c:v>
                  </c:pt>
                  <c:pt idx="551">
                    <c:v>14</c:v>
                  </c:pt>
                  <c:pt idx="552">
                    <c:v>18</c:v>
                  </c:pt>
                  <c:pt idx="553">
                    <c:v>22</c:v>
                  </c:pt>
                  <c:pt idx="554">
                    <c:v>3</c:v>
                  </c:pt>
                  <c:pt idx="555">
                    <c:v>7</c:v>
                  </c:pt>
                  <c:pt idx="556">
                    <c:v>11</c:v>
                  </c:pt>
                  <c:pt idx="557">
                    <c:v>15</c:v>
                  </c:pt>
                  <c:pt idx="558">
                    <c:v>19</c:v>
                  </c:pt>
                  <c:pt idx="559">
                    <c:v>23</c:v>
                  </c:pt>
                  <c:pt idx="560">
                    <c:v>4</c:v>
                  </c:pt>
                  <c:pt idx="561">
                    <c:v>8</c:v>
                  </c:pt>
                  <c:pt idx="562">
                    <c:v>12</c:v>
                  </c:pt>
                  <c:pt idx="563">
                    <c:v>16</c:v>
                  </c:pt>
                  <c:pt idx="564">
                    <c:v>20</c:v>
                  </c:pt>
                  <c:pt idx="565">
                    <c:v>24</c:v>
                  </c:pt>
                  <c:pt idx="566">
                    <c:v>1</c:v>
                  </c:pt>
                  <c:pt idx="567">
                    <c:v>5</c:v>
                  </c:pt>
                  <c:pt idx="568">
                    <c:v>9</c:v>
                  </c:pt>
                  <c:pt idx="569">
                    <c:v>13</c:v>
                  </c:pt>
                  <c:pt idx="570">
                    <c:v>17</c:v>
                  </c:pt>
                  <c:pt idx="571">
                    <c:v>21</c:v>
                  </c:pt>
                  <c:pt idx="572">
                    <c:v>25</c:v>
                  </c:pt>
                  <c:pt idx="573">
                    <c:v>2</c:v>
                  </c:pt>
                  <c:pt idx="574">
                    <c:v>6</c:v>
                  </c:pt>
                  <c:pt idx="575">
                    <c:v>10</c:v>
                  </c:pt>
                  <c:pt idx="576">
                    <c:v>14</c:v>
                  </c:pt>
                  <c:pt idx="577">
                    <c:v>18</c:v>
                  </c:pt>
                  <c:pt idx="578">
                    <c:v>22</c:v>
                  </c:pt>
                  <c:pt idx="579">
                    <c:v>3</c:v>
                  </c:pt>
                  <c:pt idx="580">
                    <c:v>7</c:v>
                  </c:pt>
                  <c:pt idx="581">
                    <c:v>11</c:v>
                  </c:pt>
                  <c:pt idx="582">
                    <c:v>15</c:v>
                  </c:pt>
                  <c:pt idx="583">
                    <c:v>19</c:v>
                  </c:pt>
                  <c:pt idx="584">
                    <c:v>23</c:v>
                  </c:pt>
                  <c:pt idx="585">
                    <c:v>4</c:v>
                  </c:pt>
                  <c:pt idx="586">
                    <c:v>8</c:v>
                  </c:pt>
                  <c:pt idx="587">
                    <c:v>12</c:v>
                  </c:pt>
                  <c:pt idx="588">
                    <c:v>16</c:v>
                  </c:pt>
                  <c:pt idx="589">
                    <c:v>20</c:v>
                  </c:pt>
                  <c:pt idx="590">
                    <c:v>24</c:v>
                  </c:pt>
                  <c:pt idx="591">
                    <c:v>1</c:v>
                  </c:pt>
                  <c:pt idx="592">
                    <c:v>5</c:v>
                  </c:pt>
                  <c:pt idx="593">
                    <c:v>9</c:v>
                  </c:pt>
                  <c:pt idx="594">
                    <c:v>13</c:v>
                  </c:pt>
                  <c:pt idx="595">
                    <c:v>17</c:v>
                  </c:pt>
                  <c:pt idx="596">
                    <c:v>21</c:v>
                  </c:pt>
                  <c:pt idx="597">
                    <c:v>25</c:v>
                  </c:pt>
                  <c:pt idx="598">
                    <c:v>2</c:v>
                  </c:pt>
                  <c:pt idx="599">
                    <c:v>6</c:v>
                  </c:pt>
                  <c:pt idx="600">
                    <c:v>10</c:v>
                  </c:pt>
                  <c:pt idx="601">
                    <c:v>14</c:v>
                  </c:pt>
                  <c:pt idx="602">
                    <c:v>18</c:v>
                  </c:pt>
                  <c:pt idx="603">
                    <c:v>22</c:v>
                  </c:pt>
                  <c:pt idx="604">
                    <c:v>3</c:v>
                  </c:pt>
                  <c:pt idx="605">
                    <c:v>7</c:v>
                  </c:pt>
                  <c:pt idx="606">
                    <c:v>11</c:v>
                  </c:pt>
                  <c:pt idx="607">
                    <c:v>15</c:v>
                  </c:pt>
                  <c:pt idx="608">
                    <c:v>19</c:v>
                  </c:pt>
                  <c:pt idx="609">
                    <c:v>23</c:v>
                  </c:pt>
                  <c:pt idx="610">
                    <c:v>4</c:v>
                  </c:pt>
                  <c:pt idx="611">
                    <c:v>8</c:v>
                  </c:pt>
                  <c:pt idx="612">
                    <c:v>12</c:v>
                  </c:pt>
                  <c:pt idx="613">
                    <c:v>16</c:v>
                  </c:pt>
                  <c:pt idx="614">
                    <c:v>20</c:v>
                  </c:pt>
                  <c:pt idx="615">
                    <c:v>24</c:v>
                  </c:pt>
                  <c:pt idx="616">
                    <c:v>1</c:v>
                  </c:pt>
                  <c:pt idx="617">
                    <c:v>5</c:v>
                  </c:pt>
                  <c:pt idx="618">
                    <c:v>9</c:v>
                  </c:pt>
                  <c:pt idx="619">
                    <c:v>13</c:v>
                  </c:pt>
                  <c:pt idx="620">
                    <c:v>17</c:v>
                  </c:pt>
                  <c:pt idx="621">
                    <c:v>21</c:v>
                  </c:pt>
                  <c:pt idx="622">
                    <c:v>25</c:v>
                  </c:pt>
                  <c:pt idx="623">
                    <c:v>2</c:v>
                  </c:pt>
                  <c:pt idx="624">
                    <c:v>6</c:v>
                  </c:pt>
                  <c:pt idx="625">
                    <c:v>10</c:v>
                  </c:pt>
                  <c:pt idx="626">
                    <c:v>14</c:v>
                  </c:pt>
                  <c:pt idx="627">
                    <c:v>18</c:v>
                  </c:pt>
                  <c:pt idx="628">
                    <c:v>22</c:v>
                  </c:pt>
                  <c:pt idx="629">
                    <c:v>3</c:v>
                  </c:pt>
                  <c:pt idx="630">
                    <c:v>7</c:v>
                  </c:pt>
                  <c:pt idx="631">
                    <c:v>11</c:v>
                  </c:pt>
                  <c:pt idx="632">
                    <c:v>15</c:v>
                  </c:pt>
                  <c:pt idx="633">
                    <c:v>19</c:v>
                  </c:pt>
                  <c:pt idx="634">
                    <c:v>23</c:v>
                  </c:pt>
                  <c:pt idx="635">
                    <c:v>4</c:v>
                  </c:pt>
                  <c:pt idx="636">
                    <c:v>8</c:v>
                  </c:pt>
                  <c:pt idx="637">
                    <c:v>12</c:v>
                  </c:pt>
                  <c:pt idx="638">
                    <c:v>16</c:v>
                  </c:pt>
                  <c:pt idx="639">
                    <c:v>20</c:v>
                  </c:pt>
                  <c:pt idx="640">
                    <c:v>24</c:v>
                  </c:pt>
                  <c:pt idx="641">
                    <c:v>1</c:v>
                  </c:pt>
                  <c:pt idx="642">
                    <c:v>5</c:v>
                  </c:pt>
                  <c:pt idx="643">
                    <c:v>9</c:v>
                  </c:pt>
                  <c:pt idx="644">
                    <c:v>13</c:v>
                  </c:pt>
                  <c:pt idx="645">
                    <c:v>17</c:v>
                  </c:pt>
                  <c:pt idx="646">
                    <c:v>21</c:v>
                  </c:pt>
                  <c:pt idx="647">
                    <c:v>25</c:v>
                  </c:pt>
                  <c:pt idx="648">
                    <c:v>2</c:v>
                  </c:pt>
                  <c:pt idx="649">
                    <c:v>6</c:v>
                  </c:pt>
                  <c:pt idx="650">
                    <c:v>10</c:v>
                  </c:pt>
                  <c:pt idx="651">
                    <c:v>14</c:v>
                  </c:pt>
                  <c:pt idx="652">
                    <c:v>18</c:v>
                  </c:pt>
                  <c:pt idx="653">
                    <c:v>22</c:v>
                  </c:pt>
                  <c:pt idx="654">
                    <c:v>3</c:v>
                  </c:pt>
                  <c:pt idx="655">
                    <c:v>7</c:v>
                  </c:pt>
                  <c:pt idx="656">
                    <c:v>11</c:v>
                  </c:pt>
                  <c:pt idx="657">
                    <c:v>15</c:v>
                  </c:pt>
                  <c:pt idx="658">
                    <c:v>19</c:v>
                  </c:pt>
                  <c:pt idx="659">
                    <c:v>23</c:v>
                  </c:pt>
                  <c:pt idx="660">
                    <c:v>4</c:v>
                  </c:pt>
                  <c:pt idx="661">
                    <c:v>8</c:v>
                  </c:pt>
                  <c:pt idx="662">
                    <c:v>12</c:v>
                  </c:pt>
                  <c:pt idx="663">
                    <c:v>16</c:v>
                  </c:pt>
                  <c:pt idx="664">
                    <c:v>20</c:v>
                  </c:pt>
                  <c:pt idx="665">
                    <c:v>24</c:v>
                  </c:pt>
                  <c:pt idx="666">
                    <c:v>1</c:v>
                  </c:pt>
                  <c:pt idx="667">
                    <c:v>5</c:v>
                  </c:pt>
                  <c:pt idx="668">
                    <c:v>9</c:v>
                  </c:pt>
                  <c:pt idx="669">
                    <c:v>13</c:v>
                  </c:pt>
                  <c:pt idx="670">
                    <c:v>17</c:v>
                  </c:pt>
                  <c:pt idx="671">
                    <c:v>21</c:v>
                  </c:pt>
                  <c:pt idx="672">
                    <c:v>25</c:v>
                  </c:pt>
                  <c:pt idx="673">
                    <c:v>2</c:v>
                  </c:pt>
                  <c:pt idx="674">
                    <c:v>6</c:v>
                  </c:pt>
                  <c:pt idx="675">
                    <c:v>10</c:v>
                  </c:pt>
                  <c:pt idx="676">
                    <c:v>14</c:v>
                  </c:pt>
                  <c:pt idx="677">
                    <c:v>18</c:v>
                  </c:pt>
                  <c:pt idx="678">
                    <c:v>22</c:v>
                  </c:pt>
                  <c:pt idx="679">
                    <c:v>3</c:v>
                  </c:pt>
                  <c:pt idx="680">
                    <c:v>7</c:v>
                  </c:pt>
                  <c:pt idx="681">
                    <c:v>11</c:v>
                  </c:pt>
                  <c:pt idx="682">
                    <c:v>15</c:v>
                  </c:pt>
                  <c:pt idx="683">
                    <c:v>19</c:v>
                  </c:pt>
                  <c:pt idx="684">
                    <c:v>23</c:v>
                  </c:pt>
                  <c:pt idx="685">
                    <c:v>4</c:v>
                  </c:pt>
                  <c:pt idx="686">
                    <c:v>8</c:v>
                  </c:pt>
                  <c:pt idx="687">
                    <c:v>12</c:v>
                  </c:pt>
                  <c:pt idx="688">
                    <c:v>16</c:v>
                  </c:pt>
                  <c:pt idx="689">
                    <c:v>20</c:v>
                  </c:pt>
                  <c:pt idx="690">
                    <c:v>24</c:v>
                  </c:pt>
                  <c:pt idx="691">
                    <c:v>1</c:v>
                  </c:pt>
                  <c:pt idx="692">
                    <c:v>5</c:v>
                  </c:pt>
                  <c:pt idx="693">
                    <c:v>9</c:v>
                  </c:pt>
                  <c:pt idx="694">
                    <c:v>13</c:v>
                  </c:pt>
                  <c:pt idx="695">
                    <c:v>17</c:v>
                  </c:pt>
                  <c:pt idx="696">
                    <c:v>21</c:v>
                  </c:pt>
                  <c:pt idx="697">
                    <c:v>25</c:v>
                  </c:pt>
                  <c:pt idx="698">
                    <c:v>2</c:v>
                  </c:pt>
                  <c:pt idx="699">
                    <c:v>6</c:v>
                  </c:pt>
                  <c:pt idx="700">
                    <c:v>10</c:v>
                  </c:pt>
                  <c:pt idx="701">
                    <c:v>14</c:v>
                  </c:pt>
                  <c:pt idx="702">
                    <c:v>18</c:v>
                  </c:pt>
                  <c:pt idx="703">
                    <c:v>22</c:v>
                  </c:pt>
                  <c:pt idx="704">
                    <c:v>3</c:v>
                  </c:pt>
                  <c:pt idx="705">
                    <c:v>7</c:v>
                  </c:pt>
                  <c:pt idx="706">
                    <c:v>11</c:v>
                  </c:pt>
                  <c:pt idx="707">
                    <c:v>15</c:v>
                  </c:pt>
                  <c:pt idx="708">
                    <c:v>19</c:v>
                  </c:pt>
                  <c:pt idx="709">
                    <c:v>23</c:v>
                  </c:pt>
                  <c:pt idx="710">
                    <c:v>4</c:v>
                  </c:pt>
                  <c:pt idx="711">
                    <c:v>8</c:v>
                  </c:pt>
                  <c:pt idx="712">
                    <c:v>12</c:v>
                  </c:pt>
                  <c:pt idx="713">
                    <c:v>16</c:v>
                  </c:pt>
                  <c:pt idx="714">
                    <c:v>20</c:v>
                  </c:pt>
                  <c:pt idx="715">
                    <c:v>24</c:v>
                  </c:pt>
                  <c:pt idx="716">
                    <c:v>1</c:v>
                  </c:pt>
                  <c:pt idx="717">
                    <c:v>5</c:v>
                  </c:pt>
                  <c:pt idx="718">
                    <c:v>9</c:v>
                  </c:pt>
                  <c:pt idx="719">
                    <c:v>13</c:v>
                  </c:pt>
                  <c:pt idx="720">
                    <c:v>17</c:v>
                  </c:pt>
                  <c:pt idx="721">
                    <c:v>21</c:v>
                  </c:pt>
                  <c:pt idx="722">
                    <c:v>25</c:v>
                  </c:pt>
                  <c:pt idx="723">
                    <c:v>2</c:v>
                  </c:pt>
                  <c:pt idx="724">
                    <c:v>6</c:v>
                  </c:pt>
                  <c:pt idx="725">
                    <c:v>10</c:v>
                  </c:pt>
                  <c:pt idx="726">
                    <c:v>14</c:v>
                  </c:pt>
                  <c:pt idx="727">
                    <c:v>18</c:v>
                  </c:pt>
                  <c:pt idx="728">
                    <c:v>22</c:v>
                  </c:pt>
                  <c:pt idx="729">
                    <c:v>3</c:v>
                  </c:pt>
                  <c:pt idx="730">
                    <c:v>7</c:v>
                  </c:pt>
                  <c:pt idx="731">
                    <c:v>11</c:v>
                  </c:pt>
                  <c:pt idx="732">
                    <c:v>15</c:v>
                  </c:pt>
                  <c:pt idx="733">
                    <c:v>19</c:v>
                  </c:pt>
                  <c:pt idx="734">
                    <c:v>23</c:v>
                  </c:pt>
                  <c:pt idx="735">
                    <c:v>4</c:v>
                  </c:pt>
                  <c:pt idx="736">
                    <c:v>8</c:v>
                  </c:pt>
                  <c:pt idx="737">
                    <c:v>12</c:v>
                  </c:pt>
                  <c:pt idx="738">
                    <c:v>16</c:v>
                  </c:pt>
                  <c:pt idx="739">
                    <c:v>20</c:v>
                  </c:pt>
                  <c:pt idx="740">
                    <c:v>24</c:v>
                  </c:pt>
                  <c:pt idx="741">
                    <c:v>1</c:v>
                  </c:pt>
                  <c:pt idx="742">
                    <c:v>5</c:v>
                  </c:pt>
                  <c:pt idx="743">
                    <c:v>9</c:v>
                  </c:pt>
                  <c:pt idx="744">
                    <c:v>13</c:v>
                  </c:pt>
                  <c:pt idx="745">
                    <c:v>17</c:v>
                  </c:pt>
                  <c:pt idx="746">
                    <c:v>21</c:v>
                  </c:pt>
                  <c:pt idx="747">
                    <c:v>25</c:v>
                  </c:pt>
                  <c:pt idx="748">
                    <c:v>2</c:v>
                  </c:pt>
                  <c:pt idx="749">
                    <c:v>6</c:v>
                  </c:pt>
                  <c:pt idx="750">
                    <c:v>10</c:v>
                  </c:pt>
                  <c:pt idx="751">
                    <c:v>14</c:v>
                  </c:pt>
                  <c:pt idx="752">
                    <c:v>18</c:v>
                  </c:pt>
                  <c:pt idx="753">
                    <c:v>22</c:v>
                  </c:pt>
                  <c:pt idx="754">
                    <c:v>3</c:v>
                  </c:pt>
                  <c:pt idx="755">
                    <c:v>7</c:v>
                  </c:pt>
                  <c:pt idx="756">
                    <c:v>11</c:v>
                  </c:pt>
                  <c:pt idx="757">
                    <c:v>15</c:v>
                  </c:pt>
                  <c:pt idx="758">
                    <c:v>19</c:v>
                  </c:pt>
                  <c:pt idx="759">
                    <c:v>23</c:v>
                  </c:pt>
                  <c:pt idx="760">
                    <c:v>4</c:v>
                  </c:pt>
                  <c:pt idx="761">
                    <c:v>8</c:v>
                  </c:pt>
                  <c:pt idx="762">
                    <c:v>12</c:v>
                  </c:pt>
                  <c:pt idx="763">
                    <c:v>16</c:v>
                  </c:pt>
                  <c:pt idx="764">
                    <c:v>20</c:v>
                  </c:pt>
                  <c:pt idx="765">
                    <c:v>24</c:v>
                  </c:pt>
                  <c:pt idx="766">
                    <c:v>1</c:v>
                  </c:pt>
                  <c:pt idx="767">
                    <c:v>5</c:v>
                  </c:pt>
                  <c:pt idx="768">
                    <c:v>9</c:v>
                  </c:pt>
                  <c:pt idx="769">
                    <c:v>13</c:v>
                  </c:pt>
                  <c:pt idx="770">
                    <c:v>17</c:v>
                  </c:pt>
                  <c:pt idx="771">
                    <c:v>21</c:v>
                  </c:pt>
                  <c:pt idx="772">
                    <c:v>25</c:v>
                  </c:pt>
                  <c:pt idx="773">
                    <c:v>2</c:v>
                  </c:pt>
                  <c:pt idx="774">
                    <c:v>6</c:v>
                  </c:pt>
                  <c:pt idx="775">
                    <c:v>10</c:v>
                  </c:pt>
                  <c:pt idx="776">
                    <c:v>14</c:v>
                  </c:pt>
                  <c:pt idx="777">
                    <c:v>18</c:v>
                  </c:pt>
                  <c:pt idx="778">
                    <c:v>22</c:v>
                  </c:pt>
                  <c:pt idx="779">
                    <c:v>3</c:v>
                  </c:pt>
                  <c:pt idx="780">
                    <c:v>7</c:v>
                  </c:pt>
                  <c:pt idx="781">
                    <c:v>11</c:v>
                  </c:pt>
                  <c:pt idx="782">
                    <c:v>15</c:v>
                  </c:pt>
                  <c:pt idx="783">
                    <c:v>19</c:v>
                  </c:pt>
                  <c:pt idx="784">
                    <c:v>23</c:v>
                  </c:pt>
                  <c:pt idx="785">
                    <c:v>4</c:v>
                  </c:pt>
                  <c:pt idx="786">
                    <c:v>8</c:v>
                  </c:pt>
                  <c:pt idx="787">
                    <c:v>12</c:v>
                  </c:pt>
                  <c:pt idx="788">
                    <c:v>16</c:v>
                  </c:pt>
                  <c:pt idx="789">
                    <c:v>20</c:v>
                  </c:pt>
                  <c:pt idx="790">
                    <c:v>24</c:v>
                  </c:pt>
                  <c:pt idx="791">
                    <c:v>1</c:v>
                  </c:pt>
                  <c:pt idx="792">
                    <c:v>5</c:v>
                  </c:pt>
                  <c:pt idx="793">
                    <c:v>9</c:v>
                  </c:pt>
                  <c:pt idx="794">
                    <c:v>13</c:v>
                  </c:pt>
                  <c:pt idx="795">
                    <c:v>17</c:v>
                  </c:pt>
                  <c:pt idx="796">
                    <c:v>21</c:v>
                  </c:pt>
                  <c:pt idx="797">
                    <c:v>25</c:v>
                  </c:pt>
                  <c:pt idx="798">
                    <c:v>2</c:v>
                  </c:pt>
                  <c:pt idx="799">
                    <c:v>6</c:v>
                  </c:pt>
                  <c:pt idx="800">
                    <c:v>10</c:v>
                  </c:pt>
                  <c:pt idx="801">
                    <c:v>14</c:v>
                  </c:pt>
                  <c:pt idx="802">
                    <c:v>18</c:v>
                  </c:pt>
                  <c:pt idx="803">
                    <c:v>22</c:v>
                  </c:pt>
                  <c:pt idx="804">
                    <c:v>3</c:v>
                  </c:pt>
                  <c:pt idx="805">
                    <c:v>7</c:v>
                  </c:pt>
                  <c:pt idx="806">
                    <c:v>11</c:v>
                  </c:pt>
                  <c:pt idx="807">
                    <c:v>15</c:v>
                  </c:pt>
                  <c:pt idx="808">
                    <c:v>19</c:v>
                  </c:pt>
                  <c:pt idx="809">
                    <c:v>23</c:v>
                  </c:pt>
                  <c:pt idx="810">
                    <c:v>4</c:v>
                  </c:pt>
                  <c:pt idx="811">
                    <c:v>8</c:v>
                  </c:pt>
                  <c:pt idx="812">
                    <c:v>12</c:v>
                  </c:pt>
                  <c:pt idx="813">
                    <c:v>16</c:v>
                  </c:pt>
                  <c:pt idx="814">
                    <c:v>20</c:v>
                  </c:pt>
                  <c:pt idx="815">
                    <c:v>24</c:v>
                  </c:pt>
                  <c:pt idx="816">
                    <c:v>1</c:v>
                  </c:pt>
                  <c:pt idx="817">
                    <c:v>5</c:v>
                  </c:pt>
                  <c:pt idx="818">
                    <c:v>9</c:v>
                  </c:pt>
                  <c:pt idx="819">
                    <c:v>13</c:v>
                  </c:pt>
                  <c:pt idx="820">
                    <c:v>17</c:v>
                  </c:pt>
                  <c:pt idx="821">
                    <c:v>21</c:v>
                  </c:pt>
                  <c:pt idx="822">
                    <c:v>25</c:v>
                  </c:pt>
                  <c:pt idx="823">
                    <c:v>2</c:v>
                  </c:pt>
                  <c:pt idx="824">
                    <c:v>6</c:v>
                  </c:pt>
                  <c:pt idx="825">
                    <c:v>10</c:v>
                  </c:pt>
                  <c:pt idx="826">
                    <c:v>14</c:v>
                  </c:pt>
                  <c:pt idx="827">
                    <c:v>18</c:v>
                  </c:pt>
                  <c:pt idx="828">
                    <c:v>22</c:v>
                  </c:pt>
                  <c:pt idx="829">
                    <c:v>3</c:v>
                  </c:pt>
                  <c:pt idx="830">
                    <c:v>7</c:v>
                  </c:pt>
                  <c:pt idx="831">
                    <c:v>11</c:v>
                  </c:pt>
                  <c:pt idx="832">
                    <c:v>15</c:v>
                  </c:pt>
                  <c:pt idx="833">
                    <c:v>19</c:v>
                  </c:pt>
                  <c:pt idx="834">
                    <c:v>23</c:v>
                  </c:pt>
                  <c:pt idx="835">
                    <c:v>4</c:v>
                  </c:pt>
                  <c:pt idx="836">
                    <c:v>8</c:v>
                  </c:pt>
                  <c:pt idx="837">
                    <c:v>12</c:v>
                  </c:pt>
                  <c:pt idx="838">
                    <c:v>16</c:v>
                  </c:pt>
                  <c:pt idx="839">
                    <c:v>20</c:v>
                  </c:pt>
                  <c:pt idx="840">
                    <c:v>24</c:v>
                  </c:pt>
                  <c:pt idx="841">
                    <c:v>1</c:v>
                  </c:pt>
                  <c:pt idx="842">
                    <c:v>5</c:v>
                  </c:pt>
                  <c:pt idx="843">
                    <c:v>9</c:v>
                  </c:pt>
                  <c:pt idx="844">
                    <c:v>13</c:v>
                  </c:pt>
                  <c:pt idx="845">
                    <c:v>17</c:v>
                  </c:pt>
                  <c:pt idx="846">
                    <c:v>21</c:v>
                  </c:pt>
                  <c:pt idx="847">
                    <c:v>25</c:v>
                  </c:pt>
                  <c:pt idx="848">
                    <c:v>2</c:v>
                  </c:pt>
                  <c:pt idx="849">
                    <c:v>6</c:v>
                  </c:pt>
                  <c:pt idx="850">
                    <c:v>10</c:v>
                  </c:pt>
                  <c:pt idx="851">
                    <c:v>14</c:v>
                  </c:pt>
                  <c:pt idx="852">
                    <c:v>18</c:v>
                  </c:pt>
                  <c:pt idx="853">
                    <c:v>22</c:v>
                  </c:pt>
                  <c:pt idx="854">
                    <c:v>3</c:v>
                  </c:pt>
                  <c:pt idx="855">
                    <c:v>7</c:v>
                  </c:pt>
                  <c:pt idx="856">
                    <c:v>11</c:v>
                  </c:pt>
                  <c:pt idx="857">
                    <c:v>15</c:v>
                  </c:pt>
                  <c:pt idx="858">
                    <c:v>19</c:v>
                  </c:pt>
                  <c:pt idx="859">
                    <c:v>23</c:v>
                  </c:pt>
                  <c:pt idx="860">
                    <c:v>4</c:v>
                  </c:pt>
                  <c:pt idx="861">
                    <c:v>8</c:v>
                  </c:pt>
                  <c:pt idx="862">
                    <c:v>16</c:v>
                  </c:pt>
                  <c:pt idx="863">
                    <c:v>20</c:v>
                  </c:pt>
                  <c:pt idx="864">
                    <c:v>24</c:v>
                  </c:pt>
                  <c:pt idx="865">
                    <c:v>1</c:v>
                  </c:pt>
                  <c:pt idx="866">
                    <c:v>5</c:v>
                  </c:pt>
                  <c:pt idx="867">
                    <c:v>9</c:v>
                  </c:pt>
                  <c:pt idx="868">
                    <c:v>13</c:v>
                  </c:pt>
                  <c:pt idx="869">
                    <c:v>17</c:v>
                  </c:pt>
                  <c:pt idx="870">
                    <c:v>21</c:v>
                  </c:pt>
                  <c:pt idx="871">
                    <c:v>25</c:v>
                  </c:pt>
                  <c:pt idx="872">
                    <c:v>2</c:v>
                  </c:pt>
                  <c:pt idx="873">
                    <c:v>6</c:v>
                  </c:pt>
                  <c:pt idx="874">
                    <c:v>10</c:v>
                  </c:pt>
                  <c:pt idx="875">
                    <c:v>14</c:v>
                  </c:pt>
                  <c:pt idx="876">
                    <c:v>18</c:v>
                  </c:pt>
                  <c:pt idx="877">
                    <c:v>22</c:v>
                  </c:pt>
                  <c:pt idx="878">
                    <c:v>3</c:v>
                  </c:pt>
                  <c:pt idx="879">
                    <c:v>7</c:v>
                  </c:pt>
                  <c:pt idx="880">
                    <c:v>11</c:v>
                  </c:pt>
                  <c:pt idx="881">
                    <c:v>15</c:v>
                  </c:pt>
                  <c:pt idx="882">
                    <c:v>19</c:v>
                  </c:pt>
                  <c:pt idx="883">
                    <c:v>23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12</c:v>
                  </c:pt>
                  <c:pt idx="887">
                    <c:v>16</c:v>
                  </c:pt>
                  <c:pt idx="888">
                    <c:v>20</c:v>
                  </c:pt>
                  <c:pt idx="889">
                    <c:v>24</c:v>
                  </c:pt>
                  <c:pt idx="890">
                    <c:v>1</c:v>
                  </c:pt>
                  <c:pt idx="891">
                    <c:v>5</c:v>
                  </c:pt>
                  <c:pt idx="892">
                    <c:v>9</c:v>
                  </c:pt>
                  <c:pt idx="893">
                    <c:v>13</c:v>
                  </c:pt>
                  <c:pt idx="894">
                    <c:v>17</c:v>
                  </c:pt>
                  <c:pt idx="895">
                    <c:v>21</c:v>
                  </c:pt>
                  <c:pt idx="896">
                    <c:v>25</c:v>
                  </c:pt>
                  <c:pt idx="897">
                    <c:v>2</c:v>
                  </c:pt>
                  <c:pt idx="898">
                    <c:v>6</c:v>
                  </c:pt>
                  <c:pt idx="899">
                    <c:v>10</c:v>
                  </c:pt>
                  <c:pt idx="900">
                    <c:v>14</c:v>
                  </c:pt>
                  <c:pt idx="901">
                    <c:v>18</c:v>
                  </c:pt>
                  <c:pt idx="902">
                    <c:v>22</c:v>
                  </c:pt>
                  <c:pt idx="903">
                    <c:v>3</c:v>
                  </c:pt>
                  <c:pt idx="904">
                    <c:v>7</c:v>
                  </c:pt>
                  <c:pt idx="905">
                    <c:v>11</c:v>
                  </c:pt>
                  <c:pt idx="906">
                    <c:v>15</c:v>
                  </c:pt>
                  <c:pt idx="907">
                    <c:v>19</c:v>
                  </c:pt>
                  <c:pt idx="908">
                    <c:v>23</c:v>
                  </c:pt>
                  <c:pt idx="909">
                    <c:v>4</c:v>
                  </c:pt>
                  <c:pt idx="910">
                    <c:v>8</c:v>
                  </c:pt>
                  <c:pt idx="911">
                    <c:v>12</c:v>
                  </c:pt>
                  <c:pt idx="912">
                    <c:v>16</c:v>
                  </c:pt>
                  <c:pt idx="913">
                    <c:v>20</c:v>
                  </c:pt>
                  <c:pt idx="914">
                    <c:v>24</c:v>
                  </c:pt>
                  <c:pt idx="915">
                    <c:v>1</c:v>
                  </c:pt>
                  <c:pt idx="916">
                    <c:v>5</c:v>
                  </c:pt>
                  <c:pt idx="917">
                    <c:v>9</c:v>
                  </c:pt>
                  <c:pt idx="918">
                    <c:v>13</c:v>
                  </c:pt>
                  <c:pt idx="919">
                    <c:v>17</c:v>
                  </c:pt>
                  <c:pt idx="920">
                    <c:v>21</c:v>
                  </c:pt>
                  <c:pt idx="921">
                    <c:v>25</c:v>
                  </c:pt>
                  <c:pt idx="922">
                    <c:v>2</c:v>
                  </c:pt>
                  <c:pt idx="923">
                    <c:v>6</c:v>
                  </c:pt>
                  <c:pt idx="924">
                    <c:v>14</c:v>
                  </c:pt>
                  <c:pt idx="925">
                    <c:v>18</c:v>
                  </c:pt>
                  <c:pt idx="926">
                    <c:v>22</c:v>
                  </c:pt>
                  <c:pt idx="927">
                    <c:v>3</c:v>
                  </c:pt>
                  <c:pt idx="928">
                    <c:v>7</c:v>
                  </c:pt>
                  <c:pt idx="929">
                    <c:v>11</c:v>
                  </c:pt>
                  <c:pt idx="930">
                    <c:v>15</c:v>
                  </c:pt>
                  <c:pt idx="931">
                    <c:v>19</c:v>
                  </c:pt>
                  <c:pt idx="932">
                    <c:v>23</c:v>
                  </c:pt>
                  <c:pt idx="933">
                    <c:v>4</c:v>
                  </c:pt>
                  <c:pt idx="934">
                    <c:v>8</c:v>
                  </c:pt>
                  <c:pt idx="935">
                    <c:v>12</c:v>
                  </c:pt>
                  <c:pt idx="936">
                    <c:v>16</c:v>
                  </c:pt>
                  <c:pt idx="937">
                    <c:v>20</c:v>
                  </c:pt>
                  <c:pt idx="938">
                    <c:v>24</c:v>
                  </c:pt>
                  <c:pt idx="939">
                    <c:v>1</c:v>
                  </c:pt>
                  <c:pt idx="940">
                    <c:v>5</c:v>
                  </c:pt>
                  <c:pt idx="941">
                    <c:v>9</c:v>
                  </c:pt>
                  <c:pt idx="942">
                    <c:v>13</c:v>
                  </c:pt>
                  <c:pt idx="943">
                    <c:v>17</c:v>
                  </c:pt>
                  <c:pt idx="944">
                    <c:v>21</c:v>
                  </c:pt>
                  <c:pt idx="945">
                    <c:v>25</c:v>
                  </c:pt>
                  <c:pt idx="946">
                    <c:v>2</c:v>
                  </c:pt>
                  <c:pt idx="947">
                    <c:v>6</c:v>
                  </c:pt>
                  <c:pt idx="948">
                    <c:v>10</c:v>
                  </c:pt>
                  <c:pt idx="949">
                    <c:v>14</c:v>
                  </c:pt>
                  <c:pt idx="950">
                    <c:v>18</c:v>
                  </c:pt>
                  <c:pt idx="951">
                    <c:v>22</c:v>
                  </c:pt>
                  <c:pt idx="952">
                    <c:v>3</c:v>
                  </c:pt>
                  <c:pt idx="953">
                    <c:v>7</c:v>
                  </c:pt>
                  <c:pt idx="954">
                    <c:v>11</c:v>
                  </c:pt>
                  <c:pt idx="955">
                    <c:v>15</c:v>
                  </c:pt>
                  <c:pt idx="956">
                    <c:v>19</c:v>
                  </c:pt>
                  <c:pt idx="957">
                    <c:v>23</c:v>
                  </c:pt>
                  <c:pt idx="958">
                    <c:v>4</c:v>
                  </c:pt>
                  <c:pt idx="959">
                    <c:v>8</c:v>
                  </c:pt>
                  <c:pt idx="960">
                    <c:v>16</c:v>
                  </c:pt>
                  <c:pt idx="961">
                    <c:v>20</c:v>
                  </c:pt>
                  <c:pt idx="962">
                    <c:v>24</c:v>
                  </c:pt>
                  <c:pt idx="963">
                    <c:v>1</c:v>
                  </c:pt>
                  <c:pt idx="964">
                    <c:v>5</c:v>
                  </c:pt>
                  <c:pt idx="965">
                    <c:v>9</c:v>
                  </c:pt>
                  <c:pt idx="966">
                    <c:v>13</c:v>
                  </c:pt>
                  <c:pt idx="967">
                    <c:v>17</c:v>
                  </c:pt>
                  <c:pt idx="968">
                    <c:v>21</c:v>
                  </c:pt>
                  <c:pt idx="969">
                    <c:v>25</c:v>
                  </c:pt>
                  <c:pt idx="970">
                    <c:v>2</c:v>
                  </c:pt>
                  <c:pt idx="971">
                    <c:v>6</c:v>
                  </c:pt>
                  <c:pt idx="972">
                    <c:v>10</c:v>
                  </c:pt>
                  <c:pt idx="973">
                    <c:v>14</c:v>
                  </c:pt>
                  <c:pt idx="974">
                    <c:v>18</c:v>
                  </c:pt>
                  <c:pt idx="975">
                    <c:v>22</c:v>
                  </c:pt>
                  <c:pt idx="976">
                    <c:v>3</c:v>
                  </c:pt>
                  <c:pt idx="977">
                    <c:v>7</c:v>
                  </c:pt>
                  <c:pt idx="978">
                    <c:v>11</c:v>
                  </c:pt>
                  <c:pt idx="979">
                    <c:v>15</c:v>
                  </c:pt>
                  <c:pt idx="980">
                    <c:v>19</c:v>
                  </c:pt>
                  <c:pt idx="981">
                    <c:v>23</c:v>
                  </c:pt>
                  <c:pt idx="982">
                    <c:v>4</c:v>
                  </c:pt>
                  <c:pt idx="983">
                    <c:v>8</c:v>
                  </c:pt>
                  <c:pt idx="984">
                    <c:v>12</c:v>
                  </c:pt>
                  <c:pt idx="985">
                    <c:v>16</c:v>
                  </c:pt>
                  <c:pt idx="986">
                    <c:v>20</c:v>
                  </c:pt>
                  <c:pt idx="987">
                    <c:v>24</c:v>
                  </c:pt>
                  <c:pt idx="988">
                    <c:v>1</c:v>
                  </c:pt>
                  <c:pt idx="989">
                    <c:v>5</c:v>
                  </c:pt>
                  <c:pt idx="990">
                    <c:v>9</c:v>
                  </c:pt>
                  <c:pt idx="991">
                    <c:v>13</c:v>
                  </c:pt>
                  <c:pt idx="992">
                    <c:v>17</c:v>
                  </c:pt>
                  <c:pt idx="993">
                    <c:v>21</c:v>
                  </c:pt>
                  <c:pt idx="994">
                    <c:v>25</c:v>
                  </c:pt>
                  <c:pt idx="995">
                    <c:v>2</c:v>
                  </c:pt>
                  <c:pt idx="996">
                    <c:v>6</c:v>
                  </c:pt>
                  <c:pt idx="997">
                    <c:v>10</c:v>
                  </c:pt>
                  <c:pt idx="998">
                    <c:v>14</c:v>
                  </c:pt>
                  <c:pt idx="999">
                    <c:v>18</c:v>
                  </c:pt>
                  <c:pt idx="1000">
                    <c:v>22</c:v>
                  </c:pt>
                  <c:pt idx="1001">
                    <c:v>3</c:v>
                  </c:pt>
                  <c:pt idx="1002">
                    <c:v>7</c:v>
                  </c:pt>
                  <c:pt idx="1003">
                    <c:v>11</c:v>
                  </c:pt>
                  <c:pt idx="1004">
                    <c:v>15</c:v>
                  </c:pt>
                  <c:pt idx="1005">
                    <c:v>19</c:v>
                  </c:pt>
                  <c:pt idx="1006">
                    <c:v>23</c:v>
                  </c:pt>
                  <c:pt idx="1007">
                    <c:v>4</c:v>
                  </c:pt>
                  <c:pt idx="1008">
                    <c:v>8</c:v>
                  </c:pt>
                  <c:pt idx="1009">
                    <c:v>12</c:v>
                  </c:pt>
                  <c:pt idx="1010">
                    <c:v>16</c:v>
                  </c:pt>
                  <c:pt idx="1011">
                    <c:v>20</c:v>
                  </c:pt>
                  <c:pt idx="1012">
                    <c:v>24</c:v>
                  </c:pt>
                  <c:pt idx="1013">
                    <c:v>1</c:v>
                  </c:pt>
                  <c:pt idx="1014">
                    <c:v>5</c:v>
                  </c:pt>
                  <c:pt idx="1015">
                    <c:v>9</c:v>
                  </c:pt>
                  <c:pt idx="1016">
                    <c:v>13</c:v>
                  </c:pt>
                  <c:pt idx="1017">
                    <c:v>17</c:v>
                  </c:pt>
                  <c:pt idx="1018">
                    <c:v>21</c:v>
                  </c:pt>
                  <c:pt idx="1019">
                    <c:v>25</c:v>
                  </c:pt>
                  <c:pt idx="1020">
                    <c:v>2</c:v>
                  </c:pt>
                  <c:pt idx="1021">
                    <c:v>6</c:v>
                  </c:pt>
                  <c:pt idx="1022">
                    <c:v>10</c:v>
                  </c:pt>
                  <c:pt idx="1023">
                    <c:v>14</c:v>
                  </c:pt>
                  <c:pt idx="1024">
                    <c:v>18</c:v>
                  </c:pt>
                  <c:pt idx="1025">
                    <c:v>22</c:v>
                  </c:pt>
                  <c:pt idx="1026">
                    <c:v>3</c:v>
                  </c:pt>
                  <c:pt idx="1027">
                    <c:v>7</c:v>
                  </c:pt>
                  <c:pt idx="1028">
                    <c:v>11</c:v>
                  </c:pt>
                  <c:pt idx="1029">
                    <c:v>15</c:v>
                  </c:pt>
                  <c:pt idx="1030">
                    <c:v>19</c:v>
                  </c:pt>
                  <c:pt idx="1031">
                    <c:v>23</c:v>
                  </c:pt>
                  <c:pt idx="1032">
                    <c:v>4</c:v>
                  </c:pt>
                  <c:pt idx="1033">
                    <c:v>8</c:v>
                  </c:pt>
                  <c:pt idx="1034">
                    <c:v>12</c:v>
                  </c:pt>
                  <c:pt idx="1035">
                    <c:v>16</c:v>
                  </c:pt>
                  <c:pt idx="1036">
                    <c:v>20</c:v>
                  </c:pt>
                  <c:pt idx="1037">
                    <c:v>24</c:v>
                  </c:pt>
                  <c:pt idx="1038">
                    <c:v>1</c:v>
                  </c:pt>
                  <c:pt idx="1039">
                    <c:v>5</c:v>
                  </c:pt>
                  <c:pt idx="1040">
                    <c:v>9</c:v>
                  </c:pt>
                  <c:pt idx="1041">
                    <c:v>13</c:v>
                  </c:pt>
                  <c:pt idx="1042">
                    <c:v>17</c:v>
                  </c:pt>
                  <c:pt idx="1043">
                    <c:v>25</c:v>
                  </c:pt>
                  <c:pt idx="1044">
                    <c:v>2</c:v>
                  </c:pt>
                  <c:pt idx="1045">
                    <c:v>6</c:v>
                  </c:pt>
                  <c:pt idx="1046">
                    <c:v>10</c:v>
                  </c:pt>
                  <c:pt idx="1047">
                    <c:v>14</c:v>
                  </c:pt>
                  <c:pt idx="1048">
                    <c:v>18</c:v>
                  </c:pt>
                  <c:pt idx="1049">
                    <c:v>3</c:v>
                  </c:pt>
                  <c:pt idx="1050">
                    <c:v>7</c:v>
                  </c:pt>
                  <c:pt idx="1051">
                    <c:v>11</c:v>
                  </c:pt>
                  <c:pt idx="1052">
                    <c:v>15</c:v>
                  </c:pt>
                  <c:pt idx="1053">
                    <c:v>19</c:v>
                  </c:pt>
                  <c:pt idx="1054">
                    <c:v>23</c:v>
                  </c:pt>
                  <c:pt idx="1055">
                    <c:v>4</c:v>
                  </c:pt>
                  <c:pt idx="1056">
                    <c:v>8</c:v>
                  </c:pt>
                  <c:pt idx="1057">
                    <c:v>12</c:v>
                  </c:pt>
                  <c:pt idx="1058">
                    <c:v>16</c:v>
                  </c:pt>
                  <c:pt idx="1059">
                    <c:v>20</c:v>
                  </c:pt>
                  <c:pt idx="1060">
                    <c:v>24</c:v>
                  </c:pt>
                  <c:pt idx="1061">
                    <c:v>1</c:v>
                  </c:pt>
                  <c:pt idx="1062">
                    <c:v>5</c:v>
                  </c:pt>
                  <c:pt idx="1063">
                    <c:v>9</c:v>
                  </c:pt>
                  <c:pt idx="1064">
                    <c:v>13</c:v>
                  </c:pt>
                  <c:pt idx="1065">
                    <c:v>17</c:v>
                  </c:pt>
                  <c:pt idx="1066">
                    <c:v>21</c:v>
                  </c:pt>
                  <c:pt idx="1067">
                    <c:v>25</c:v>
                  </c:pt>
                  <c:pt idx="1068">
                    <c:v>2</c:v>
                  </c:pt>
                  <c:pt idx="1069">
                    <c:v>6</c:v>
                  </c:pt>
                  <c:pt idx="1070">
                    <c:v>10</c:v>
                  </c:pt>
                  <c:pt idx="1071">
                    <c:v>14</c:v>
                  </c:pt>
                  <c:pt idx="1072">
                    <c:v>18</c:v>
                  </c:pt>
                  <c:pt idx="1073">
                    <c:v>22</c:v>
                  </c:pt>
                  <c:pt idx="1074">
                    <c:v>3</c:v>
                  </c:pt>
                  <c:pt idx="1075">
                    <c:v>7</c:v>
                  </c:pt>
                  <c:pt idx="1076">
                    <c:v>11</c:v>
                  </c:pt>
                  <c:pt idx="1077">
                    <c:v>15</c:v>
                  </c:pt>
                  <c:pt idx="1078">
                    <c:v>19</c:v>
                  </c:pt>
                  <c:pt idx="1079">
                    <c:v>23</c:v>
                  </c:pt>
                  <c:pt idx="1080">
                    <c:v>4</c:v>
                  </c:pt>
                  <c:pt idx="1081">
                    <c:v>8</c:v>
                  </c:pt>
                  <c:pt idx="1082">
                    <c:v>12</c:v>
                  </c:pt>
                  <c:pt idx="1083">
                    <c:v>16</c:v>
                  </c:pt>
                  <c:pt idx="1084">
                    <c:v>20</c:v>
                  </c:pt>
                  <c:pt idx="1085">
                    <c:v>24</c:v>
                  </c:pt>
                  <c:pt idx="1086">
                    <c:v>1</c:v>
                  </c:pt>
                  <c:pt idx="1087">
                    <c:v>5</c:v>
                  </c:pt>
                  <c:pt idx="1088">
                    <c:v>9</c:v>
                  </c:pt>
                  <c:pt idx="1089">
                    <c:v>13</c:v>
                  </c:pt>
                  <c:pt idx="1090">
                    <c:v>17</c:v>
                  </c:pt>
                  <c:pt idx="1091">
                    <c:v>21</c:v>
                  </c:pt>
                  <c:pt idx="1092">
                    <c:v>25</c:v>
                  </c:pt>
                  <c:pt idx="1093">
                    <c:v>2</c:v>
                  </c:pt>
                  <c:pt idx="1094">
                    <c:v>6</c:v>
                  </c:pt>
                  <c:pt idx="1095">
                    <c:v>10</c:v>
                  </c:pt>
                  <c:pt idx="1096">
                    <c:v>14</c:v>
                  </c:pt>
                  <c:pt idx="1097">
                    <c:v>18</c:v>
                  </c:pt>
                  <c:pt idx="1098">
                    <c:v>22</c:v>
                  </c:pt>
                  <c:pt idx="1099">
                    <c:v>3</c:v>
                  </c:pt>
                  <c:pt idx="1100">
                    <c:v>7</c:v>
                  </c:pt>
                  <c:pt idx="1101">
                    <c:v>11</c:v>
                  </c:pt>
                  <c:pt idx="1102">
                    <c:v>15</c:v>
                  </c:pt>
                  <c:pt idx="1103">
                    <c:v>19</c:v>
                  </c:pt>
                  <c:pt idx="1104">
                    <c:v>23</c:v>
                  </c:pt>
                  <c:pt idx="1105">
                    <c:v>4</c:v>
                  </c:pt>
                  <c:pt idx="1106">
                    <c:v>8</c:v>
                  </c:pt>
                  <c:pt idx="1107">
                    <c:v>12</c:v>
                  </c:pt>
                  <c:pt idx="1108">
                    <c:v>16</c:v>
                  </c:pt>
                  <c:pt idx="1109">
                    <c:v>20</c:v>
                  </c:pt>
                  <c:pt idx="1110">
                    <c:v>24</c:v>
                  </c:pt>
                  <c:pt idx="1111">
                    <c:v>1</c:v>
                  </c:pt>
                  <c:pt idx="1112">
                    <c:v>5</c:v>
                  </c:pt>
                  <c:pt idx="1113">
                    <c:v>9</c:v>
                  </c:pt>
                  <c:pt idx="1114">
                    <c:v>13</c:v>
                  </c:pt>
                  <c:pt idx="1115">
                    <c:v>17</c:v>
                  </c:pt>
                  <c:pt idx="1116">
                    <c:v>21</c:v>
                  </c:pt>
                  <c:pt idx="1117">
                    <c:v>25</c:v>
                  </c:pt>
                  <c:pt idx="1118">
                    <c:v>2</c:v>
                  </c:pt>
                  <c:pt idx="1119">
                    <c:v>6</c:v>
                  </c:pt>
                  <c:pt idx="1120">
                    <c:v>14</c:v>
                  </c:pt>
                  <c:pt idx="1121">
                    <c:v>18</c:v>
                  </c:pt>
                  <c:pt idx="1122">
                    <c:v>22</c:v>
                  </c:pt>
                  <c:pt idx="1123">
                    <c:v>3</c:v>
                  </c:pt>
                  <c:pt idx="1124">
                    <c:v>7</c:v>
                  </c:pt>
                  <c:pt idx="1125">
                    <c:v>11</c:v>
                  </c:pt>
                  <c:pt idx="1126">
                    <c:v>15</c:v>
                  </c:pt>
                  <c:pt idx="1127">
                    <c:v>19</c:v>
                  </c:pt>
                  <c:pt idx="1128">
                    <c:v>23</c:v>
                  </c:pt>
                  <c:pt idx="1129">
                    <c:v>4</c:v>
                  </c:pt>
                  <c:pt idx="1130">
                    <c:v>8</c:v>
                  </c:pt>
                  <c:pt idx="1131">
                    <c:v>12</c:v>
                  </c:pt>
                  <c:pt idx="1132">
                    <c:v>16</c:v>
                  </c:pt>
                  <c:pt idx="1133">
                    <c:v>20</c:v>
                  </c:pt>
                  <c:pt idx="1134">
                    <c:v>24</c:v>
                  </c:pt>
                  <c:pt idx="1135">
                    <c:v>1</c:v>
                  </c:pt>
                  <c:pt idx="1136">
                    <c:v>5</c:v>
                  </c:pt>
                  <c:pt idx="1137">
                    <c:v>9</c:v>
                  </c:pt>
                  <c:pt idx="1138">
                    <c:v>13</c:v>
                  </c:pt>
                  <c:pt idx="1139">
                    <c:v>17</c:v>
                  </c:pt>
                  <c:pt idx="1140">
                    <c:v>21</c:v>
                  </c:pt>
                  <c:pt idx="1141">
                    <c:v>25</c:v>
                  </c:pt>
                  <c:pt idx="1142">
                    <c:v>2</c:v>
                  </c:pt>
                  <c:pt idx="1143">
                    <c:v>6</c:v>
                  </c:pt>
                  <c:pt idx="1144">
                    <c:v>10</c:v>
                  </c:pt>
                  <c:pt idx="1145">
                    <c:v>14</c:v>
                  </c:pt>
                  <c:pt idx="1146">
                    <c:v>18</c:v>
                  </c:pt>
                  <c:pt idx="1147">
                    <c:v>22</c:v>
                  </c:pt>
                  <c:pt idx="1148">
                    <c:v>3</c:v>
                  </c:pt>
                  <c:pt idx="1149">
                    <c:v>7</c:v>
                  </c:pt>
                  <c:pt idx="1150">
                    <c:v>11</c:v>
                  </c:pt>
                  <c:pt idx="1151">
                    <c:v>15</c:v>
                  </c:pt>
                  <c:pt idx="1152">
                    <c:v>19</c:v>
                  </c:pt>
                  <c:pt idx="1153">
                    <c:v>23</c:v>
                  </c:pt>
                  <c:pt idx="1154">
                    <c:v>4</c:v>
                  </c:pt>
                  <c:pt idx="1155">
                    <c:v>8</c:v>
                  </c:pt>
                  <c:pt idx="1156">
                    <c:v>12</c:v>
                  </c:pt>
                  <c:pt idx="1157">
                    <c:v>16</c:v>
                  </c:pt>
                  <c:pt idx="1158">
                    <c:v>20</c:v>
                  </c:pt>
                  <c:pt idx="1159">
                    <c:v>24</c:v>
                  </c:pt>
                  <c:pt idx="1160">
                    <c:v>1</c:v>
                  </c:pt>
                  <c:pt idx="1161">
                    <c:v>5</c:v>
                  </c:pt>
                  <c:pt idx="1162">
                    <c:v>9</c:v>
                  </c:pt>
                  <c:pt idx="1163">
                    <c:v>13</c:v>
                  </c:pt>
                  <c:pt idx="1164">
                    <c:v>17</c:v>
                  </c:pt>
                  <c:pt idx="1165">
                    <c:v>21</c:v>
                  </c:pt>
                  <c:pt idx="1166">
                    <c:v>25</c:v>
                  </c:pt>
                  <c:pt idx="1167">
                    <c:v>2</c:v>
                  </c:pt>
                  <c:pt idx="1168">
                    <c:v>6</c:v>
                  </c:pt>
                  <c:pt idx="1169">
                    <c:v>10</c:v>
                  </c:pt>
                  <c:pt idx="1170">
                    <c:v>14</c:v>
                  </c:pt>
                  <c:pt idx="1171">
                    <c:v>18</c:v>
                  </c:pt>
                  <c:pt idx="1172">
                    <c:v>22</c:v>
                  </c:pt>
                  <c:pt idx="1173">
                    <c:v>3</c:v>
                  </c:pt>
                  <c:pt idx="1174">
                    <c:v>7</c:v>
                  </c:pt>
                  <c:pt idx="1175">
                    <c:v>11</c:v>
                  </c:pt>
                  <c:pt idx="1176">
                    <c:v>15</c:v>
                  </c:pt>
                  <c:pt idx="1177">
                    <c:v>19</c:v>
                  </c:pt>
                  <c:pt idx="1178">
                    <c:v>23</c:v>
                  </c:pt>
                  <c:pt idx="1179">
                    <c:v>4</c:v>
                  </c:pt>
                  <c:pt idx="1180">
                    <c:v>8</c:v>
                  </c:pt>
                  <c:pt idx="1181">
                    <c:v>12</c:v>
                  </c:pt>
                  <c:pt idx="1182">
                    <c:v>16</c:v>
                  </c:pt>
                  <c:pt idx="1183">
                    <c:v>20</c:v>
                  </c:pt>
                  <c:pt idx="1184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8">
                    <c:v>A</c:v>
                  </c:pt>
                  <c:pt idx="255">
                    <c:v>B</c:v>
                  </c:pt>
                  <c:pt idx="261">
                    <c:v>C</c:v>
                  </c:pt>
                  <c:pt idx="266">
                    <c:v>D</c:v>
                  </c:pt>
                  <c:pt idx="271">
                    <c:v>A</c:v>
                  </c:pt>
                  <c:pt idx="278">
                    <c:v>B</c:v>
                  </c:pt>
                  <c:pt idx="284">
                    <c:v>C</c:v>
                  </c:pt>
                  <c:pt idx="290">
                    <c:v>D</c:v>
                  </c:pt>
                  <c:pt idx="296">
                    <c:v>A</c:v>
                  </c:pt>
                  <c:pt idx="303">
                    <c:v>B</c:v>
                  </c:pt>
                  <c:pt idx="309">
                    <c:v>C</c:v>
                  </c:pt>
                  <c:pt idx="315">
                    <c:v>D</c:v>
                  </c:pt>
                  <c:pt idx="321">
                    <c:v>A</c:v>
                  </c:pt>
                  <c:pt idx="327">
                    <c:v>B</c:v>
                  </c:pt>
                  <c:pt idx="333">
                    <c:v>C</c:v>
                  </c:pt>
                  <c:pt idx="339">
                    <c:v>D</c:v>
                  </c:pt>
                  <c:pt idx="345">
                    <c:v>A</c:v>
                  </c:pt>
                  <c:pt idx="352">
                    <c:v>B</c:v>
                  </c:pt>
                  <c:pt idx="358">
                    <c:v>C</c:v>
                  </c:pt>
                  <c:pt idx="363">
                    <c:v>D</c:v>
                  </c:pt>
                  <c:pt idx="368">
                    <c:v>A</c:v>
                  </c:pt>
                  <c:pt idx="375">
                    <c:v>B</c:v>
                  </c:pt>
                  <c:pt idx="380">
                    <c:v>C</c:v>
                  </c:pt>
                  <c:pt idx="386">
                    <c:v>D</c:v>
                  </c:pt>
                  <c:pt idx="392">
                    <c:v>A</c:v>
                  </c:pt>
                  <c:pt idx="399">
                    <c:v>B</c:v>
                  </c:pt>
                  <c:pt idx="404">
                    <c:v>C</c:v>
                  </c:pt>
                  <c:pt idx="410">
                    <c:v>D</c:v>
                  </c:pt>
                  <c:pt idx="416">
                    <c:v>A</c:v>
                  </c:pt>
                  <c:pt idx="423">
                    <c:v>B</c:v>
                  </c:pt>
                  <c:pt idx="429">
                    <c:v>C</c:v>
                  </c:pt>
                  <c:pt idx="435">
                    <c:v>D</c:v>
                  </c:pt>
                  <c:pt idx="441">
                    <c:v>A</c:v>
                  </c:pt>
                  <c:pt idx="448">
                    <c:v>B</c:v>
                  </c:pt>
                  <c:pt idx="454">
                    <c:v>C</c:v>
                  </c:pt>
                  <c:pt idx="460">
                    <c:v>D</c:v>
                  </c:pt>
                  <c:pt idx="466">
                    <c:v>A</c:v>
                  </c:pt>
                  <c:pt idx="473">
                    <c:v>B</c:v>
                  </c:pt>
                  <c:pt idx="479">
                    <c:v>C</c:v>
                  </c:pt>
                  <c:pt idx="485">
                    <c:v>D</c:v>
                  </c:pt>
                  <c:pt idx="491">
                    <c:v>A</c:v>
                  </c:pt>
                  <c:pt idx="498">
                    <c:v>B</c:v>
                  </c:pt>
                  <c:pt idx="504">
                    <c:v>C</c:v>
                  </c:pt>
                  <c:pt idx="510">
                    <c:v>D</c:v>
                  </c:pt>
                  <c:pt idx="516">
                    <c:v>A</c:v>
                  </c:pt>
                  <c:pt idx="523">
                    <c:v>B</c:v>
                  </c:pt>
                  <c:pt idx="529">
                    <c:v>C</c:v>
                  </c:pt>
                  <c:pt idx="535">
                    <c:v>D</c:v>
                  </c:pt>
                  <c:pt idx="541">
                    <c:v>A</c:v>
                  </c:pt>
                  <c:pt idx="548">
                    <c:v>B</c:v>
                  </c:pt>
                  <c:pt idx="554">
                    <c:v>C</c:v>
                  </c:pt>
                  <c:pt idx="560">
                    <c:v>D</c:v>
                  </c:pt>
                  <c:pt idx="566">
                    <c:v>A</c:v>
                  </c:pt>
                  <c:pt idx="573">
                    <c:v>B</c:v>
                  </c:pt>
                  <c:pt idx="579">
                    <c:v>C</c:v>
                  </c:pt>
                  <c:pt idx="585">
                    <c:v>D</c:v>
                  </c:pt>
                  <c:pt idx="591">
                    <c:v>A</c:v>
                  </c:pt>
                  <c:pt idx="598">
                    <c:v>B</c:v>
                  </c:pt>
                  <c:pt idx="604">
                    <c:v>C</c:v>
                  </c:pt>
                  <c:pt idx="610">
                    <c:v>D</c:v>
                  </c:pt>
                  <c:pt idx="616">
                    <c:v>A</c:v>
                  </c:pt>
                  <c:pt idx="623">
                    <c:v>B</c:v>
                  </c:pt>
                  <c:pt idx="629">
                    <c:v>C</c:v>
                  </c:pt>
                  <c:pt idx="635">
                    <c:v>D</c:v>
                  </c:pt>
                  <c:pt idx="641">
                    <c:v>A</c:v>
                  </c:pt>
                  <c:pt idx="648">
                    <c:v>B</c:v>
                  </c:pt>
                  <c:pt idx="654">
                    <c:v>C</c:v>
                  </c:pt>
                  <c:pt idx="660">
                    <c:v>D</c:v>
                  </c:pt>
                  <c:pt idx="666">
                    <c:v>A</c:v>
                  </c:pt>
                  <c:pt idx="673">
                    <c:v>B</c:v>
                  </c:pt>
                  <c:pt idx="679">
                    <c:v>C</c:v>
                  </c:pt>
                  <c:pt idx="685">
                    <c:v>D</c:v>
                  </c:pt>
                  <c:pt idx="691">
                    <c:v>A</c:v>
                  </c:pt>
                  <c:pt idx="698">
                    <c:v>B</c:v>
                  </c:pt>
                  <c:pt idx="704">
                    <c:v>C</c:v>
                  </c:pt>
                  <c:pt idx="710">
                    <c:v>D</c:v>
                  </c:pt>
                  <c:pt idx="716">
                    <c:v>A</c:v>
                  </c:pt>
                  <c:pt idx="723">
                    <c:v>B</c:v>
                  </c:pt>
                  <c:pt idx="729">
                    <c:v>C</c:v>
                  </c:pt>
                  <c:pt idx="735">
                    <c:v>D</c:v>
                  </c:pt>
                  <c:pt idx="741">
                    <c:v>A</c:v>
                  </c:pt>
                  <c:pt idx="748">
                    <c:v>B</c:v>
                  </c:pt>
                  <c:pt idx="754">
                    <c:v>C</c:v>
                  </c:pt>
                  <c:pt idx="760">
                    <c:v>D</c:v>
                  </c:pt>
                  <c:pt idx="766">
                    <c:v>A</c:v>
                  </c:pt>
                  <c:pt idx="773">
                    <c:v>B</c:v>
                  </c:pt>
                  <c:pt idx="779">
                    <c:v>C</c:v>
                  </c:pt>
                  <c:pt idx="785">
                    <c:v>D</c:v>
                  </c:pt>
                  <c:pt idx="791">
                    <c:v>A</c:v>
                  </c:pt>
                  <c:pt idx="798">
                    <c:v>B</c:v>
                  </c:pt>
                  <c:pt idx="804">
                    <c:v>C</c:v>
                  </c:pt>
                  <c:pt idx="810">
                    <c:v>D</c:v>
                  </c:pt>
                  <c:pt idx="816">
                    <c:v>A</c:v>
                  </c:pt>
                  <c:pt idx="823">
                    <c:v>B</c:v>
                  </c:pt>
                  <c:pt idx="829">
                    <c:v>C</c:v>
                  </c:pt>
                  <c:pt idx="835">
                    <c:v>D</c:v>
                  </c:pt>
                  <c:pt idx="841">
                    <c:v>A</c:v>
                  </c:pt>
                  <c:pt idx="848">
                    <c:v>B</c:v>
                  </c:pt>
                  <c:pt idx="854">
                    <c:v>C</c:v>
                  </c:pt>
                  <c:pt idx="860">
                    <c:v>D</c:v>
                  </c:pt>
                  <c:pt idx="865">
                    <c:v>A</c:v>
                  </c:pt>
                  <c:pt idx="872">
                    <c:v>B</c:v>
                  </c:pt>
                  <c:pt idx="878">
                    <c:v>C</c:v>
                  </c:pt>
                  <c:pt idx="884">
                    <c:v>D</c:v>
                  </c:pt>
                  <c:pt idx="890">
                    <c:v>A</c:v>
                  </c:pt>
                  <c:pt idx="897">
                    <c:v>B</c:v>
                  </c:pt>
                  <c:pt idx="903">
                    <c:v>C</c:v>
                  </c:pt>
                  <c:pt idx="909">
                    <c:v>D</c:v>
                  </c:pt>
                  <c:pt idx="915">
                    <c:v>A</c:v>
                  </c:pt>
                  <c:pt idx="922">
                    <c:v>B</c:v>
                  </c:pt>
                  <c:pt idx="927">
                    <c:v>C</c:v>
                  </c:pt>
                  <c:pt idx="933">
                    <c:v>D</c:v>
                  </c:pt>
                  <c:pt idx="939">
                    <c:v>A</c:v>
                  </c:pt>
                  <c:pt idx="946">
                    <c:v>B</c:v>
                  </c:pt>
                  <c:pt idx="952">
                    <c:v>C</c:v>
                  </c:pt>
                  <c:pt idx="958">
                    <c:v>D</c:v>
                  </c:pt>
                  <c:pt idx="963">
                    <c:v>A</c:v>
                  </c:pt>
                  <c:pt idx="970">
                    <c:v>B</c:v>
                  </c:pt>
                  <c:pt idx="976">
                    <c:v>C</c:v>
                  </c:pt>
                  <c:pt idx="982">
                    <c:v>D</c:v>
                  </c:pt>
                  <c:pt idx="988">
                    <c:v>A</c:v>
                  </c:pt>
                  <c:pt idx="995">
                    <c:v>B</c:v>
                  </c:pt>
                  <c:pt idx="1001">
                    <c:v>C</c:v>
                  </c:pt>
                  <c:pt idx="1007">
                    <c:v>D</c:v>
                  </c:pt>
                  <c:pt idx="1013">
                    <c:v>A</c:v>
                  </c:pt>
                  <c:pt idx="1020">
                    <c:v>B</c:v>
                  </c:pt>
                  <c:pt idx="1026">
                    <c:v>C</c:v>
                  </c:pt>
                  <c:pt idx="1032">
                    <c:v>D</c:v>
                  </c:pt>
                  <c:pt idx="1038">
                    <c:v>A</c:v>
                  </c:pt>
                  <c:pt idx="1044">
                    <c:v>B</c:v>
                  </c:pt>
                  <c:pt idx="1049">
                    <c:v>C</c:v>
                  </c:pt>
                  <c:pt idx="1055">
                    <c:v>D</c:v>
                  </c:pt>
                  <c:pt idx="1061">
                    <c:v>A</c:v>
                  </c:pt>
                  <c:pt idx="1068">
                    <c:v>B</c:v>
                  </c:pt>
                  <c:pt idx="1074">
                    <c:v>C</c:v>
                  </c:pt>
                  <c:pt idx="1080">
                    <c:v>D</c:v>
                  </c:pt>
                  <c:pt idx="1086">
                    <c:v>A</c:v>
                  </c:pt>
                  <c:pt idx="1093">
                    <c:v>B</c:v>
                  </c:pt>
                  <c:pt idx="1099">
                    <c:v>C</c:v>
                  </c:pt>
                  <c:pt idx="1105">
                    <c:v>D</c:v>
                  </c:pt>
                  <c:pt idx="1111">
                    <c:v>A</c:v>
                  </c:pt>
                  <c:pt idx="1118">
                    <c:v>B</c:v>
                  </c:pt>
                  <c:pt idx="1123">
                    <c:v>C</c:v>
                  </c:pt>
                  <c:pt idx="1129">
                    <c:v>D</c:v>
                  </c:pt>
                  <c:pt idx="1135">
                    <c:v>A</c:v>
                  </c:pt>
                  <c:pt idx="1142">
                    <c:v>B</c:v>
                  </c:pt>
                  <c:pt idx="1148">
                    <c:v>C</c:v>
                  </c:pt>
                  <c:pt idx="1154">
                    <c:v>D</c:v>
                  </c:pt>
                  <c:pt idx="1160">
                    <c:v>A</c:v>
                  </c:pt>
                  <c:pt idx="1167">
                    <c:v>B</c:v>
                  </c:pt>
                  <c:pt idx="1173">
                    <c:v>C</c:v>
                  </c:pt>
                  <c:pt idx="1179">
                    <c:v>D</c:v>
                  </c:pt>
                </c:lvl>
                <c:lvl>
                  <c:pt idx="0">
                    <c:v>W15</c:v>
                  </c:pt>
                  <c:pt idx="25">
                    <c:v>W17</c:v>
                  </c:pt>
                  <c:pt idx="49">
                    <c:v>W19</c:v>
                  </c:pt>
                  <c:pt idx="74">
                    <c:v>W24</c:v>
                  </c:pt>
                  <c:pt idx="99">
                    <c:v>W25</c:v>
                  </c:pt>
                  <c:pt idx="124">
                    <c:v>W28</c:v>
                  </c:pt>
                  <c:pt idx="149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8">
                    <c:v>W36</c:v>
                  </c:pt>
                  <c:pt idx="271">
                    <c:v>W37</c:v>
                  </c:pt>
                  <c:pt idx="296">
                    <c:v>W38</c:v>
                  </c:pt>
                  <c:pt idx="321">
                    <c:v>W39</c:v>
                  </c:pt>
                  <c:pt idx="345">
                    <c:v>W40</c:v>
                  </c:pt>
                  <c:pt idx="368">
                    <c:v>W43</c:v>
                  </c:pt>
                  <c:pt idx="392">
                    <c:v>W44</c:v>
                  </c:pt>
                  <c:pt idx="416">
                    <c:v>W49</c:v>
                  </c:pt>
                  <c:pt idx="441">
                    <c:v>W02</c:v>
                  </c:pt>
                  <c:pt idx="466">
                    <c:v>W03</c:v>
                  </c:pt>
                  <c:pt idx="491">
                    <c:v>W04</c:v>
                  </c:pt>
                  <c:pt idx="516">
                    <c:v>W05</c:v>
                  </c:pt>
                  <c:pt idx="541">
                    <c:v>W11</c:v>
                  </c:pt>
                  <c:pt idx="566">
                    <c:v>W16</c:v>
                  </c:pt>
                  <c:pt idx="591">
                    <c:v>W21</c:v>
                  </c:pt>
                  <c:pt idx="616">
                    <c:v>W25</c:v>
                  </c:pt>
                  <c:pt idx="641">
                    <c:v>W28</c:v>
                  </c:pt>
                  <c:pt idx="666">
                    <c:v>W39</c:v>
                  </c:pt>
                  <c:pt idx="691">
                    <c:v>W41</c:v>
                  </c:pt>
                  <c:pt idx="716">
                    <c:v>W45</c:v>
                  </c:pt>
                  <c:pt idx="741">
                    <c:v>W46</c:v>
                  </c:pt>
                  <c:pt idx="766">
                    <c:v>W49</c:v>
                  </c:pt>
                  <c:pt idx="791">
                    <c:v>W02</c:v>
                  </c:pt>
                  <c:pt idx="816">
                    <c:v>W05</c:v>
                  </c:pt>
                  <c:pt idx="841">
                    <c:v>W07</c:v>
                  </c:pt>
                  <c:pt idx="865">
                    <c:v>W08</c:v>
                  </c:pt>
                  <c:pt idx="890">
                    <c:v>W09</c:v>
                  </c:pt>
                  <c:pt idx="915">
                    <c:v>W10</c:v>
                  </c:pt>
                  <c:pt idx="939">
                    <c:v>W15</c:v>
                  </c:pt>
                  <c:pt idx="963">
                    <c:v>W18</c:v>
                  </c:pt>
                  <c:pt idx="988">
                    <c:v>W22</c:v>
                  </c:pt>
                  <c:pt idx="1013">
                    <c:v>W25</c:v>
                  </c:pt>
                  <c:pt idx="1038">
                    <c:v>W28</c:v>
                  </c:pt>
                  <c:pt idx="1061">
                    <c:v>W30</c:v>
                  </c:pt>
                  <c:pt idx="1086">
                    <c:v>W32</c:v>
                  </c:pt>
                  <c:pt idx="1111">
                    <c:v>W33</c:v>
                  </c:pt>
                  <c:pt idx="1135">
                    <c:v>W34</c:v>
                  </c:pt>
                  <c:pt idx="1160">
                    <c:v>W36</c:v>
                  </c:pt>
                </c:lvl>
                <c:lvl>
                  <c:pt idx="0">
                    <c:v>2022 </c:v>
                  </c:pt>
                  <c:pt idx="441">
                    <c:v>2023 </c:v>
                  </c:pt>
                  <c:pt idx="791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'C031JI_1'!$G$6:$G$1192</c:f>
              <c:numCache>
                <c:formatCode>0.00_ </c:formatCode>
                <c:ptCount val="1185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  <c:pt idx="44">
                  <c:v>7.5</c:v>
                </c:pt>
                <c:pt idx="45">
                  <c:v>7.5</c:v>
                </c:pt>
                <c:pt idx="46">
                  <c:v>7.5</c:v>
                </c:pt>
                <c:pt idx="47">
                  <c:v>7.5</c:v>
                </c:pt>
                <c:pt idx="48">
                  <c:v>7.5</c:v>
                </c:pt>
                <c:pt idx="49">
                  <c:v>7.5</c:v>
                </c:pt>
                <c:pt idx="50">
                  <c:v>7.5</c:v>
                </c:pt>
                <c:pt idx="51">
                  <c:v>7.5</c:v>
                </c:pt>
                <c:pt idx="52">
                  <c:v>7.5</c:v>
                </c:pt>
                <c:pt idx="53">
                  <c:v>7.5</c:v>
                </c:pt>
                <c:pt idx="54">
                  <c:v>7.5</c:v>
                </c:pt>
                <c:pt idx="55">
                  <c:v>7.5</c:v>
                </c:pt>
                <c:pt idx="56">
                  <c:v>7.5</c:v>
                </c:pt>
                <c:pt idx="57">
                  <c:v>7.5</c:v>
                </c:pt>
                <c:pt idx="58">
                  <c:v>7.5</c:v>
                </c:pt>
                <c:pt idx="59">
                  <c:v>7.5</c:v>
                </c:pt>
                <c:pt idx="60">
                  <c:v>7.5</c:v>
                </c:pt>
                <c:pt idx="61">
                  <c:v>7.5</c:v>
                </c:pt>
                <c:pt idx="62">
                  <c:v>7.5</c:v>
                </c:pt>
                <c:pt idx="63">
                  <c:v>7.5</c:v>
                </c:pt>
                <c:pt idx="64">
                  <c:v>7.5</c:v>
                </c:pt>
                <c:pt idx="65">
                  <c:v>7.5</c:v>
                </c:pt>
                <c:pt idx="66">
                  <c:v>7.5</c:v>
                </c:pt>
                <c:pt idx="67">
                  <c:v>7.5</c:v>
                </c:pt>
                <c:pt idx="68">
                  <c:v>7.5</c:v>
                </c:pt>
                <c:pt idx="69">
                  <c:v>7.5</c:v>
                </c:pt>
                <c:pt idx="70">
                  <c:v>7.5</c:v>
                </c:pt>
                <c:pt idx="71">
                  <c:v>7.5</c:v>
                </c:pt>
                <c:pt idx="72">
                  <c:v>7.5</c:v>
                </c:pt>
                <c:pt idx="73">
                  <c:v>7.5</c:v>
                </c:pt>
                <c:pt idx="74">
                  <c:v>7.5</c:v>
                </c:pt>
                <c:pt idx="75">
                  <c:v>7.5</c:v>
                </c:pt>
                <c:pt idx="76">
                  <c:v>7.5</c:v>
                </c:pt>
                <c:pt idx="77">
                  <c:v>7.5</c:v>
                </c:pt>
                <c:pt idx="78">
                  <c:v>7.5</c:v>
                </c:pt>
                <c:pt idx="79">
                  <c:v>7.5</c:v>
                </c:pt>
                <c:pt idx="80">
                  <c:v>7.5</c:v>
                </c:pt>
                <c:pt idx="81">
                  <c:v>7.5</c:v>
                </c:pt>
                <c:pt idx="82">
                  <c:v>7.5</c:v>
                </c:pt>
                <c:pt idx="83">
                  <c:v>7.5</c:v>
                </c:pt>
                <c:pt idx="84">
                  <c:v>7.5</c:v>
                </c:pt>
                <c:pt idx="85">
                  <c:v>7.5</c:v>
                </c:pt>
                <c:pt idx="86">
                  <c:v>7.5</c:v>
                </c:pt>
                <c:pt idx="87">
                  <c:v>7.5</c:v>
                </c:pt>
                <c:pt idx="88">
                  <c:v>7.5</c:v>
                </c:pt>
                <c:pt idx="89">
                  <c:v>7.5</c:v>
                </c:pt>
                <c:pt idx="90">
                  <c:v>7.5</c:v>
                </c:pt>
                <c:pt idx="91">
                  <c:v>7.5</c:v>
                </c:pt>
                <c:pt idx="92">
                  <c:v>7.5</c:v>
                </c:pt>
                <c:pt idx="93">
                  <c:v>7.5</c:v>
                </c:pt>
                <c:pt idx="94">
                  <c:v>7.5</c:v>
                </c:pt>
                <c:pt idx="95">
                  <c:v>7.5</c:v>
                </c:pt>
                <c:pt idx="96">
                  <c:v>7.5</c:v>
                </c:pt>
                <c:pt idx="97">
                  <c:v>7.5</c:v>
                </c:pt>
                <c:pt idx="98">
                  <c:v>7.5</c:v>
                </c:pt>
                <c:pt idx="99">
                  <c:v>7.5</c:v>
                </c:pt>
                <c:pt idx="100">
                  <c:v>7.5</c:v>
                </c:pt>
                <c:pt idx="101">
                  <c:v>7.5</c:v>
                </c:pt>
                <c:pt idx="102">
                  <c:v>7.5</c:v>
                </c:pt>
                <c:pt idx="103">
                  <c:v>7.5</c:v>
                </c:pt>
                <c:pt idx="104">
                  <c:v>7.5</c:v>
                </c:pt>
                <c:pt idx="105">
                  <c:v>7.5</c:v>
                </c:pt>
                <c:pt idx="106">
                  <c:v>7.5</c:v>
                </c:pt>
                <c:pt idx="107">
                  <c:v>7.5</c:v>
                </c:pt>
                <c:pt idx="108">
                  <c:v>7.5</c:v>
                </c:pt>
                <c:pt idx="109">
                  <c:v>7.5</c:v>
                </c:pt>
                <c:pt idx="110">
                  <c:v>7.5</c:v>
                </c:pt>
                <c:pt idx="111">
                  <c:v>7.5</c:v>
                </c:pt>
                <c:pt idx="112">
                  <c:v>7.5</c:v>
                </c:pt>
                <c:pt idx="113">
                  <c:v>7.5</c:v>
                </c:pt>
                <c:pt idx="114">
                  <c:v>7.5</c:v>
                </c:pt>
                <c:pt idx="115">
                  <c:v>7.5</c:v>
                </c:pt>
                <c:pt idx="116">
                  <c:v>7.5</c:v>
                </c:pt>
                <c:pt idx="117">
                  <c:v>7.5</c:v>
                </c:pt>
                <c:pt idx="118">
                  <c:v>7.5</c:v>
                </c:pt>
                <c:pt idx="119">
                  <c:v>7.5</c:v>
                </c:pt>
                <c:pt idx="120">
                  <c:v>7.5</c:v>
                </c:pt>
                <c:pt idx="121">
                  <c:v>7.5</c:v>
                </c:pt>
                <c:pt idx="122">
                  <c:v>7.5</c:v>
                </c:pt>
                <c:pt idx="123">
                  <c:v>7.5</c:v>
                </c:pt>
                <c:pt idx="124">
                  <c:v>7.5</c:v>
                </c:pt>
                <c:pt idx="125">
                  <c:v>7.5</c:v>
                </c:pt>
                <c:pt idx="126">
                  <c:v>7.5</c:v>
                </c:pt>
                <c:pt idx="127">
                  <c:v>7.5</c:v>
                </c:pt>
                <c:pt idx="128">
                  <c:v>7.5</c:v>
                </c:pt>
                <c:pt idx="129">
                  <c:v>7.5</c:v>
                </c:pt>
                <c:pt idx="130">
                  <c:v>7.5</c:v>
                </c:pt>
                <c:pt idx="131">
                  <c:v>7.5</c:v>
                </c:pt>
                <c:pt idx="132">
                  <c:v>7.5</c:v>
                </c:pt>
                <c:pt idx="133">
                  <c:v>7.5</c:v>
                </c:pt>
                <c:pt idx="134">
                  <c:v>7.5</c:v>
                </c:pt>
                <c:pt idx="135">
                  <c:v>7.5</c:v>
                </c:pt>
                <c:pt idx="136">
                  <c:v>7.5</c:v>
                </c:pt>
                <c:pt idx="137">
                  <c:v>7.5</c:v>
                </c:pt>
                <c:pt idx="138">
                  <c:v>7.5</c:v>
                </c:pt>
                <c:pt idx="139">
                  <c:v>7.5</c:v>
                </c:pt>
                <c:pt idx="140">
                  <c:v>7.5</c:v>
                </c:pt>
                <c:pt idx="141">
                  <c:v>7.5</c:v>
                </c:pt>
                <c:pt idx="142">
                  <c:v>7.5</c:v>
                </c:pt>
                <c:pt idx="143">
                  <c:v>7.5</c:v>
                </c:pt>
                <c:pt idx="144">
                  <c:v>7.5</c:v>
                </c:pt>
                <c:pt idx="145">
                  <c:v>7.5</c:v>
                </c:pt>
                <c:pt idx="146">
                  <c:v>7.5</c:v>
                </c:pt>
                <c:pt idx="147">
                  <c:v>7.5</c:v>
                </c:pt>
                <c:pt idx="148">
                  <c:v>7.5</c:v>
                </c:pt>
                <c:pt idx="149">
                  <c:v>7.5</c:v>
                </c:pt>
                <c:pt idx="150">
                  <c:v>7.5</c:v>
                </c:pt>
                <c:pt idx="151">
                  <c:v>7.5</c:v>
                </c:pt>
                <c:pt idx="152">
                  <c:v>7.5</c:v>
                </c:pt>
                <c:pt idx="153">
                  <c:v>7.5</c:v>
                </c:pt>
                <c:pt idx="154">
                  <c:v>7.5</c:v>
                </c:pt>
                <c:pt idx="155">
                  <c:v>7.5</c:v>
                </c:pt>
                <c:pt idx="156">
                  <c:v>7.5</c:v>
                </c:pt>
                <c:pt idx="157">
                  <c:v>7.5</c:v>
                </c:pt>
                <c:pt idx="158">
                  <c:v>7.5</c:v>
                </c:pt>
                <c:pt idx="159">
                  <c:v>7.5</c:v>
                </c:pt>
                <c:pt idx="160">
                  <c:v>7.5</c:v>
                </c:pt>
                <c:pt idx="161">
                  <c:v>7.5</c:v>
                </c:pt>
                <c:pt idx="162">
                  <c:v>7.5</c:v>
                </c:pt>
                <c:pt idx="163">
                  <c:v>7.5</c:v>
                </c:pt>
                <c:pt idx="164">
                  <c:v>7.5</c:v>
                </c:pt>
                <c:pt idx="165">
                  <c:v>7.5</c:v>
                </c:pt>
                <c:pt idx="166">
                  <c:v>7.5</c:v>
                </c:pt>
                <c:pt idx="167">
                  <c:v>7.5</c:v>
                </c:pt>
                <c:pt idx="168">
                  <c:v>7.5</c:v>
                </c:pt>
                <c:pt idx="169">
                  <c:v>7.5</c:v>
                </c:pt>
                <c:pt idx="170">
                  <c:v>7.5</c:v>
                </c:pt>
                <c:pt idx="171">
                  <c:v>7.5</c:v>
                </c:pt>
                <c:pt idx="172">
                  <c:v>7.5</c:v>
                </c:pt>
                <c:pt idx="173">
                  <c:v>7.5</c:v>
                </c:pt>
                <c:pt idx="174">
                  <c:v>7.5</c:v>
                </c:pt>
                <c:pt idx="175">
                  <c:v>7.5</c:v>
                </c:pt>
                <c:pt idx="176">
                  <c:v>7.5</c:v>
                </c:pt>
                <c:pt idx="177">
                  <c:v>7.5</c:v>
                </c:pt>
                <c:pt idx="178">
                  <c:v>7.5</c:v>
                </c:pt>
                <c:pt idx="179">
                  <c:v>7.5</c:v>
                </c:pt>
                <c:pt idx="180">
                  <c:v>7.5</c:v>
                </c:pt>
                <c:pt idx="181">
                  <c:v>7.5</c:v>
                </c:pt>
                <c:pt idx="182">
                  <c:v>7.5</c:v>
                </c:pt>
                <c:pt idx="183">
                  <c:v>7.5</c:v>
                </c:pt>
                <c:pt idx="184">
                  <c:v>7.5</c:v>
                </c:pt>
                <c:pt idx="185">
                  <c:v>7.5</c:v>
                </c:pt>
                <c:pt idx="186">
                  <c:v>7.5</c:v>
                </c:pt>
                <c:pt idx="187">
                  <c:v>7.5</c:v>
                </c:pt>
                <c:pt idx="188">
                  <c:v>7.5</c:v>
                </c:pt>
                <c:pt idx="189">
                  <c:v>7.5</c:v>
                </c:pt>
                <c:pt idx="190">
                  <c:v>7.5</c:v>
                </c:pt>
                <c:pt idx="191">
                  <c:v>7.5</c:v>
                </c:pt>
                <c:pt idx="192">
                  <c:v>7.5</c:v>
                </c:pt>
                <c:pt idx="193">
                  <c:v>7.5</c:v>
                </c:pt>
                <c:pt idx="194">
                  <c:v>7.5</c:v>
                </c:pt>
                <c:pt idx="195">
                  <c:v>7.5</c:v>
                </c:pt>
                <c:pt idx="196">
                  <c:v>7.5</c:v>
                </c:pt>
                <c:pt idx="197">
                  <c:v>7.5</c:v>
                </c:pt>
                <c:pt idx="198">
                  <c:v>7.5</c:v>
                </c:pt>
                <c:pt idx="199">
                  <c:v>7.5</c:v>
                </c:pt>
                <c:pt idx="200">
                  <c:v>7.5</c:v>
                </c:pt>
                <c:pt idx="201">
                  <c:v>7.5</c:v>
                </c:pt>
                <c:pt idx="202">
                  <c:v>7.5</c:v>
                </c:pt>
                <c:pt idx="203">
                  <c:v>7.5</c:v>
                </c:pt>
                <c:pt idx="204">
                  <c:v>7.5</c:v>
                </c:pt>
                <c:pt idx="205">
                  <c:v>7.5</c:v>
                </c:pt>
                <c:pt idx="206">
                  <c:v>7.5</c:v>
                </c:pt>
                <c:pt idx="207">
                  <c:v>7.5</c:v>
                </c:pt>
                <c:pt idx="208">
                  <c:v>7.5</c:v>
                </c:pt>
                <c:pt idx="209">
                  <c:v>7.5</c:v>
                </c:pt>
                <c:pt idx="210">
                  <c:v>7.5</c:v>
                </c:pt>
                <c:pt idx="211">
                  <c:v>7.5</c:v>
                </c:pt>
                <c:pt idx="212">
                  <c:v>7.5</c:v>
                </c:pt>
                <c:pt idx="213">
                  <c:v>7.5</c:v>
                </c:pt>
                <c:pt idx="214">
                  <c:v>7.5</c:v>
                </c:pt>
                <c:pt idx="215">
                  <c:v>7.5</c:v>
                </c:pt>
                <c:pt idx="216">
                  <c:v>7.5</c:v>
                </c:pt>
                <c:pt idx="217">
                  <c:v>7.5</c:v>
                </c:pt>
                <c:pt idx="218">
                  <c:v>7.5</c:v>
                </c:pt>
                <c:pt idx="219">
                  <c:v>7.5</c:v>
                </c:pt>
                <c:pt idx="220">
                  <c:v>7.5</c:v>
                </c:pt>
                <c:pt idx="221">
                  <c:v>7.5</c:v>
                </c:pt>
                <c:pt idx="222">
                  <c:v>7.5</c:v>
                </c:pt>
                <c:pt idx="223">
                  <c:v>7.5</c:v>
                </c:pt>
                <c:pt idx="224">
                  <c:v>7.5</c:v>
                </c:pt>
                <c:pt idx="225">
                  <c:v>7.5</c:v>
                </c:pt>
                <c:pt idx="226">
                  <c:v>7.5</c:v>
                </c:pt>
                <c:pt idx="227">
                  <c:v>7.5</c:v>
                </c:pt>
                <c:pt idx="228">
                  <c:v>7.5</c:v>
                </c:pt>
                <c:pt idx="229">
                  <c:v>7.5</c:v>
                </c:pt>
                <c:pt idx="230">
                  <c:v>7.5</c:v>
                </c:pt>
                <c:pt idx="231">
                  <c:v>7.5</c:v>
                </c:pt>
                <c:pt idx="232">
                  <c:v>7.5</c:v>
                </c:pt>
                <c:pt idx="233">
                  <c:v>7.5</c:v>
                </c:pt>
                <c:pt idx="234">
                  <c:v>7.5</c:v>
                </c:pt>
                <c:pt idx="235">
                  <c:v>7.5</c:v>
                </c:pt>
                <c:pt idx="236">
                  <c:v>7.5</c:v>
                </c:pt>
                <c:pt idx="237">
                  <c:v>7.5</c:v>
                </c:pt>
                <c:pt idx="238">
                  <c:v>7.5</c:v>
                </c:pt>
                <c:pt idx="239">
                  <c:v>7.5</c:v>
                </c:pt>
                <c:pt idx="240">
                  <c:v>7.5</c:v>
                </c:pt>
                <c:pt idx="241">
                  <c:v>7.5</c:v>
                </c:pt>
                <c:pt idx="242">
                  <c:v>7.5</c:v>
                </c:pt>
                <c:pt idx="243">
                  <c:v>7.5</c:v>
                </c:pt>
                <c:pt idx="244">
                  <c:v>7.5</c:v>
                </c:pt>
                <c:pt idx="245">
                  <c:v>7.5</c:v>
                </c:pt>
                <c:pt idx="246">
                  <c:v>7.5</c:v>
                </c:pt>
                <c:pt idx="247">
                  <c:v>7.5</c:v>
                </c:pt>
                <c:pt idx="248">
                  <c:v>7.5</c:v>
                </c:pt>
                <c:pt idx="249">
                  <c:v>7.5</c:v>
                </c:pt>
                <c:pt idx="250">
                  <c:v>7.5</c:v>
                </c:pt>
                <c:pt idx="251">
                  <c:v>7.5</c:v>
                </c:pt>
                <c:pt idx="252">
                  <c:v>7.5</c:v>
                </c:pt>
                <c:pt idx="253">
                  <c:v>7.5</c:v>
                </c:pt>
                <c:pt idx="254">
                  <c:v>7.5</c:v>
                </c:pt>
                <c:pt idx="255">
                  <c:v>7.5</c:v>
                </c:pt>
                <c:pt idx="256">
                  <c:v>7.5</c:v>
                </c:pt>
                <c:pt idx="257">
                  <c:v>7.5</c:v>
                </c:pt>
                <c:pt idx="258">
                  <c:v>7.5</c:v>
                </c:pt>
                <c:pt idx="259">
                  <c:v>7.5</c:v>
                </c:pt>
                <c:pt idx="260">
                  <c:v>7.5</c:v>
                </c:pt>
                <c:pt idx="261">
                  <c:v>7.5</c:v>
                </c:pt>
                <c:pt idx="262">
                  <c:v>7.5</c:v>
                </c:pt>
                <c:pt idx="263">
                  <c:v>7.5</c:v>
                </c:pt>
                <c:pt idx="264">
                  <c:v>7.5</c:v>
                </c:pt>
                <c:pt idx="265">
                  <c:v>7.5</c:v>
                </c:pt>
                <c:pt idx="266">
                  <c:v>7.5</c:v>
                </c:pt>
                <c:pt idx="267">
                  <c:v>7.5</c:v>
                </c:pt>
                <c:pt idx="268">
                  <c:v>7.5</c:v>
                </c:pt>
                <c:pt idx="269">
                  <c:v>7.5</c:v>
                </c:pt>
                <c:pt idx="270">
                  <c:v>7.5</c:v>
                </c:pt>
                <c:pt idx="271">
                  <c:v>7.5</c:v>
                </c:pt>
                <c:pt idx="272">
                  <c:v>7.5</c:v>
                </c:pt>
                <c:pt idx="273">
                  <c:v>7.5</c:v>
                </c:pt>
                <c:pt idx="274">
                  <c:v>7.5</c:v>
                </c:pt>
                <c:pt idx="275">
                  <c:v>7.5</c:v>
                </c:pt>
                <c:pt idx="276">
                  <c:v>7.5</c:v>
                </c:pt>
                <c:pt idx="277">
                  <c:v>7.5</c:v>
                </c:pt>
                <c:pt idx="278">
                  <c:v>7.5</c:v>
                </c:pt>
                <c:pt idx="279">
                  <c:v>7.5</c:v>
                </c:pt>
                <c:pt idx="280">
                  <c:v>7.5</c:v>
                </c:pt>
                <c:pt idx="281">
                  <c:v>7.5</c:v>
                </c:pt>
                <c:pt idx="282">
                  <c:v>7.5</c:v>
                </c:pt>
                <c:pt idx="283">
                  <c:v>7.5</c:v>
                </c:pt>
                <c:pt idx="284">
                  <c:v>7.5</c:v>
                </c:pt>
                <c:pt idx="285">
                  <c:v>7.5</c:v>
                </c:pt>
                <c:pt idx="286">
                  <c:v>7.5</c:v>
                </c:pt>
                <c:pt idx="287">
                  <c:v>7.5</c:v>
                </c:pt>
                <c:pt idx="288">
                  <c:v>7.5</c:v>
                </c:pt>
                <c:pt idx="289">
                  <c:v>7.5</c:v>
                </c:pt>
                <c:pt idx="290">
                  <c:v>7.5</c:v>
                </c:pt>
                <c:pt idx="291">
                  <c:v>7.5</c:v>
                </c:pt>
                <c:pt idx="292">
                  <c:v>7.5</c:v>
                </c:pt>
                <c:pt idx="293">
                  <c:v>7.5</c:v>
                </c:pt>
                <c:pt idx="294">
                  <c:v>7.5</c:v>
                </c:pt>
                <c:pt idx="295">
                  <c:v>7.5</c:v>
                </c:pt>
                <c:pt idx="296">
                  <c:v>7.5</c:v>
                </c:pt>
                <c:pt idx="297">
                  <c:v>7.5</c:v>
                </c:pt>
                <c:pt idx="298">
                  <c:v>7.5</c:v>
                </c:pt>
                <c:pt idx="299">
                  <c:v>7.5</c:v>
                </c:pt>
                <c:pt idx="300">
                  <c:v>7.5</c:v>
                </c:pt>
                <c:pt idx="301">
                  <c:v>7.5</c:v>
                </c:pt>
                <c:pt idx="302">
                  <c:v>7.5</c:v>
                </c:pt>
                <c:pt idx="303">
                  <c:v>7.5</c:v>
                </c:pt>
                <c:pt idx="304">
                  <c:v>7.5</c:v>
                </c:pt>
                <c:pt idx="305">
                  <c:v>7.5</c:v>
                </c:pt>
                <c:pt idx="306">
                  <c:v>7.5</c:v>
                </c:pt>
                <c:pt idx="307">
                  <c:v>7.5</c:v>
                </c:pt>
                <c:pt idx="308">
                  <c:v>7.5</c:v>
                </c:pt>
                <c:pt idx="309">
                  <c:v>7.5</c:v>
                </c:pt>
                <c:pt idx="310">
                  <c:v>7.5</c:v>
                </c:pt>
                <c:pt idx="311">
                  <c:v>7.5</c:v>
                </c:pt>
                <c:pt idx="312">
                  <c:v>7.5</c:v>
                </c:pt>
                <c:pt idx="313">
                  <c:v>7.5</c:v>
                </c:pt>
                <c:pt idx="314">
                  <c:v>7.5</c:v>
                </c:pt>
                <c:pt idx="315">
                  <c:v>7.5</c:v>
                </c:pt>
                <c:pt idx="316">
                  <c:v>7.5</c:v>
                </c:pt>
                <c:pt idx="317">
                  <c:v>7.5</c:v>
                </c:pt>
                <c:pt idx="318">
                  <c:v>7.5</c:v>
                </c:pt>
                <c:pt idx="319">
                  <c:v>7.5</c:v>
                </c:pt>
                <c:pt idx="320">
                  <c:v>7.5</c:v>
                </c:pt>
                <c:pt idx="321">
                  <c:v>7.5</c:v>
                </c:pt>
                <c:pt idx="322">
                  <c:v>7.5</c:v>
                </c:pt>
                <c:pt idx="323">
                  <c:v>7.5</c:v>
                </c:pt>
                <c:pt idx="324">
                  <c:v>7.5</c:v>
                </c:pt>
                <c:pt idx="325">
                  <c:v>7.5</c:v>
                </c:pt>
                <c:pt idx="326">
                  <c:v>7.5</c:v>
                </c:pt>
                <c:pt idx="327">
                  <c:v>7.5</c:v>
                </c:pt>
                <c:pt idx="328">
                  <c:v>7.5</c:v>
                </c:pt>
                <c:pt idx="329">
                  <c:v>7.5</c:v>
                </c:pt>
                <c:pt idx="330">
                  <c:v>7.5</c:v>
                </c:pt>
                <c:pt idx="331">
                  <c:v>7.5</c:v>
                </c:pt>
                <c:pt idx="332">
                  <c:v>7.5</c:v>
                </c:pt>
                <c:pt idx="333">
                  <c:v>7.5</c:v>
                </c:pt>
                <c:pt idx="334">
                  <c:v>7.5</c:v>
                </c:pt>
                <c:pt idx="335">
                  <c:v>7.5</c:v>
                </c:pt>
                <c:pt idx="336">
                  <c:v>7.5</c:v>
                </c:pt>
                <c:pt idx="337">
                  <c:v>7.5</c:v>
                </c:pt>
                <c:pt idx="338">
                  <c:v>7.5</c:v>
                </c:pt>
                <c:pt idx="339">
                  <c:v>7.5</c:v>
                </c:pt>
                <c:pt idx="340">
                  <c:v>7.5</c:v>
                </c:pt>
                <c:pt idx="341">
                  <c:v>7.5</c:v>
                </c:pt>
                <c:pt idx="342">
                  <c:v>7.5</c:v>
                </c:pt>
                <c:pt idx="343">
                  <c:v>7.5</c:v>
                </c:pt>
                <c:pt idx="344">
                  <c:v>7.5</c:v>
                </c:pt>
                <c:pt idx="345">
                  <c:v>7.5</c:v>
                </c:pt>
                <c:pt idx="346">
                  <c:v>7.5</c:v>
                </c:pt>
                <c:pt idx="347">
                  <c:v>7.5</c:v>
                </c:pt>
                <c:pt idx="348">
                  <c:v>7.5</c:v>
                </c:pt>
                <c:pt idx="349">
                  <c:v>7.5</c:v>
                </c:pt>
                <c:pt idx="350">
                  <c:v>7.5</c:v>
                </c:pt>
                <c:pt idx="351">
                  <c:v>7.5</c:v>
                </c:pt>
                <c:pt idx="352">
                  <c:v>7.5</c:v>
                </c:pt>
                <c:pt idx="353">
                  <c:v>7.5</c:v>
                </c:pt>
                <c:pt idx="354">
                  <c:v>7.5</c:v>
                </c:pt>
                <c:pt idx="355">
                  <c:v>7.5</c:v>
                </c:pt>
                <c:pt idx="356">
                  <c:v>7.5</c:v>
                </c:pt>
                <c:pt idx="357">
                  <c:v>7.5</c:v>
                </c:pt>
                <c:pt idx="358">
                  <c:v>7.5</c:v>
                </c:pt>
                <c:pt idx="359">
                  <c:v>7.5</c:v>
                </c:pt>
                <c:pt idx="360">
                  <c:v>7.5</c:v>
                </c:pt>
                <c:pt idx="361">
                  <c:v>7.5</c:v>
                </c:pt>
                <c:pt idx="362">
                  <c:v>7.5</c:v>
                </c:pt>
                <c:pt idx="363">
                  <c:v>7.5</c:v>
                </c:pt>
                <c:pt idx="364">
                  <c:v>7.5</c:v>
                </c:pt>
                <c:pt idx="365">
                  <c:v>7.5</c:v>
                </c:pt>
                <c:pt idx="366">
                  <c:v>7.5</c:v>
                </c:pt>
                <c:pt idx="367">
                  <c:v>7.5</c:v>
                </c:pt>
                <c:pt idx="368">
                  <c:v>7.5</c:v>
                </c:pt>
                <c:pt idx="369">
                  <c:v>7.5</c:v>
                </c:pt>
                <c:pt idx="370">
                  <c:v>7.5</c:v>
                </c:pt>
                <c:pt idx="371">
                  <c:v>7.5</c:v>
                </c:pt>
                <c:pt idx="372">
                  <c:v>7.5</c:v>
                </c:pt>
                <c:pt idx="373">
                  <c:v>7.5</c:v>
                </c:pt>
                <c:pt idx="374">
                  <c:v>7.5</c:v>
                </c:pt>
                <c:pt idx="375">
                  <c:v>7.5</c:v>
                </c:pt>
                <c:pt idx="376">
                  <c:v>7.5</c:v>
                </c:pt>
                <c:pt idx="377">
                  <c:v>7.5</c:v>
                </c:pt>
                <c:pt idx="378">
                  <c:v>7.5</c:v>
                </c:pt>
                <c:pt idx="379">
                  <c:v>7.5</c:v>
                </c:pt>
                <c:pt idx="380">
                  <c:v>7.5</c:v>
                </c:pt>
                <c:pt idx="381">
                  <c:v>7.5</c:v>
                </c:pt>
                <c:pt idx="382">
                  <c:v>7.5</c:v>
                </c:pt>
                <c:pt idx="383">
                  <c:v>7.5</c:v>
                </c:pt>
                <c:pt idx="384">
                  <c:v>7.5</c:v>
                </c:pt>
                <c:pt idx="385">
                  <c:v>7.5</c:v>
                </c:pt>
                <c:pt idx="386">
                  <c:v>7.5</c:v>
                </c:pt>
                <c:pt idx="387">
                  <c:v>7.5</c:v>
                </c:pt>
                <c:pt idx="388">
                  <c:v>7.5</c:v>
                </c:pt>
                <c:pt idx="389">
                  <c:v>7.5</c:v>
                </c:pt>
                <c:pt idx="390">
                  <c:v>7.5</c:v>
                </c:pt>
                <c:pt idx="391">
                  <c:v>7.5</c:v>
                </c:pt>
                <c:pt idx="392">
                  <c:v>7.5</c:v>
                </c:pt>
                <c:pt idx="393">
                  <c:v>7.5</c:v>
                </c:pt>
                <c:pt idx="394">
                  <c:v>7.5</c:v>
                </c:pt>
                <c:pt idx="395">
                  <c:v>7.5</c:v>
                </c:pt>
                <c:pt idx="396">
                  <c:v>7.5</c:v>
                </c:pt>
                <c:pt idx="397">
                  <c:v>7.5</c:v>
                </c:pt>
                <c:pt idx="398">
                  <c:v>7.5</c:v>
                </c:pt>
                <c:pt idx="399">
                  <c:v>7.5</c:v>
                </c:pt>
                <c:pt idx="400">
                  <c:v>7.5</c:v>
                </c:pt>
                <c:pt idx="401">
                  <c:v>7.5</c:v>
                </c:pt>
                <c:pt idx="402">
                  <c:v>7.5</c:v>
                </c:pt>
                <c:pt idx="403">
                  <c:v>7.5</c:v>
                </c:pt>
                <c:pt idx="404">
                  <c:v>7.5</c:v>
                </c:pt>
                <c:pt idx="405">
                  <c:v>7.5</c:v>
                </c:pt>
                <c:pt idx="406">
                  <c:v>7.5</c:v>
                </c:pt>
                <c:pt idx="407">
                  <c:v>7.5</c:v>
                </c:pt>
                <c:pt idx="408">
                  <c:v>7.5</c:v>
                </c:pt>
                <c:pt idx="409">
                  <c:v>7.5</c:v>
                </c:pt>
                <c:pt idx="410">
                  <c:v>7.5</c:v>
                </c:pt>
                <c:pt idx="411">
                  <c:v>7.5</c:v>
                </c:pt>
                <c:pt idx="412">
                  <c:v>7.5</c:v>
                </c:pt>
                <c:pt idx="413">
                  <c:v>7.5</c:v>
                </c:pt>
                <c:pt idx="414">
                  <c:v>7.5</c:v>
                </c:pt>
                <c:pt idx="415">
                  <c:v>7.5</c:v>
                </c:pt>
                <c:pt idx="416">
                  <c:v>7.5</c:v>
                </c:pt>
                <c:pt idx="417">
                  <c:v>7.5</c:v>
                </c:pt>
                <c:pt idx="418">
                  <c:v>7.5</c:v>
                </c:pt>
                <c:pt idx="419">
                  <c:v>7.5</c:v>
                </c:pt>
                <c:pt idx="420">
                  <c:v>7.5</c:v>
                </c:pt>
                <c:pt idx="421">
                  <c:v>7.5</c:v>
                </c:pt>
                <c:pt idx="422">
                  <c:v>7.5</c:v>
                </c:pt>
                <c:pt idx="423">
                  <c:v>7.5</c:v>
                </c:pt>
                <c:pt idx="424">
                  <c:v>7.5</c:v>
                </c:pt>
                <c:pt idx="425">
                  <c:v>7.5</c:v>
                </c:pt>
                <c:pt idx="426">
                  <c:v>7.5</c:v>
                </c:pt>
                <c:pt idx="427">
                  <c:v>7.5</c:v>
                </c:pt>
                <c:pt idx="428">
                  <c:v>7.5</c:v>
                </c:pt>
                <c:pt idx="429">
                  <c:v>7.5</c:v>
                </c:pt>
                <c:pt idx="430">
                  <c:v>7.5</c:v>
                </c:pt>
                <c:pt idx="431">
                  <c:v>7.5</c:v>
                </c:pt>
                <c:pt idx="432">
                  <c:v>7.5</c:v>
                </c:pt>
                <c:pt idx="433">
                  <c:v>7.5</c:v>
                </c:pt>
                <c:pt idx="434">
                  <c:v>7.5</c:v>
                </c:pt>
                <c:pt idx="435">
                  <c:v>7.5</c:v>
                </c:pt>
                <c:pt idx="436">
                  <c:v>7.5</c:v>
                </c:pt>
                <c:pt idx="437">
                  <c:v>7.5</c:v>
                </c:pt>
                <c:pt idx="438">
                  <c:v>7.5</c:v>
                </c:pt>
                <c:pt idx="439">
                  <c:v>7.5</c:v>
                </c:pt>
                <c:pt idx="440">
                  <c:v>7.5</c:v>
                </c:pt>
                <c:pt idx="441">
                  <c:v>7.5</c:v>
                </c:pt>
                <c:pt idx="442">
                  <c:v>7.5</c:v>
                </c:pt>
                <c:pt idx="443">
                  <c:v>7.5</c:v>
                </c:pt>
                <c:pt idx="444">
                  <c:v>7.5</c:v>
                </c:pt>
                <c:pt idx="445">
                  <c:v>7.5</c:v>
                </c:pt>
                <c:pt idx="446">
                  <c:v>7.5</c:v>
                </c:pt>
                <c:pt idx="447">
                  <c:v>7.5</c:v>
                </c:pt>
                <c:pt idx="448">
                  <c:v>7.5</c:v>
                </c:pt>
                <c:pt idx="449">
                  <c:v>7.5</c:v>
                </c:pt>
                <c:pt idx="450">
                  <c:v>7.5</c:v>
                </c:pt>
                <c:pt idx="451">
                  <c:v>7.5</c:v>
                </c:pt>
                <c:pt idx="452">
                  <c:v>7.5</c:v>
                </c:pt>
                <c:pt idx="453">
                  <c:v>7.5</c:v>
                </c:pt>
                <c:pt idx="454">
                  <c:v>7.5</c:v>
                </c:pt>
                <c:pt idx="455">
                  <c:v>7.5</c:v>
                </c:pt>
                <c:pt idx="456">
                  <c:v>7.5</c:v>
                </c:pt>
                <c:pt idx="457">
                  <c:v>7.5</c:v>
                </c:pt>
                <c:pt idx="458">
                  <c:v>7.5</c:v>
                </c:pt>
                <c:pt idx="459">
                  <c:v>7.5</c:v>
                </c:pt>
                <c:pt idx="460">
                  <c:v>7.5</c:v>
                </c:pt>
                <c:pt idx="461">
                  <c:v>7.5</c:v>
                </c:pt>
                <c:pt idx="462">
                  <c:v>7.5</c:v>
                </c:pt>
                <c:pt idx="463">
                  <c:v>7.5</c:v>
                </c:pt>
                <c:pt idx="464">
                  <c:v>7.5</c:v>
                </c:pt>
                <c:pt idx="465">
                  <c:v>7.5</c:v>
                </c:pt>
                <c:pt idx="466">
                  <c:v>7.5</c:v>
                </c:pt>
                <c:pt idx="467">
                  <c:v>7.5</c:v>
                </c:pt>
                <c:pt idx="468">
                  <c:v>7.5</c:v>
                </c:pt>
                <c:pt idx="469">
                  <c:v>7.5</c:v>
                </c:pt>
                <c:pt idx="470">
                  <c:v>7.5</c:v>
                </c:pt>
                <c:pt idx="471">
                  <c:v>7.5</c:v>
                </c:pt>
                <c:pt idx="472">
                  <c:v>7.5</c:v>
                </c:pt>
                <c:pt idx="473">
                  <c:v>7.5</c:v>
                </c:pt>
                <c:pt idx="474">
                  <c:v>7.5</c:v>
                </c:pt>
                <c:pt idx="475">
                  <c:v>7.5</c:v>
                </c:pt>
                <c:pt idx="476">
                  <c:v>7.5</c:v>
                </c:pt>
                <c:pt idx="477">
                  <c:v>7.5</c:v>
                </c:pt>
                <c:pt idx="478">
                  <c:v>7.5</c:v>
                </c:pt>
                <c:pt idx="479">
                  <c:v>7.5</c:v>
                </c:pt>
                <c:pt idx="480">
                  <c:v>7.5</c:v>
                </c:pt>
                <c:pt idx="481">
                  <c:v>7.5</c:v>
                </c:pt>
                <c:pt idx="482">
                  <c:v>7.5</c:v>
                </c:pt>
                <c:pt idx="483">
                  <c:v>7.5</c:v>
                </c:pt>
                <c:pt idx="484">
                  <c:v>7.5</c:v>
                </c:pt>
                <c:pt idx="485">
                  <c:v>7.5</c:v>
                </c:pt>
                <c:pt idx="486">
                  <c:v>7.5</c:v>
                </c:pt>
                <c:pt idx="487">
                  <c:v>7.5</c:v>
                </c:pt>
                <c:pt idx="488">
                  <c:v>7.5</c:v>
                </c:pt>
                <c:pt idx="489">
                  <c:v>7.5</c:v>
                </c:pt>
                <c:pt idx="490">
                  <c:v>7.5</c:v>
                </c:pt>
                <c:pt idx="491">
                  <c:v>7.5</c:v>
                </c:pt>
                <c:pt idx="492">
                  <c:v>7.5</c:v>
                </c:pt>
                <c:pt idx="493">
                  <c:v>7.5</c:v>
                </c:pt>
                <c:pt idx="494">
                  <c:v>7.5</c:v>
                </c:pt>
                <c:pt idx="495">
                  <c:v>7.5</c:v>
                </c:pt>
                <c:pt idx="496">
                  <c:v>7.5</c:v>
                </c:pt>
                <c:pt idx="497">
                  <c:v>7.5</c:v>
                </c:pt>
                <c:pt idx="498">
                  <c:v>7.5</c:v>
                </c:pt>
                <c:pt idx="499">
                  <c:v>7.5</c:v>
                </c:pt>
                <c:pt idx="500">
                  <c:v>7.5</c:v>
                </c:pt>
                <c:pt idx="501">
                  <c:v>7.5</c:v>
                </c:pt>
                <c:pt idx="502">
                  <c:v>7.5</c:v>
                </c:pt>
                <c:pt idx="503">
                  <c:v>7.5</c:v>
                </c:pt>
                <c:pt idx="504">
                  <c:v>7.5</c:v>
                </c:pt>
                <c:pt idx="505">
                  <c:v>7.5</c:v>
                </c:pt>
                <c:pt idx="506">
                  <c:v>7.5</c:v>
                </c:pt>
                <c:pt idx="507">
                  <c:v>7.5</c:v>
                </c:pt>
                <c:pt idx="508">
                  <c:v>7.5</c:v>
                </c:pt>
                <c:pt idx="509">
                  <c:v>7.5</c:v>
                </c:pt>
                <c:pt idx="510">
                  <c:v>7.5</c:v>
                </c:pt>
                <c:pt idx="511">
                  <c:v>7.5</c:v>
                </c:pt>
                <c:pt idx="512">
                  <c:v>7.5</c:v>
                </c:pt>
                <c:pt idx="513">
                  <c:v>7.5</c:v>
                </c:pt>
                <c:pt idx="514">
                  <c:v>7.5</c:v>
                </c:pt>
                <c:pt idx="515">
                  <c:v>7.5</c:v>
                </c:pt>
                <c:pt idx="516">
                  <c:v>7.5</c:v>
                </c:pt>
                <c:pt idx="517">
                  <c:v>7.5</c:v>
                </c:pt>
                <c:pt idx="518">
                  <c:v>7.5</c:v>
                </c:pt>
                <c:pt idx="519">
                  <c:v>7.5</c:v>
                </c:pt>
                <c:pt idx="520">
                  <c:v>7.5</c:v>
                </c:pt>
                <c:pt idx="521">
                  <c:v>7.5</c:v>
                </c:pt>
                <c:pt idx="522">
                  <c:v>7.5</c:v>
                </c:pt>
                <c:pt idx="523">
                  <c:v>7.5</c:v>
                </c:pt>
                <c:pt idx="524">
                  <c:v>7.5</c:v>
                </c:pt>
                <c:pt idx="525">
                  <c:v>7.5</c:v>
                </c:pt>
                <c:pt idx="526">
                  <c:v>7.5</c:v>
                </c:pt>
                <c:pt idx="527">
                  <c:v>7.5</c:v>
                </c:pt>
                <c:pt idx="528">
                  <c:v>7.5</c:v>
                </c:pt>
                <c:pt idx="529">
                  <c:v>7.5</c:v>
                </c:pt>
                <c:pt idx="530">
                  <c:v>7.5</c:v>
                </c:pt>
                <c:pt idx="531">
                  <c:v>7.5</c:v>
                </c:pt>
                <c:pt idx="532">
                  <c:v>7.5</c:v>
                </c:pt>
                <c:pt idx="533">
                  <c:v>7.5</c:v>
                </c:pt>
                <c:pt idx="534">
                  <c:v>7.5</c:v>
                </c:pt>
                <c:pt idx="535">
                  <c:v>7.5</c:v>
                </c:pt>
                <c:pt idx="536">
                  <c:v>7.5</c:v>
                </c:pt>
                <c:pt idx="537">
                  <c:v>7.5</c:v>
                </c:pt>
                <c:pt idx="538">
                  <c:v>7.5</c:v>
                </c:pt>
                <c:pt idx="539">
                  <c:v>7.5</c:v>
                </c:pt>
                <c:pt idx="540">
                  <c:v>7.5</c:v>
                </c:pt>
                <c:pt idx="541">
                  <c:v>7.5</c:v>
                </c:pt>
                <c:pt idx="542">
                  <c:v>7.5</c:v>
                </c:pt>
                <c:pt idx="543">
                  <c:v>7.5</c:v>
                </c:pt>
                <c:pt idx="544">
                  <c:v>7.5</c:v>
                </c:pt>
                <c:pt idx="545">
                  <c:v>7.5</c:v>
                </c:pt>
                <c:pt idx="546">
                  <c:v>7.5</c:v>
                </c:pt>
                <c:pt idx="547">
                  <c:v>7.5</c:v>
                </c:pt>
                <c:pt idx="548">
                  <c:v>7.5</c:v>
                </c:pt>
                <c:pt idx="549">
                  <c:v>7.5</c:v>
                </c:pt>
                <c:pt idx="550">
                  <c:v>7.5</c:v>
                </c:pt>
                <c:pt idx="551">
                  <c:v>7.5</c:v>
                </c:pt>
                <c:pt idx="552">
                  <c:v>7.5</c:v>
                </c:pt>
                <c:pt idx="553">
                  <c:v>7.5</c:v>
                </c:pt>
                <c:pt idx="554">
                  <c:v>7.5</c:v>
                </c:pt>
                <c:pt idx="555">
                  <c:v>7.5</c:v>
                </c:pt>
                <c:pt idx="556">
                  <c:v>7.5</c:v>
                </c:pt>
                <c:pt idx="557">
                  <c:v>7.5</c:v>
                </c:pt>
                <c:pt idx="558">
                  <c:v>7.5</c:v>
                </c:pt>
                <c:pt idx="559">
                  <c:v>7.5</c:v>
                </c:pt>
                <c:pt idx="560">
                  <c:v>7.5</c:v>
                </c:pt>
                <c:pt idx="561">
                  <c:v>7.5</c:v>
                </c:pt>
                <c:pt idx="562">
                  <c:v>7.5</c:v>
                </c:pt>
                <c:pt idx="563">
                  <c:v>7.5</c:v>
                </c:pt>
                <c:pt idx="564">
                  <c:v>7.5</c:v>
                </c:pt>
                <c:pt idx="565">
                  <c:v>7.5</c:v>
                </c:pt>
                <c:pt idx="566">
                  <c:v>7.5</c:v>
                </c:pt>
                <c:pt idx="567">
                  <c:v>7.5</c:v>
                </c:pt>
                <c:pt idx="568">
                  <c:v>7.5</c:v>
                </c:pt>
                <c:pt idx="569">
                  <c:v>7.5</c:v>
                </c:pt>
                <c:pt idx="570">
                  <c:v>7.5</c:v>
                </c:pt>
                <c:pt idx="571">
                  <c:v>7.5</c:v>
                </c:pt>
                <c:pt idx="572">
                  <c:v>7.5</c:v>
                </c:pt>
                <c:pt idx="573">
                  <c:v>7.5</c:v>
                </c:pt>
                <c:pt idx="574">
                  <c:v>7.5</c:v>
                </c:pt>
                <c:pt idx="575">
                  <c:v>7.5</c:v>
                </c:pt>
                <c:pt idx="576">
                  <c:v>7.5</c:v>
                </c:pt>
                <c:pt idx="577">
                  <c:v>7.5</c:v>
                </c:pt>
                <c:pt idx="578">
                  <c:v>7.5</c:v>
                </c:pt>
                <c:pt idx="579">
                  <c:v>7.5</c:v>
                </c:pt>
                <c:pt idx="580">
                  <c:v>7.5</c:v>
                </c:pt>
                <c:pt idx="581">
                  <c:v>7.5</c:v>
                </c:pt>
                <c:pt idx="582">
                  <c:v>7.5</c:v>
                </c:pt>
                <c:pt idx="583">
                  <c:v>7.5</c:v>
                </c:pt>
                <c:pt idx="584">
                  <c:v>7.5</c:v>
                </c:pt>
                <c:pt idx="585">
                  <c:v>7.5</c:v>
                </c:pt>
                <c:pt idx="586">
                  <c:v>7.5</c:v>
                </c:pt>
                <c:pt idx="587">
                  <c:v>7.5</c:v>
                </c:pt>
                <c:pt idx="588">
                  <c:v>7.5</c:v>
                </c:pt>
                <c:pt idx="589">
                  <c:v>7.5</c:v>
                </c:pt>
                <c:pt idx="590">
                  <c:v>7.5</c:v>
                </c:pt>
                <c:pt idx="591">
                  <c:v>7.5</c:v>
                </c:pt>
                <c:pt idx="592">
                  <c:v>7.5</c:v>
                </c:pt>
                <c:pt idx="593">
                  <c:v>7.5</c:v>
                </c:pt>
                <c:pt idx="594">
                  <c:v>7.5</c:v>
                </c:pt>
                <c:pt idx="595">
                  <c:v>7.5</c:v>
                </c:pt>
                <c:pt idx="596">
                  <c:v>7.5</c:v>
                </c:pt>
                <c:pt idx="597">
                  <c:v>7.5</c:v>
                </c:pt>
                <c:pt idx="598">
                  <c:v>7.5</c:v>
                </c:pt>
                <c:pt idx="599">
                  <c:v>7.5</c:v>
                </c:pt>
                <c:pt idx="600">
                  <c:v>7.5</c:v>
                </c:pt>
                <c:pt idx="601">
                  <c:v>7.5</c:v>
                </c:pt>
                <c:pt idx="602">
                  <c:v>7.5</c:v>
                </c:pt>
                <c:pt idx="603">
                  <c:v>7.5</c:v>
                </c:pt>
                <c:pt idx="604">
                  <c:v>7.5</c:v>
                </c:pt>
                <c:pt idx="605">
                  <c:v>7.5</c:v>
                </c:pt>
                <c:pt idx="606">
                  <c:v>7.5</c:v>
                </c:pt>
                <c:pt idx="607">
                  <c:v>7.5</c:v>
                </c:pt>
                <c:pt idx="608">
                  <c:v>7.5</c:v>
                </c:pt>
                <c:pt idx="609">
                  <c:v>7.5</c:v>
                </c:pt>
                <c:pt idx="610">
                  <c:v>7.5</c:v>
                </c:pt>
                <c:pt idx="611">
                  <c:v>7.5</c:v>
                </c:pt>
                <c:pt idx="612">
                  <c:v>7.5</c:v>
                </c:pt>
                <c:pt idx="613">
                  <c:v>7.5</c:v>
                </c:pt>
                <c:pt idx="614">
                  <c:v>7.5</c:v>
                </c:pt>
                <c:pt idx="615">
                  <c:v>7.5</c:v>
                </c:pt>
                <c:pt idx="616">
                  <c:v>7.5</c:v>
                </c:pt>
                <c:pt idx="617">
                  <c:v>7.5</c:v>
                </c:pt>
                <c:pt idx="618">
                  <c:v>7.5</c:v>
                </c:pt>
                <c:pt idx="619">
                  <c:v>7.5</c:v>
                </c:pt>
                <c:pt idx="620">
                  <c:v>7.5</c:v>
                </c:pt>
                <c:pt idx="621">
                  <c:v>7.5</c:v>
                </c:pt>
                <c:pt idx="622">
                  <c:v>7.5</c:v>
                </c:pt>
                <c:pt idx="623">
                  <c:v>7.5</c:v>
                </c:pt>
                <c:pt idx="624">
                  <c:v>7.5</c:v>
                </c:pt>
                <c:pt idx="625">
                  <c:v>7.5</c:v>
                </c:pt>
                <c:pt idx="626">
                  <c:v>7.5</c:v>
                </c:pt>
                <c:pt idx="627">
                  <c:v>7.5</c:v>
                </c:pt>
                <c:pt idx="628">
                  <c:v>7.5</c:v>
                </c:pt>
                <c:pt idx="629">
                  <c:v>7.5</c:v>
                </c:pt>
                <c:pt idx="630">
                  <c:v>7.5</c:v>
                </c:pt>
                <c:pt idx="631">
                  <c:v>7.5</c:v>
                </c:pt>
                <c:pt idx="632">
                  <c:v>7.5</c:v>
                </c:pt>
                <c:pt idx="633">
                  <c:v>7.5</c:v>
                </c:pt>
                <c:pt idx="634">
                  <c:v>7.5</c:v>
                </c:pt>
                <c:pt idx="635">
                  <c:v>7.5</c:v>
                </c:pt>
                <c:pt idx="636">
                  <c:v>7.5</c:v>
                </c:pt>
                <c:pt idx="637">
                  <c:v>7.5</c:v>
                </c:pt>
                <c:pt idx="638">
                  <c:v>7.5</c:v>
                </c:pt>
                <c:pt idx="639">
                  <c:v>7.5</c:v>
                </c:pt>
                <c:pt idx="640">
                  <c:v>7.5</c:v>
                </c:pt>
                <c:pt idx="641">
                  <c:v>7.5</c:v>
                </c:pt>
                <c:pt idx="642">
                  <c:v>7.5</c:v>
                </c:pt>
                <c:pt idx="643">
                  <c:v>7.5</c:v>
                </c:pt>
                <c:pt idx="644">
                  <c:v>7.5</c:v>
                </c:pt>
                <c:pt idx="645">
                  <c:v>7.5</c:v>
                </c:pt>
                <c:pt idx="646">
                  <c:v>7.5</c:v>
                </c:pt>
                <c:pt idx="647">
                  <c:v>7.5</c:v>
                </c:pt>
                <c:pt idx="648">
                  <c:v>7.5</c:v>
                </c:pt>
                <c:pt idx="649">
                  <c:v>7.5</c:v>
                </c:pt>
                <c:pt idx="650">
                  <c:v>7.5</c:v>
                </c:pt>
                <c:pt idx="651">
                  <c:v>7.5</c:v>
                </c:pt>
                <c:pt idx="652">
                  <c:v>7.5</c:v>
                </c:pt>
                <c:pt idx="653">
                  <c:v>7.5</c:v>
                </c:pt>
                <c:pt idx="654">
                  <c:v>7.5</c:v>
                </c:pt>
                <c:pt idx="655">
                  <c:v>7.5</c:v>
                </c:pt>
                <c:pt idx="656">
                  <c:v>7.5</c:v>
                </c:pt>
                <c:pt idx="657">
                  <c:v>7.5</c:v>
                </c:pt>
                <c:pt idx="658">
                  <c:v>7.5</c:v>
                </c:pt>
                <c:pt idx="659">
                  <c:v>7.5</c:v>
                </c:pt>
                <c:pt idx="660">
                  <c:v>7.5</c:v>
                </c:pt>
                <c:pt idx="661">
                  <c:v>7.5</c:v>
                </c:pt>
                <c:pt idx="662">
                  <c:v>7.5</c:v>
                </c:pt>
                <c:pt idx="663">
                  <c:v>7.5</c:v>
                </c:pt>
                <c:pt idx="664">
                  <c:v>7.5</c:v>
                </c:pt>
                <c:pt idx="665">
                  <c:v>7.5</c:v>
                </c:pt>
                <c:pt idx="666">
                  <c:v>7.5</c:v>
                </c:pt>
                <c:pt idx="667">
                  <c:v>7.5</c:v>
                </c:pt>
                <c:pt idx="668">
                  <c:v>7.5</c:v>
                </c:pt>
                <c:pt idx="669">
                  <c:v>7.5</c:v>
                </c:pt>
                <c:pt idx="670">
                  <c:v>7.5</c:v>
                </c:pt>
                <c:pt idx="671">
                  <c:v>7.5</c:v>
                </c:pt>
                <c:pt idx="672">
                  <c:v>7.5</c:v>
                </c:pt>
                <c:pt idx="673">
                  <c:v>7.5</c:v>
                </c:pt>
                <c:pt idx="674">
                  <c:v>7.5</c:v>
                </c:pt>
                <c:pt idx="675">
                  <c:v>7.5</c:v>
                </c:pt>
                <c:pt idx="676">
                  <c:v>7.5</c:v>
                </c:pt>
                <c:pt idx="677">
                  <c:v>7.5</c:v>
                </c:pt>
                <c:pt idx="678">
                  <c:v>7.5</c:v>
                </c:pt>
                <c:pt idx="679">
                  <c:v>7.5</c:v>
                </c:pt>
                <c:pt idx="680">
                  <c:v>7.5</c:v>
                </c:pt>
                <c:pt idx="681">
                  <c:v>7.5</c:v>
                </c:pt>
                <c:pt idx="682">
                  <c:v>7.5</c:v>
                </c:pt>
                <c:pt idx="683">
                  <c:v>7.5</c:v>
                </c:pt>
                <c:pt idx="684">
                  <c:v>7.5</c:v>
                </c:pt>
                <c:pt idx="685">
                  <c:v>7.5</c:v>
                </c:pt>
                <c:pt idx="686">
                  <c:v>7.5</c:v>
                </c:pt>
                <c:pt idx="687">
                  <c:v>7.5</c:v>
                </c:pt>
                <c:pt idx="688">
                  <c:v>7.5</c:v>
                </c:pt>
                <c:pt idx="689">
                  <c:v>7.5</c:v>
                </c:pt>
                <c:pt idx="690">
                  <c:v>7.5</c:v>
                </c:pt>
                <c:pt idx="691">
                  <c:v>7.5</c:v>
                </c:pt>
                <c:pt idx="692">
                  <c:v>7.5</c:v>
                </c:pt>
                <c:pt idx="693">
                  <c:v>7.5</c:v>
                </c:pt>
                <c:pt idx="694">
                  <c:v>7.5</c:v>
                </c:pt>
                <c:pt idx="695">
                  <c:v>7.5</c:v>
                </c:pt>
                <c:pt idx="696">
                  <c:v>7.5</c:v>
                </c:pt>
                <c:pt idx="697">
                  <c:v>7.5</c:v>
                </c:pt>
                <c:pt idx="698">
                  <c:v>7.5</c:v>
                </c:pt>
                <c:pt idx="699">
                  <c:v>7.5</c:v>
                </c:pt>
                <c:pt idx="700">
                  <c:v>7.5</c:v>
                </c:pt>
                <c:pt idx="701">
                  <c:v>7.5</c:v>
                </c:pt>
                <c:pt idx="702">
                  <c:v>7.5</c:v>
                </c:pt>
                <c:pt idx="703">
                  <c:v>7.5</c:v>
                </c:pt>
                <c:pt idx="704">
                  <c:v>7.5</c:v>
                </c:pt>
                <c:pt idx="705">
                  <c:v>7.5</c:v>
                </c:pt>
                <c:pt idx="706">
                  <c:v>7.5</c:v>
                </c:pt>
                <c:pt idx="707">
                  <c:v>7.5</c:v>
                </c:pt>
                <c:pt idx="708">
                  <c:v>7.5</c:v>
                </c:pt>
                <c:pt idx="709">
                  <c:v>7.5</c:v>
                </c:pt>
                <c:pt idx="710">
                  <c:v>7.5</c:v>
                </c:pt>
                <c:pt idx="711">
                  <c:v>7.5</c:v>
                </c:pt>
                <c:pt idx="712">
                  <c:v>7.5</c:v>
                </c:pt>
                <c:pt idx="713">
                  <c:v>7.5</c:v>
                </c:pt>
                <c:pt idx="714">
                  <c:v>7.5</c:v>
                </c:pt>
                <c:pt idx="715">
                  <c:v>7.5</c:v>
                </c:pt>
                <c:pt idx="716">
                  <c:v>7.5</c:v>
                </c:pt>
                <c:pt idx="717">
                  <c:v>7.5</c:v>
                </c:pt>
                <c:pt idx="718">
                  <c:v>7.5</c:v>
                </c:pt>
                <c:pt idx="719">
                  <c:v>7.5</c:v>
                </c:pt>
                <c:pt idx="720">
                  <c:v>7.5</c:v>
                </c:pt>
                <c:pt idx="721">
                  <c:v>7.5</c:v>
                </c:pt>
                <c:pt idx="722">
                  <c:v>7.5</c:v>
                </c:pt>
                <c:pt idx="723">
                  <c:v>7.5</c:v>
                </c:pt>
                <c:pt idx="724">
                  <c:v>7.5</c:v>
                </c:pt>
                <c:pt idx="725">
                  <c:v>7.5</c:v>
                </c:pt>
                <c:pt idx="726">
                  <c:v>7.5</c:v>
                </c:pt>
                <c:pt idx="727">
                  <c:v>7.5</c:v>
                </c:pt>
                <c:pt idx="728">
                  <c:v>7.5</c:v>
                </c:pt>
                <c:pt idx="729">
                  <c:v>7.5</c:v>
                </c:pt>
                <c:pt idx="730">
                  <c:v>7.5</c:v>
                </c:pt>
                <c:pt idx="731">
                  <c:v>7.5</c:v>
                </c:pt>
                <c:pt idx="732">
                  <c:v>7.5</c:v>
                </c:pt>
                <c:pt idx="733">
                  <c:v>7.5</c:v>
                </c:pt>
                <c:pt idx="734">
                  <c:v>7.5</c:v>
                </c:pt>
                <c:pt idx="735">
                  <c:v>7.5</c:v>
                </c:pt>
                <c:pt idx="736">
                  <c:v>7.5</c:v>
                </c:pt>
                <c:pt idx="737">
                  <c:v>7.5</c:v>
                </c:pt>
                <c:pt idx="738">
                  <c:v>7.5</c:v>
                </c:pt>
                <c:pt idx="739">
                  <c:v>7.5</c:v>
                </c:pt>
                <c:pt idx="740">
                  <c:v>7.5</c:v>
                </c:pt>
                <c:pt idx="741">
                  <c:v>7.5</c:v>
                </c:pt>
                <c:pt idx="742">
                  <c:v>7.5</c:v>
                </c:pt>
                <c:pt idx="743">
                  <c:v>7.5</c:v>
                </c:pt>
                <c:pt idx="744">
                  <c:v>7.5</c:v>
                </c:pt>
                <c:pt idx="745">
                  <c:v>7.5</c:v>
                </c:pt>
                <c:pt idx="746">
                  <c:v>7.5</c:v>
                </c:pt>
                <c:pt idx="747">
                  <c:v>7.5</c:v>
                </c:pt>
                <c:pt idx="748">
                  <c:v>7.5</c:v>
                </c:pt>
                <c:pt idx="749">
                  <c:v>7.5</c:v>
                </c:pt>
                <c:pt idx="750">
                  <c:v>7.5</c:v>
                </c:pt>
                <c:pt idx="751">
                  <c:v>7.5</c:v>
                </c:pt>
                <c:pt idx="752">
                  <c:v>7.5</c:v>
                </c:pt>
                <c:pt idx="753">
                  <c:v>7.5</c:v>
                </c:pt>
                <c:pt idx="754">
                  <c:v>7.5</c:v>
                </c:pt>
                <c:pt idx="755">
                  <c:v>7.5</c:v>
                </c:pt>
                <c:pt idx="756">
                  <c:v>7.5</c:v>
                </c:pt>
                <c:pt idx="757">
                  <c:v>7.5</c:v>
                </c:pt>
                <c:pt idx="758">
                  <c:v>7.5</c:v>
                </c:pt>
                <c:pt idx="759">
                  <c:v>7.5</c:v>
                </c:pt>
                <c:pt idx="760">
                  <c:v>7.5</c:v>
                </c:pt>
                <c:pt idx="761">
                  <c:v>7.5</c:v>
                </c:pt>
                <c:pt idx="762">
                  <c:v>7.5</c:v>
                </c:pt>
                <c:pt idx="763">
                  <c:v>7.5</c:v>
                </c:pt>
                <c:pt idx="764">
                  <c:v>7.5</c:v>
                </c:pt>
                <c:pt idx="765">
                  <c:v>7.5</c:v>
                </c:pt>
                <c:pt idx="766">
                  <c:v>7.5</c:v>
                </c:pt>
                <c:pt idx="767">
                  <c:v>7.5</c:v>
                </c:pt>
                <c:pt idx="768">
                  <c:v>7.5</c:v>
                </c:pt>
                <c:pt idx="769">
                  <c:v>7.5</c:v>
                </c:pt>
                <c:pt idx="770">
                  <c:v>7.5</c:v>
                </c:pt>
                <c:pt idx="771">
                  <c:v>7.5</c:v>
                </c:pt>
                <c:pt idx="772">
                  <c:v>7.5</c:v>
                </c:pt>
                <c:pt idx="773">
                  <c:v>7.5</c:v>
                </c:pt>
                <c:pt idx="774">
                  <c:v>7.5</c:v>
                </c:pt>
                <c:pt idx="775">
                  <c:v>7.5</c:v>
                </c:pt>
                <c:pt idx="776">
                  <c:v>7.5</c:v>
                </c:pt>
                <c:pt idx="777">
                  <c:v>7.5</c:v>
                </c:pt>
                <c:pt idx="778">
                  <c:v>7.5</c:v>
                </c:pt>
                <c:pt idx="779">
                  <c:v>7.5</c:v>
                </c:pt>
                <c:pt idx="780">
                  <c:v>7.5</c:v>
                </c:pt>
                <c:pt idx="781">
                  <c:v>7.5</c:v>
                </c:pt>
                <c:pt idx="782">
                  <c:v>7.5</c:v>
                </c:pt>
                <c:pt idx="783">
                  <c:v>7.5</c:v>
                </c:pt>
                <c:pt idx="784">
                  <c:v>7.5</c:v>
                </c:pt>
                <c:pt idx="785">
                  <c:v>7.5</c:v>
                </c:pt>
                <c:pt idx="786">
                  <c:v>7.5</c:v>
                </c:pt>
                <c:pt idx="787">
                  <c:v>7.5</c:v>
                </c:pt>
                <c:pt idx="788">
                  <c:v>7.5</c:v>
                </c:pt>
                <c:pt idx="789">
                  <c:v>7.5</c:v>
                </c:pt>
                <c:pt idx="790">
                  <c:v>7.5</c:v>
                </c:pt>
                <c:pt idx="791">
                  <c:v>7.5</c:v>
                </c:pt>
                <c:pt idx="792">
                  <c:v>7.5</c:v>
                </c:pt>
                <c:pt idx="793">
                  <c:v>7.5</c:v>
                </c:pt>
                <c:pt idx="794">
                  <c:v>7.5</c:v>
                </c:pt>
                <c:pt idx="795">
                  <c:v>7.5</c:v>
                </c:pt>
                <c:pt idx="796">
                  <c:v>7.5</c:v>
                </c:pt>
                <c:pt idx="797">
                  <c:v>7.5</c:v>
                </c:pt>
                <c:pt idx="798">
                  <c:v>7.5</c:v>
                </c:pt>
                <c:pt idx="799">
                  <c:v>7.5</c:v>
                </c:pt>
                <c:pt idx="800">
                  <c:v>7.5</c:v>
                </c:pt>
                <c:pt idx="801">
                  <c:v>7.5</c:v>
                </c:pt>
                <c:pt idx="802">
                  <c:v>7.5</c:v>
                </c:pt>
                <c:pt idx="803">
                  <c:v>7.5</c:v>
                </c:pt>
                <c:pt idx="804">
                  <c:v>7.5</c:v>
                </c:pt>
                <c:pt idx="805">
                  <c:v>7.5</c:v>
                </c:pt>
                <c:pt idx="806">
                  <c:v>7.5</c:v>
                </c:pt>
                <c:pt idx="807">
                  <c:v>7.5</c:v>
                </c:pt>
                <c:pt idx="808">
                  <c:v>7.5</c:v>
                </c:pt>
                <c:pt idx="809">
                  <c:v>7.5</c:v>
                </c:pt>
                <c:pt idx="810">
                  <c:v>7.5</c:v>
                </c:pt>
                <c:pt idx="811">
                  <c:v>7.5</c:v>
                </c:pt>
                <c:pt idx="812">
                  <c:v>7.5</c:v>
                </c:pt>
                <c:pt idx="813">
                  <c:v>7.5</c:v>
                </c:pt>
                <c:pt idx="814">
                  <c:v>7.5</c:v>
                </c:pt>
                <c:pt idx="815">
                  <c:v>7.5</c:v>
                </c:pt>
                <c:pt idx="816">
                  <c:v>7.5</c:v>
                </c:pt>
                <c:pt idx="817">
                  <c:v>7.5</c:v>
                </c:pt>
                <c:pt idx="818">
                  <c:v>7.5</c:v>
                </c:pt>
                <c:pt idx="819">
                  <c:v>7.5</c:v>
                </c:pt>
                <c:pt idx="820">
                  <c:v>7.5</c:v>
                </c:pt>
                <c:pt idx="821">
                  <c:v>7.5</c:v>
                </c:pt>
                <c:pt idx="822">
                  <c:v>7.5</c:v>
                </c:pt>
                <c:pt idx="823">
                  <c:v>7.5</c:v>
                </c:pt>
                <c:pt idx="824">
                  <c:v>7.5</c:v>
                </c:pt>
                <c:pt idx="825">
                  <c:v>7.5</c:v>
                </c:pt>
                <c:pt idx="826">
                  <c:v>7.5</c:v>
                </c:pt>
                <c:pt idx="827">
                  <c:v>7.5</c:v>
                </c:pt>
                <c:pt idx="828">
                  <c:v>7.5</c:v>
                </c:pt>
                <c:pt idx="829">
                  <c:v>7.5</c:v>
                </c:pt>
                <c:pt idx="830">
                  <c:v>7.5</c:v>
                </c:pt>
                <c:pt idx="831">
                  <c:v>7.5</c:v>
                </c:pt>
                <c:pt idx="832">
                  <c:v>7.5</c:v>
                </c:pt>
                <c:pt idx="833">
                  <c:v>7.5</c:v>
                </c:pt>
                <c:pt idx="834">
                  <c:v>7.5</c:v>
                </c:pt>
                <c:pt idx="835">
                  <c:v>7.5</c:v>
                </c:pt>
                <c:pt idx="836">
                  <c:v>7.5</c:v>
                </c:pt>
                <c:pt idx="837">
                  <c:v>7.5</c:v>
                </c:pt>
                <c:pt idx="838">
                  <c:v>7.5</c:v>
                </c:pt>
                <c:pt idx="839">
                  <c:v>7.5</c:v>
                </c:pt>
                <c:pt idx="840">
                  <c:v>7.5</c:v>
                </c:pt>
                <c:pt idx="841">
                  <c:v>7.5</c:v>
                </c:pt>
                <c:pt idx="842">
                  <c:v>7.5</c:v>
                </c:pt>
                <c:pt idx="843">
                  <c:v>7.5</c:v>
                </c:pt>
                <c:pt idx="844">
                  <c:v>7.5</c:v>
                </c:pt>
                <c:pt idx="845">
                  <c:v>7.5</c:v>
                </c:pt>
                <c:pt idx="846">
                  <c:v>7.5</c:v>
                </c:pt>
                <c:pt idx="847">
                  <c:v>7.5</c:v>
                </c:pt>
                <c:pt idx="848">
                  <c:v>7.5</c:v>
                </c:pt>
                <c:pt idx="849">
                  <c:v>7.5</c:v>
                </c:pt>
                <c:pt idx="850">
                  <c:v>7.5</c:v>
                </c:pt>
                <c:pt idx="851">
                  <c:v>7.5</c:v>
                </c:pt>
                <c:pt idx="852">
                  <c:v>7.5</c:v>
                </c:pt>
                <c:pt idx="853">
                  <c:v>7.5</c:v>
                </c:pt>
                <c:pt idx="854">
                  <c:v>7.5</c:v>
                </c:pt>
                <c:pt idx="855">
                  <c:v>7.5</c:v>
                </c:pt>
                <c:pt idx="856">
                  <c:v>7.5</c:v>
                </c:pt>
                <c:pt idx="857">
                  <c:v>7.5</c:v>
                </c:pt>
                <c:pt idx="858">
                  <c:v>7.5</c:v>
                </c:pt>
                <c:pt idx="859">
                  <c:v>7.5</c:v>
                </c:pt>
                <c:pt idx="860">
                  <c:v>7.5</c:v>
                </c:pt>
                <c:pt idx="861">
                  <c:v>7.5</c:v>
                </c:pt>
                <c:pt idx="862">
                  <c:v>7.5</c:v>
                </c:pt>
                <c:pt idx="863">
                  <c:v>7.5</c:v>
                </c:pt>
                <c:pt idx="864">
                  <c:v>7.5</c:v>
                </c:pt>
                <c:pt idx="865">
                  <c:v>7.5</c:v>
                </c:pt>
                <c:pt idx="866">
                  <c:v>7.5</c:v>
                </c:pt>
                <c:pt idx="867">
                  <c:v>7.5</c:v>
                </c:pt>
                <c:pt idx="868">
                  <c:v>7.5</c:v>
                </c:pt>
                <c:pt idx="869">
                  <c:v>7.5</c:v>
                </c:pt>
                <c:pt idx="870">
                  <c:v>7.5</c:v>
                </c:pt>
                <c:pt idx="871">
                  <c:v>7.5</c:v>
                </c:pt>
                <c:pt idx="872">
                  <c:v>7.5</c:v>
                </c:pt>
                <c:pt idx="873">
                  <c:v>7.5</c:v>
                </c:pt>
                <c:pt idx="874">
                  <c:v>7.5</c:v>
                </c:pt>
                <c:pt idx="875">
                  <c:v>7.5</c:v>
                </c:pt>
                <c:pt idx="876">
                  <c:v>7.5</c:v>
                </c:pt>
                <c:pt idx="877">
                  <c:v>7.5</c:v>
                </c:pt>
                <c:pt idx="878">
                  <c:v>7.5</c:v>
                </c:pt>
                <c:pt idx="879">
                  <c:v>7.5</c:v>
                </c:pt>
                <c:pt idx="880">
                  <c:v>7.5</c:v>
                </c:pt>
                <c:pt idx="881">
                  <c:v>7.5</c:v>
                </c:pt>
                <c:pt idx="882">
                  <c:v>7.5</c:v>
                </c:pt>
                <c:pt idx="883">
                  <c:v>7.5</c:v>
                </c:pt>
                <c:pt idx="884">
                  <c:v>7.5</c:v>
                </c:pt>
                <c:pt idx="885">
                  <c:v>7.5</c:v>
                </c:pt>
                <c:pt idx="886">
                  <c:v>7.5</c:v>
                </c:pt>
                <c:pt idx="887">
                  <c:v>7.5</c:v>
                </c:pt>
                <c:pt idx="888">
                  <c:v>7.5</c:v>
                </c:pt>
                <c:pt idx="889">
                  <c:v>7.5</c:v>
                </c:pt>
                <c:pt idx="890">
                  <c:v>7.5</c:v>
                </c:pt>
                <c:pt idx="891">
                  <c:v>7.5</c:v>
                </c:pt>
                <c:pt idx="892">
                  <c:v>7.5</c:v>
                </c:pt>
                <c:pt idx="893">
                  <c:v>7.5</c:v>
                </c:pt>
                <c:pt idx="894">
                  <c:v>7.5</c:v>
                </c:pt>
                <c:pt idx="895">
                  <c:v>7.5</c:v>
                </c:pt>
                <c:pt idx="896">
                  <c:v>7.5</c:v>
                </c:pt>
                <c:pt idx="897">
                  <c:v>7.5</c:v>
                </c:pt>
                <c:pt idx="898">
                  <c:v>7.5</c:v>
                </c:pt>
                <c:pt idx="899">
                  <c:v>7.5</c:v>
                </c:pt>
                <c:pt idx="900">
                  <c:v>7.5</c:v>
                </c:pt>
                <c:pt idx="901">
                  <c:v>7.5</c:v>
                </c:pt>
                <c:pt idx="902">
                  <c:v>7.5</c:v>
                </c:pt>
                <c:pt idx="903">
                  <c:v>7.5</c:v>
                </c:pt>
                <c:pt idx="904">
                  <c:v>7.5</c:v>
                </c:pt>
                <c:pt idx="905">
                  <c:v>7.5</c:v>
                </c:pt>
                <c:pt idx="906">
                  <c:v>7.5</c:v>
                </c:pt>
                <c:pt idx="907">
                  <c:v>7.5</c:v>
                </c:pt>
                <c:pt idx="908">
                  <c:v>7.5</c:v>
                </c:pt>
                <c:pt idx="909">
                  <c:v>7.5</c:v>
                </c:pt>
                <c:pt idx="910">
                  <c:v>7.5</c:v>
                </c:pt>
                <c:pt idx="911">
                  <c:v>7.5</c:v>
                </c:pt>
                <c:pt idx="912">
                  <c:v>7.5</c:v>
                </c:pt>
                <c:pt idx="913">
                  <c:v>7.5</c:v>
                </c:pt>
                <c:pt idx="914">
                  <c:v>7.5</c:v>
                </c:pt>
                <c:pt idx="915">
                  <c:v>7.5</c:v>
                </c:pt>
                <c:pt idx="916">
                  <c:v>7.5</c:v>
                </c:pt>
                <c:pt idx="917">
                  <c:v>7.5</c:v>
                </c:pt>
                <c:pt idx="918">
                  <c:v>7.5</c:v>
                </c:pt>
                <c:pt idx="919">
                  <c:v>7.5</c:v>
                </c:pt>
                <c:pt idx="920">
                  <c:v>7.5</c:v>
                </c:pt>
                <c:pt idx="921">
                  <c:v>7.5</c:v>
                </c:pt>
                <c:pt idx="922">
                  <c:v>7.5</c:v>
                </c:pt>
                <c:pt idx="923">
                  <c:v>7.5</c:v>
                </c:pt>
                <c:pt idx="924">
                  <c:v>7.5</c:v>
                </c:pt>
                <c:pt idx="925">
                  <c:v>7.5</c:v>
                </c:pt>
                <c:pt idx="926">
                  <c:v>7.5</c:v>
                </c:pt>
                <c:pt idx="927">
                  <c:v>7.5</c:v>
                </c:pt>
                <c:pt idx="928">
                  <c:v>7.5</c:v>
                </c:pt>
                <c:pt idx="929">
                  <c:v>7.5</c:v>
                </c:pt>
                <c:pt idx="930">
                  <c:v>7.5</c:v>
                </c:pt>
                <c:pt idx="931">
                  <c:v>7.5</c:v>
                </c:pt>
                <c:pt idx="932">
                  <c:v>7.5</c:v>
                </c:pt>
                <c:pt idx="933">
                  <c:v>7.5</c:v>
                </c:pt>
                <c:pt idx="934">
                  <c:v>7.5</c:v>
                </c:pt>
                <c:pt idx="935">
                  <c:v>7.5</c:v>
                </c:pt>
                <c:pt idx="936">
                  <c:v>7.5</c:v>
                </c:pt>
                <c:pt idx="937">
                  <c:v>7.5</c:v>
                </c:pt>
                <c:pt idx="938">
                  <c:v>7.5</c:v>
                </c:pt>
                <c:pt idx="939">
                  <c:v>7.5</c:v>
                </c:pt>
                <c:pt idx="940">
                  <c:v>7.5</c:v>
                </c:pt>
                <c:pt idx="941">
                  <c:v>7.5</c:v>
                </c:pt>
                <c:pt idx="942">
                  <c:v>7.5</c:v>
                </c:pt>
                <c:pt idx="943">
                  <c:v>7.5</c:v>
                </c:pt>
                <c:pt idx="944">
                  <c:v>7.5</c:v>
                </c:pt>
                <c:pt idx="945">
                  <c:v>7.5</c:v>
                </c:pt>
                <c:pt idx="946">
                  <c:v>7.5</c:v>
                </c:pt>
                <c:pt idx="947">
                  <c:v>7.5</c:v>
                </c:pt>
                <c:pt idx="948">
                  <c:v>7.5</c:v>
                </c:pt>
                <c:pt idx="949">
                  <c:v>7.5</c:v>
                </c:pt>
                <c:pt idx="950">
                  <c:v>7.5</c:v>
                </c:pt>
                <c:pt idx="951">
                  <c:v>7.5</c:v>
                </c:pt>
                <c:pt idx="952">
                  <c:v>7.5</c:v>
                </c:pt>
                <c:pt idx="953">
                  <c:v>7.5</c:v>
                </c:pt>
                <c:pt idx="954">
                  <c:v>7.5</c:v>
                </c:pt>
                <c:pt idx="955">
                  <c:v>7.5</c:v>
                </c:pt>
                <c:pt idx="956">
                  <c:v>7.5</c:v>
                </c:pt>
                <c:pt idx="957">
                  <c:v>7.5</c:v>
                </c:pt>
                <c:pt idx="958">
                  <c:v>7.5</c:v>
                </c:pt>
                <c:pt idx="959">
                  <c:v>7.5</c:v>
                </c:pt>
                <c:pt idx="960">
                  <c:v>7.5</c:v>
                </c:pt>
                <c:pt idx="961">
                  <c:v>7.5</c:v>
                </c:pt>
                <c:pt idx="962">
                  <c:v>7.5</c:v>
                </c:pt>
                <c:pt idx="963">
                  <c:v>7.5</c:v>
                </c:pt>
                <c:pt idx="964">
                  <c:v>7.5</c:v>
                </c:pt>
                <c:pt idx="965">
                  <c:v>7.5</c:v>
                </c:pt>
                <c:pt idx="966">
                  <c:v>7.5</c:v>
                </c:pt>
                <c:pt idx="967">
                  <c:v>7.5</c:v>
                </c:pt>
                <c:pt idx="968">
                  <c:v>7.5</c:v>
                </c:pt>
                <c:pt idx="969">
                  <c:v>7.5</c:v>
                </c:pt>
                <c:pt idx="970">
                  <c:v>7.5</c:v>
                </c:pt>
                <c:pt idx="971">
                  <c:v>7.5</c:v>
                </c:pt>
                <c:pt idx="972">
                  <c:v>7.5</c:v>
                </c:pt>
                <c:pt idx="973">
                  <c:v>7.5</c:v>
                </c:pt>
                <c:pt idx="974">
                  <c:v>7.5</c:v>
                </c:pt>
                <c:pt idx="975">
                  <c:v>7.5</c:v>
                </c:pt>
                <c:pt idx="976">
                  <c:v>7.5</c:v>
                </c:pt>
                <c:pt idx="977">
                  <c:v>7.5</c:v>
                </c:pt>
                <c:pt idx="978">
                  <c:v>7.5</c:v>
                </c:pt>
                <c:pt idx="979">
                  <c:v>7.5</c:v>
                </c:pt>
                <c:pt idx="980">
                  <c:v>7.5</c:v>
                </c:pt>
                <c:pt idx="981">
                  <c:v>7.5</c:v>
                </c:pt>
                <c:pt idx="982">
                  <c:v>7.5</c:v>
                </c:pt>
                <c:pt idx="983">
                  <c:v>7.5</c:v>
                </c:pt>
                <c:pt idx="984">
                  <c:v>7.5</c:v>
                </c:pt>
                <c:pt idx="985">
                  <c:v>7.5</c:v>
                </c:pt>
                <c:pt idx="986">
                  <c:v>7.5</c:v>
                </c:pt>
                <c:pt idx="987">
                  <c:v>7.5</c:v>
                </c:pt>
                <c:pt idx="988">
                  <c:v>7.5</c:v>
                </c:pt>
                <c:pt idx="989">
                  <c:v>7.5</c:v>
                </c:pt>
                <c:pt idx="990">
                  <c:v>7.5</c:v>
                </c:pt>
                <c:pt idx="991">
                  <c:v>7.5</c:v>
                </c:pt>
                <c:pt idx="992">
                  <c:v>7.5</c:v>
                </c:pt>
                <c:pt idx="993">
                  <c:v>7.5</c:v>
                </c:pt>
                <c:pt idx="994">
                  <c:v>7.5</c:v>
                </c:pt>
                <c:pt idx="995">
                  <c:v>7.5</c:v>
                </c:pt>
                <c:pt idx="996">
                  <c:v>7.5</c:v>
                </c:pt>
                <c:pt idx="997">
                  <c:v>7.5</c:v>
                </c:pt>
                <c:pt idx="998">
                  <c:v>7.5</c:v>
                </c:pt>
                <c:pt idx="999">
                  <c:v>7.5</c:v>
                </c:pt>
                <c:pt idx="1000">
                  <c:v>7.5</c:v>
                </c:pt>
                <c:pt idx="1001">
                  <c:v>7.5</c:v>
                </c:pt>
                <c:pt idx="1002">
                  <c:v>7.5</c:v>
                </c:pt>
                <c:pt idx="1003">
                  <c:v>7.5</c:v>
                </c:pt>
                <c:pt idx="1004">
                  <c:v>7.5</c:v>
                </c:pt>
                <c:pt idx="1005">
                  <c:v>7.5</c:v>
                </c:pt>
                <c:pt idx="1006">
                  <c:v>7.5</c:v>
                </c:pt>
                <c:pt idx="1007">
                  <c:v>7.5</c:v>
                </c:pt>
                <c:pt idx="1008">
                  <c:v>7.5</c:v>
                </c:pt>
                <c:pt idx="1009">
                  <c:v>7.5</c:v>
                </c:pt>
                <c:pt idx="1010">
                  <c:v>7.5</c:v>
                </c:pt>
                <c:pt idx="1011">
                  <c:v>7.5</c:v>
                </c:pt>
                <c:pt idx="1012">
                  <c:v>7.5</c:v>
                </c:pt>
                <c:pt idx="1013">
                  <c:v>7.5</c:v>
                </c:pt>
                <c:pt idx="1014">
                  <c:v>7.5</c:v>
                </c:pt>
                <c:pt idx="1015">
                  <c:v>7.5</c:v>
                </c:pt>
                <c:pt idx="1016">
                  <c:v>7.5</c:v>
                </c:pt>
                <c:pt idx="1017">
                  <c:v>7.5</c:v>
                </c:pt>
                <c:pt idx="1018">
                  <c:v>7.5</c:v>
                </c:pt>
                <c:pt idx="1019">
                  <c:v>7.5</c:v>
                </c:pt>
                <c:pt idx="1020">
                  <c:v>7.5</c:v>
                </c:pt>
                <c:pt idx="1021">
                  <c:v>7.5</c:v>
                </c:pt>
                <c:pt idx="1022">
                  <c:v>7.5</c:v>
                </c:pt>
                <c:pt idx="1023">
                  <c:v>7.5</c:v>
                </c:pt>
                <c:pt idx="1024">
                  <c:v>7.5</c:v>
                </c:pt>
                <c:pt idx="1025">
                  <c:v>7.5</c:v>
                </c:pt>
                <c:pt idx="1026">
                  <c:v>7.5</c:v>
                </c:pt>
                <c:pt idx="1027">
                  <c:v>7.5</c:v>
                </c:pt>
                <c:pt idx="1028">
                  <c:v>7.5</c:v>
                </c:pt>
                <c:pt idx="1029">
                  <c:v>7.5</c:v>
                </c:pt>
                <c:pt idx="1030">
                  <c:v>7.5</c:v>
                </c:pt>
                <c:pt idx="1031">
                  <c:v>7.5</c:v>
                </c:pt>
                <c:pt idx="1032">
                  <c:v>7.5</c:v>
                </c:pt>
                <c:pt idx="1033">
                  <c:v>7.5</c:v>
                </c:pt>
                <c:pt idx="1034">
                  <c:v>7.5</c:v>
                </c:pt>
                <c:pt idx="1035">
                  <c:v>7.5</c:v>
                </c:pt>
                <c:pt idx="1036">
                  <c:v>7.5</c:v>
                </c:pt>
                <c:pt idx="1037">
                  <c:v>7.5</c:v>
                </c:pt>
                <c:pt idx="1038">
                  <c:v>7.5</c:v>
                </c:pt>
                <c:pt idx="1039">
                  <c:v>7.5</c:v>
                </c:pt>
                <c:pt idx="1040">
                  <c:v>7.5</c:v>
                </c:pt>
                <c:pt idx="1041">
                  <c:v>7.5</c:v>
                </c:pt>
                <c:pt idx="1042">
                  <c:v>7.5</c:v>
                </c:pt>
                <c:pt idx="1043">
                  <c:v>7.5</c:v>
                </c:pt>
                <c:pt idx="1044">
                  <c:v>7.5</c:v>
                </c:pt>
                <c:pt idx="1045">
                  <c:v>7.5</c:v>
                </c:pt>
                <c:pt idx="1046">
                  <c:v>7.5</c:v>
                </c:pt>
                <c:pt idx="1047">
                  <c:v>7.5</c:v>
                </c:pt>
                <c:pt idx="1048">
                  <c:v>7.5</c:v>
                </c:pt>
                <c:pt idx="1049">
                  <c:v>7.5</c:v>
                </c:pt>
                <c:pt idx="1050">
                  <c:v>7.5</c:v>
                </c:pt>
                <c:pt idx="1051">
                  <c:v>7.5</c:v>
                </c:pt>
                <c:pt idx="1052">
                  <c:v>7.5</c:v>
                </c:pt>
                <c:pt idx="1053">
                  <c:v>7.5</c:v>
                </c:pt>
                <c:pt idx="1054">
                  <c:v>7.5</c:v>
                </c:pt>
                <c:pt idx="1055">
                  <c:v>7.5</c:v>
                </c:pt>
                <c:pt idx="1056">
                  <c:v>7.5</c:v>
                </c:pt>
                <c:pt idx="1057">
                  <c:v>7.5</c:v>
                </c:pt>
                <c:pt idx="1058">
                  <c:v>7.5</c:v>
                </c:pt>
                <c:pt idx="1059">
                  <c:v>7.5</c:v>
                </c:pt>
                <c:pt idx="1060">
                  <c:v>7.5</c:v>
                </c:pt>
                <c:pt idx="1061">
                  <c:v>7.5</c:v>
                </c:pt>
                <c:pt idx="1062">
                  <c:v>7.5</c:v>
                </c:pt>
                <c:pt idx="1063">
                  <c:v>7.5</c:v>
                </c:pt>
                <c:pt idx="1064">
                  <c:v>7.5</c:v>
                </c:pt>
                <c:pt idx="1065">
                  <c:v>7.5</c:v>
                </c:pt>
                <c:pt idx="1066">
                  <c:v>7.5</c:v>
                </c:pt>
                <c:pt idx="1067">
                  <c:v>7.5</c:v>
                </c:pt>
                <c:pt idx="1068">
                  <c:v>7.5</c:v>
                </c:pt>
                <c:pt idx="1069">
                  <c:v>7.5</c:v>
                </c:pt>
                <c:pt idx="1070">
                  <c:v>7.5</c:v>
                </c:pt>
                <c:pt idx="1071">
                  <c:v>7.5</c:v>
                </c:pt>
                <c:pt idx="1072">
                  <c:v>7.5</c:v>
                </c:pt>
                <c:pt idx="1073">
                  <c:v>7.5</c:v>
                </c:pt>
                <c:pt idx="1074">
                  <c:v>7.5</c:v>
                </c:pt>
                <c:pt idx="1075">
                  <c:v>7.5</c:v>
                </c:pt>
                <c:pt idx="1076">
                  <c:v>7.5</c:v>
                </c:pt>
                <c:pt idx="1077">
                  <c:v>7.5</c:v>
                </c:pt>
                <c:pt idx="1078">
                  <c:v>7.5</c:v>
                </c:pt>
                <c:pt idx="1079">
                  <c:v>7.5</c:v>
                </c:pt>
                <c:pt idx="1080">
                  <c:v>7.5</c:v>
                </c:pt>
                <c:pt idx="1081">
                  <c:v>7.5</c:v>
                </c:pt>
                <c:pt idx="1082">
                  <c:v>7.5</c:v>
                </c:pt>
                <c:pt idx="1083">
                  <c:v>7.5</c:v>
                </c:pt>
                <c:pt idx="1084">
                  <c:v>7.5</c:v>
                </c:pt>
                <c:pt idx="1085">
                  <c:v>7.5</c:v>
                </c:pt>
                <c:pt idx="1086">
                  <c:v>7.5</c:v>
                </c:pt>
                <c:pt idx="1087">
                  <c:v>7.5</c:v>
                </c:pt>
                <c:pt idx="1088">
                  <c:v>7.5</c:v>
                </c:pt>
                <c:pt idx="1089">
                  <c:v>7.5</c:v>
                </c:pt>
                <c:pt idx="1090">
                  <c:v>7.5</c:v>
                </c:pt>
                <c:pt idx="1091">
                  <c:v>7.5</c:v>
                </c:pt>
                <c:pt idx="1092">
                  <c:v>7.5</c:v>
                </c:pt>
                <c:pt idx="1093">
                  <c:v>7.5</c:v>
                </c:pt>
                <c:pt idx="1094">
                  <c:v>7.5</c:v>
                </c:pt>
                <c:pt idx="1095">
                  <c:v>7.5</c:v>
                </c:pt>
                <c:pt idx="1096">
                  <c:v>7.5</c:v>
                </c:pt>
                <c:pt idx="1097">
                  <c:v>7.5</c:v>
                </c:pt>
                <c:pt idx="1098">
                  <c:v>7.5</c:v>
                </c:pt>
                <c:pt idx="1099">
                  <c:v>7.5</c:v>
                </c:pt>
                <c:pt idx="1100">
                  <c:v>7.5</c:v>
                </c:pt>
                <c:pt idx="1101">
                  <c:v>7.5</c:v>
                </c:pt>
                <c:pt idx="1102">
                  <c:v>7.5</c:v>
                </c:pt>
                <c:pt idx="1103">
                  <c:v>7.5</c:v>
                </c:pt>
                <c:pt idx="1104">
                  <c:v>7.5</c:v>
                </c:pt>
                <c:pt idx="1105">
                  <c:v>7.5</c:v>
                </c:pt>
                <c:pt idx="1106">
                  <c:v>7.5</c:v>
                </c:pt>
                <c:pt idx="1107">
                  <c:v>7.5</c:v>
                </c:pt>
                <c:pt idx="1108">
                  <c:v>7.5</c:v>
                </c:pt>
                <c:pt idx="1109">
                  <c:v>7.5</c:v>
                </c:pt>
                <c:pt idx="1110">
                  <c:v>7.5</c:v>
                </c:pt>
                <c:pt idx="1111">
                  <c:v>7.5</c:v>
                </c:pt>
                <c:pt idx="1112">
                  <c:v>7.5</c:v>
                </c:pt>
                <c:pt idx="1113">
                  <c:v>7.5</c:v>
                </c:pt>
                <c:pt idx="1114">
                  <c:v>7.5</c:v>
                </c:pt>
                <c:pt idx="1115">
                  <c:v>7.5</c:v>
                </c:pt>
                <c:pt idx="1116">
                  <c:v>7.5</c:v>
                </c:pt>
                <c:pt idx="1117">
                  <c:v>7.5</c:v>
                </c:pt>
                <c:pt idx="1118">
                  <c:v>7.5</c:v>
                </c:pt>
                <c:pt idx="1119">
                  <c:v>7.5</c:v>
                </c:pt>
                <c:pt idx="1120">
                  <c:v>7.5</c:v>
                </c:pt>
                <c:pt idx="1121">
                  <c:v>7.5</c:v>
                </c:pt>
                <c:pt idx="1122">
                  <c:v>7.5</c:v>
                </c:pt>
                <c:pt idx="1123">
                  <c:v>7.5</c:v>
                </c:pt>
                <c:pt idx="1124">
                  <c:v>7.5</c:v>
                </c:pt>
                <c:pt idx="1125">
                  <c:v>7.5</c:v>
                </c:pt>
                <c:pt idx="1126">
                  <c:v>7.5</c:v>
                </c:pt>
                <c:pt idx="1127">
                  <c:v>7.5</c:v>
                </c:pt>
                <c:pt idx="1128">
                  <c:v>7.5</c:v>
                </c:pt>
                <c:pt idx="1129">
                  <c:v>7.5</c:v>
                </c:pt>
                <c:pt idx="1130">
                  <c:v>7.5</c:v>
                </c:pt>
                <c:pt idx="1131">
                  <c:v>7.5</c:v>
                </c:pt>
                <c:pt idx="1132">
                  <c:v>7.5</c:v>
                </c:pt>
                <c:pt idx="1133">
                  <c:v>7.5</c:v>
                </c:pt>
                <c:pt idx="1134">
                  <c:v>7.5</c:v>
                </c:pt>
                <c:pt idx="1135">
                  <c:v>7.5</c:v>
                </c:pt>
                <c:pt idx="1136">
                  <c:v>7.5</c:v>
                </c:pt>
                <c:pt idx="1137">
                  <c:v>7.5</c:v>
                </c:pt>
                <c:pt idx="1138">
                  <c:v>7.5</c:v>
                </c:pt>
                <c:pt idx="1139">
                  <c:v>7.5</c:v>
                </c:pt>
                <c:pt idx="1140">
                  <c:v>7.5</c:v>
                </c:pt>
                <c:pt idx="1141">
                  <c:v>7.5</c:v>
                </c:pt>
                <c:pt idx="1142">
                  <c:v>7.5</c:v>
                </c:pt>
                <c:pt idx="1143">
                  <c:v>7.5</c:v>
                </c:pt>
                <c:pt idx="1144">
                  <c:v>7.5</c:v>
                </c:pt>
                <c:pt idx="1145">
                  <c:v>7.5</c:v>
                </c:pt>
                <c:pt idx="1146">
                  <c:v>7.5</c:v>
                </c:pt>
                <c:pt idx="1147">
                  <c:v>7.5</c:v>
                </c:pt>
                <c:pt idx="1148">
                  <c:v>7.5</c:v>
                </c:pt>
                <c:pt idx="1149">
                  <c:v>7.5</c:v>
                </c:pt>
                <c:pt idx="1150">
                  <c:v>7.5</c:v>
                </c:pt>
                <c:pt idx="1151">
                  <c:v>7.5</c:v>
                </c:pt>
                <c:pt idx="1152">
                  <c:v>7.5</c:v>
                </c:pt>
                <c:pt idx="1153">
                  <c:v>7.5</c:v>
                </c:pt>
                <c:pt idx="1154">
                  <c:v>7.5</c:v>
                </c:pt>
                <c:pt idx="1155">
                  <c:v>7.5</c:v>
                </c:pt>
                <c:pt idx="1156">
                  <c:v>7.5</c:v>
                </c:pt>
                <c:pt idx="1157">
                  <c:v>7.5</c:v>
                </c:pt>
                <c:pt idx="1158">
                  <c:v>7.5</c:v>
                </c:pt>
                <c:pt idx="1159">
                  <c:v>7.5</c:v>
                </c:pt>
                <c:pt idx="1160">
                  <c:v>7.5</c:v>
                </c:pt>
                <c:pt idx="1161">
                  <c:v>7.5</c:v>
                </c:pt>
                <c:pt idx="1162">
                  <c:v>7.5</c:v>
                </c:pt>
                <c:pt idx="1163">
                  <c:v>7.5</c:v>
                </c:pt>
                <c:pt idx="1164">
                  <c:v>7.5</c:v>
                </c:pt>
                <c:pt idx="1165">
                  <c:v>7.5</c:v>
                </c:pt>
                <c:pt idx="1166">
                  <c:v>7.5</c:v>
                </c:pt>
                <c:pt idx="1167">
                  <c:v>7.5</c:v>
                </c:pt>
                <c:pt idx="1168">
                  <c:v>7.5</c:v>
                </c:pt>
                <c:pt idx="1169">
                  <c:v>7.5</c:v>
                </c:pt>
                <c:pt idx="1170">
                  <c:v>7.5</c:v>
                </c:pt>
                <c:pt idx="1171">
                  <c:v>7.5</c:v>
                </c:pt>
                <c:pt idx="1172">
                  <c:v>7.5</c:v>
                </c:pt>
                <c:pt idx="1173">
                  <c:v>7.5</c:v>
                </c:pt>
                <c:pt idx="1174">
                  <c:v>7.5</c:v>
                </c:pt>
                <c:pt idx="1175">
                  <c:v>7.5</c:v>
                </c:pt>
                <c:pt idx="1176">
                  <c:v>7.5</c:v>
                </c:pt>
                <c:pt idx="1177">
                  <c:v>7.5</c:v>
                </c:pt>
                <c:pt idx="1178">
                  <c:v>7.5</c:v>
                </c:pt>
                <c:pt idx="1179">
                  <c:v>7.5</c:v>
                </c:pt>
                <c:pt idx="1180">
                  <c:v>7.5</c:v>
                </c:pt>
                <c:pt idx="1181">
                  <c:v>7.5</c:v>
                </c:pt>
                <c:pt idx="1182">
                  <c:v>7.5</c:v>
                </c:pt>
                <c:pt idx="1183">
                  <c:v>7.5</c:v>
                </c:pt>
                <c:pt idx="1184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1A-43D1-A974-7C1BCCC44886}"/>
            </c:ext>
          </c:extLst>
        </c:ser>
        <c:ser>
          <c:idx val="2"/>
          <c:order val="2"/>
          <c:tx>
            <c:strRef>
              <c:f>'C031JI_1'!$H$4:$H$5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'C031JI_1'!$A$6:$E$1192</c:f>
              <c:multiLvlStrCache>
                <c:ptCount val="1185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24</c:v>
                  </c:pt>
                  <c:pt idx="248">
                    <c:v>1</c:v>
                  </c:pt>
                  <c:pt idx="249">
                    <c:v>5</c:v>
                  </c:pt>
                  <c:pt idx="250">
                    <c:v>9</c:v>
                  </c:pt>
                  <c:pt idx="251">
                    <c:v>13</c:v>
                  </c:pt>
                  <c:pt idx="252">
                    <c:v>17</c:v>
                  </c:pt>
                  <c:pt idx="253">
                    <c:v>21</c:v>
                  </c:pt>
                  <c:pt idx="254">
                    <c:v>25</c:v>
                  </c:pt>
                  <c:pt idx="255">
                    <c:v>2</c:v>
                  </c:pt>
                  <c:pt idx="256">
                    <c:v>6</c:v>
                  </c:pt>
                  <c:pt idx="257">
                    <c:v>10</c:v>
                  </c:pt>
                  <c:pt idx="258">
                    <c:v>14</c:v>
                  </c:pt>
                  <c:pt idx="259">
                    <c:v>18</c:v>
                  </c:pt>
                  <c:pt idx="260">
                    <c:v>22</c:v>
                  </c:pt>
                  <c:pt idx="261">
                    <c:v>3</c:v>
                  </c:pt>
                  <c:pt idx="262">
                    <c:v>7</c:v>
                  </c:pt>
                  <c:pt idx="263">
                    <c:v>11</c:v>
                  </c:pt>
                  <c:pt idx="264">
                    <c:v>15</c:v>
                  </c:pt>
                  <c:pt idx="265">
                    <c:v>19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20</c:v>
                  </c:pt>
                  <c:pt idx="270">
                    <c:v>24</c:v>
                  </c:pt>
                  <c:pt idx="271">
                    <c:v>1</c:v>
                  </c:pt>
                  <c:pt idx="272">
                    <c:v>5</c:v>
                  </c:pt>
                  <c:pt idx="273">
                    <c:v>9</c:v>
                  </c:pt>
                  <c:pt idx="274">
                    <c:v>13</c:v>
                  </c:pt>
                  <c:pt idx="275">
                    <c:v>17</c:v>
                  </c:pt>
                  <c:pt idx="276">
                    <c:v>21</c:v>
                  </c:pt>
                  <c:pt idx="277">
                    <c:v>25</c:v>
                  </c:pt>
                  <c:pt idx="278">
                    <c:v>2</c:v>
                  </c:pt>
                  <c:pt idx="279">
                    <c:v>6</c:v>
                  </c:pt>
                  <c:pt idx="280">
                    <c:v>10</c:v>
                  </c:pt>
                  <c:pt idx="281">
                    <c:v>14</c:v>
                  </c:pt>
                  <c:pt idx="282">
                    <c:v>18</c:v>
                  </c:pt>
                  <c:pt idx="283">
                    <c:v>22</c:v>
                  </c:pt>
                  <c:pt idx="284">
                    <c:v>3</c:v>
                  </c:pt>
                  <c:pt idx="285">
                    <c:v>7</c:v>
                  </c:pt>
                  <c:pt idx="286">
                    <c:v>11</c:v>
                  </c:pt>
                  <c:pt idx="287">
                    <c:v>15</c:v>
                  </c:pt>
                  <c:pt idx="288">
                    <c:v>19</c:v>
                  </c:pt>
                  <c:pt idx="289">
                    <c:v>23</c:v>
                  </c:pt>
                  <c:pt idx="290">
                    <c:v>4</c:v>
                  </c:pt>
                  <c:pt idx="291">
                    <c:v>8</c:v>
                  </c:pt>
                  <c:pt idx="292">
                    <c:v>12</c:v>
                  </c:pt>
                  <c:pt idx="293">
                    <c:v>16</c:v>
                  </c:pt>
                  <c:pt idx="294">
                    <c:v>20</c:v>
                  </c:pt>
                  <c:pt idx="295">
                    <c:v>24</c:v>
                  </c:pt>
                  <c:pt idx="296">
                    <c:v>1</c:v>
                  </c:pt>
                  <c:pt idx="297">
                    <c:v>5</c:v>
                  </c:pt>
                  <c:pt idx="298">
                    <c:v>9</c:v>
                  </c:pt>
                  <c:pt idx="299">
                    <c:v>13</c:v>
                  </c:pt>
                  <c:pt idx="300">
                    <c:v>17</c:v>
                  </c:pt>
                  <c:pt idx="301">
                    <c:v>21</c:v>
                  </c:pt>
                  <c:pt idx="302">
                    <c:v>25</c:v>
                  </c:pt>
                  <c:pt idx="303">
                    <c:v>2</c:v>
                  </c:pt>
                  <c:pt idx="304">
                    <c:v>6</c:v>
                  </c:pt>
                  <c:pt idx="305">
                    <c:v>10</c:v>
                  </c:pt>
                  <c:pt idx="306">
                    <c:v>14</c:v>
                  </c:pt>
                  <c:pt idx="307">
                    <c:v>18</c:v>
                  </c:pt>
                  <c:pt idx="308">
                    <c:v>22</c:v>
                  </c:pt>
                  <c:pt idx="309">
                    <c:v>3</c:v>
                  </c:pt>
                  <c:pt idx="310">
                    <c:v>7</c:v>
                  </c:pt>
                  <c:pt idx="311">
                    <c:v>11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12</c:v>
                  </c:pt>
                  <c:pt idx="318">
                    <c:v>16</c:v>
                  </c:pt>
                  <c:pt idx="319">
                    <c:v>20</c:v>
                  </c:pt>
                  <c:pt idx="320">
                    <c:v>24</c:v>
                  </c:pt>
                  <c:pt idx="321">
                    <c:v>1</c:v>
                  </c:pt>
                  <c:pt idx="322">
                    <c:v>5</c:v>
                  </c:pt>
                  <c:pt idx="323">
                    <c:v>9</c:v>
                  </c:pt>
                  <c:pt idx="324">
                    <c:v>13</c:v>
                  </c:pt>
                  <c:pt idx="325">
                    <c:v>17</c:v>
                  </c:pt>
                  <c:pt idx="326">
                    <c:v>25</c:v>
                  </c:pt>
                  <c:pt idx="327">
                    <c:v>2</c:v>
                  </c:pt>
                  <c:pt idx="328">
                    <c:v>6</c:v>
                  </c:pt>
                  <c:pt idx="329">
                    <c:v>10</c:v>
                  </c:pt>
                  <c:pt idx="330">
                    <c:v>14</c:v>
                  </c:pt>
                  <c:pt idx="331">
                    <c:v>18</c:v>
                  </c:pt>
                  <c:pt idx="332">
                    <c:v>22</c:v>
                  </c:pt>
                  <c:pt idx="333">
                    <c:v>3</c:v>
                  </c:pt>
                  <c:pt idx="334">
                    <c:v>7</c:v>
                  </c:pt>
                  <c:pt idx="335">
                    <c:v>11</c:v>
                  </c:pt>
                  <c:pt idx="336">
                    <c:v>15</c:v>
                  </c:pt>
                  <c:pt idx="337">
                    <c:v>19</c:v>
                  </c:pt>
                  <c:pt idx="338">
                    <c:v>23</c:v>
                  </c:pt>
                  <c:pt idx="339">
                    <c:v>4</c:v>
                  </c:pt>
                  <c:pt idx="340">
                    <c:v>8</c:v>
                  </c:pt>
                  <c:pt idx="341">
                    <c:v>12</c:v>
                  </c:pt>
                  <c:pt idx="342">
                    <c:v>16</c:v>
                  </c:pt>
                  <c:pt idx="343">
                    <c:v>20</c:v>
                  </c:pt>
                  <c:pt idx="344">
                    <c:v>24</c:v>
                  </c:pt>
                  <c:pt idx="345">
                    <c:v>1</c:v>
                  </c:pt>
                  <c:pt idx="346">
                    <c:v>5</c:v>
                  </c:pt>
                  <c:pt idx="347">
                    <c:v>9</c:v>
                  </c:pt>
                  <c:pt idx="348">
                    <c:v>13</c:v>
                  </c:pt>
                  <c:pt idx="349">
                    <c:v>17</c:v>
                  </c:pt>
                  <c:pt idx="350">
                    <c:v>21</c:v>
                  </c:pt>
                  <c:pt idx="351">
                    <c:v>25</c:v>
                  </c:pt>
                  <c:pt idx="352">
                    <c:v>2</c:v>
                  </c:pt>
                  <c:pt idx="353">
                    <c:v>6</c:v>
                  </c:pt>
                  <c:pt idx="354">
                    <c:v>10</c:v>
                  </c:pt>
                  <c:pt idx="355">
                    <c:v>14</c:v>
                  </c:pt>
                  <c:pt idx="356">
                    <c:v>18</c:v>
                  </c:pt>
                  <c:pt idx="357">
                    <c:v>22</c:v>
                  </c:pt>
                  <c:pt idx="358">
                    <c:v>3</c:v>
                  </c:pt>
                  <c:pt idx="359">
                    <c:v>11</c:v>
                  </c:pt>
                  <c:pt idx="360">
                    <c:v>15</c:v>
                  </c:pt>
                  <c:pt idx="361">
                    <c:v>19</c:v>
                  </c:pt>
                  <c:pt idx="362">
                    <c:v>23</c:v>
                  </c:pt>
                  <c:pt idx="363">
                    <c:v>4</c:v>
                  </c:pt>
                  <c:pt idx="364">
                    <c:v>8</c:v>
                  </c:pt>
                  <c:pt idx="365">
                    <c:v>12</c:v>
                  </c:pt>
                  <c:pt idx="366">
                    <c:v>16</c:v>
                  </c:pt>
                  <c:pt idx="367">
                    <c:v>20</c:v>
                  </c:pt>
                  <c:pt idx="368">
                    <c:v>1</c:v>
                  </c:pt>
                  <c:pt idx="369">
                    <c:v>5</c:v>
                  </c:pt>
                  <c:pt idx="370">
                    <c:v>9</c:v>
                  </c:pt>
                  <c:pt idx="371">
                    <c:v>13</c:v>
                  </c:pt>
                  <c:pt idx="372">
                    <c:v>17</c:v>
                  </c:pt>
                  <c:pt idx="373">
                    <c:v>21</c:v>
                  </c:pt>
                  <c:pt idx="374">
                    <c:v>25</c:v>
                  </c:pt>
                  <c:pt idx="375">
                    <c:v>2</c:v>
                  </c:pt>
                  <c:pt idx="376">
                    <c:v>6</c:v>
                  </c:pt>
                  <c:pt idx="377">
                    <c:v>10</c:v>
                  </c:pt>
                  <c:pt idx="378">
                    <c:v>14</c:v>
                  </c:pt>
                  <c:pt idx="379">
                    <c:v>18</c:v>
                  </c:pt>
                  <c:pt idx="380">
                    <c:v>3</c:v>
                  </c:pt>
                  <c:pt idx="381">
                    <c:v>7</c:v>
                  </c:pt>
                  <c:pt idx="382">
                    <c:v>11</c:v>
                  </c:pt>
                  <c:pt idx="383">
                    <c:v>15</c:v>
                  </c:pt>
                  <c:pt idx="384">
                    <c:v>19</c:v>
                  </c:pt>
                  <c:pt idx="385">
                    <c:v>23</c:v>
                  </c:pt>
                  <c:pt idx="386">
                    <c:v>4</c:v>
                  </c:pt>
                  <c:pt idx="387">
                    <c:v>8</c:v>
                  </c:pt>
                  <c:pt idx="388">
                    <c:v>12</c:v>
                  </c:pt>
                  <c:pt idx="389">
                    <c:v>16</c:v>
                  </c:pt>
                  <c:pt idx="390">
                    <c:v>20</c:v>
                  </c:pt>
                  <c:pt idx="391">
                    <c:v>24</c:v>
                  </c:pt>
                  <c:pt idx="392">
                    <c:v>1</c:v>
                  </c:pt>
                  <c:pt idx="393">
                    <c:v>5</c:v>
                  </c:pt>
                  <c:pt idx="394">
                    <c:v>9</c:v>
                  </c:pt>
                  <c:pt idx="395">
                    <c:v>13</c:v>
                  </c:pt>
                  <c:pt idx="396">
                    <c:v>17</c:v>
                  </c:pt>
                  <c:pt idx="397">
                    <c:v>21</c:v>
                  </c:pt>
                  <c:pt idx="398">
                    <c:v>25</c:v>
                  </c:pt>
                  <c:pt idx="399">
                    <c:v>2</c:v>
                  </c:pt>
                  <c:pt idx="400">
                    <c:v>6</c:v>
                  </c:pt>
                  <c:pt idx="401">
                    <c:v>10</c:v>
                  </c:pt>
                  <c:pt idx="402">
                    <c:v>18</c:v>
                  </c:pt>
                  <c:pt idx="403">
                    <c:v>22</c:v>
                  </c:pt>
                  <c:pt idx="404">
                    <c:v>3</c:v>
                  </c:pt>
                  <c:pt idx="405">
                    <c:v>7</c:v>
                  </c:pt>
                  <c:pt idx="406">
                    <c:v>11</c:v>
                  </c:pt>
                  <c:pt idx="407">
                    <c:v>15</c:v>
                  </c:pt>
                  <c:pt idx="408">
                    <c:v>19</c:v>
                  </c:pt>
                  <c:pt idx="409">
                    <c:v>23</c:v>
                  </c:pt>
                  <c:pt idx="410">
                    <c:v>4</c:v>
                  </c:pt>
                  <c:pt idx="411">
                    <c:v>8</c:v>
                  </c:pt>
                  <c:pt idx="412">
                    <c:v>12</c:v>
                  </c:pt>
                  <c:pt idx="413">
                    <c:v>16</c:v>
                  </c:pt>
                  <c:pt idx="414">
                    <c:v>20</c:v>
                  </c:pt>
                  <c:pt idx="415">
                    <c:v>24</c:v>
                  </c:pt>
                  <c:pt idx="416">
                    <c:v>1</c:v>
                  </c:pt>
                  <c:pt idx="417">
                    <c:v>5</c:v>
                  </c:pt>
                  <c:pt idx="418">
                    <c:v>9</c:v>
                  </c:pt>
                  <c:pt idx="419">
                    <c:v>13</c:v>
                  </c:pt>
                  <c:pt idx="420">
                    <c:v>17</c:v>
                  </c:pt>
                  <c:pt idx="421">
                    <c:v>21</c:v>
                  </c:pt>
                  <c:pt idx="422">
                    <c:v>25</c:v>
                  </c:pt>
                  <c:pt idx="423">
                    <c:v>2</c:v>
                  </c:pt>
                  <c:pt idx="424">
                    <c:v>6</c:v>
                  </c:pt>
                  <c:pt idx="425">
                    <c:v>10</c:v>
                  </c:pt>
                  <c:pt idx="426">
                    <c:v>14</c:v>
                  </c:pt>
                  <c:pt idx="427">
                    <c:v>18</c:v>
                  </c:pt>
                  <c:pt idx="428">
                    <c:v>22</c:v>
                  </c:pt>
                  <c:pt idx="429">
                    <c:v>3</c:v>
                  </c:pt>
                  <c:pt idx="430">
                    <c:v>7</c:v>
                  </c:pt>
                  <c:pt idx="431">
                    <c:v>11</c:v>
                  </c:pt>
                  <c:pt idx="432">
                    <c:v>15</c:v>
                  </c:pt>
                  <c:pt idx="433">
                    <c:v>19</c:v>
                  </c:pt>
                  <c:pt idx="434">
                    <c:v>23</c:v>
                  </c:pt>
                  <c:pt idx="435">
                    <c:v>4</c:v>
                  </c:pt>
                  <c:pt idx="436">
                    <c:v>8</c:v>
                  </c:pt>
                  <c:pt idx="437">
                    <c:v>12</c:v>
                  </c:pt>
                  <c:pt idx="438">
                    <c:v>16</c:v>
                  </c:pt>
                  <c:pt idx="439">
                    <c:v>20</c:v>
                  </c:pt>
                  <c:pt idx="440">
                    <c:v>24</c:v>
                  </c:pt>
                  <c:pt idx="441">
                    <c:v>1</c:v>
                  </c:pt>
                  <c:pt idx="442">
                    <c:v>5</c:v>
                  </c:pt>
                  <c:pt idx="443">
                    <c:v>9</c:v>
                  </c:pt>
                  <c:pt idx="444">
                    <c:v>13</c:v>
                  </c:pt>
                  <c:pt idx="445">
                    <c:v>17</c:v>
                  </c:pt>
                  <c:pt idx="446">
                    <c:v>21</c:v>
                  </c:pt>
                  <c:pt idx="447">
                    <c:v>25</c:v>
                  </c:pt>
                  <c:pt idx="448">
                    <c:v>2</c:v>
                  </c:pt>
                  <c:pt idx="449">
                    <c:v>6</c:v>
                  </c:pt>
                  <c:pt idx="450">
                    <c:v>10</c:v>
                  </c:pt>
                  <c:pt idx="451">
                    <c:v>14</c:v>
                  </c:pt>
                  <c:pt idx="452">
                    <c:v>18</c:v>
                  </c:pt>
                  <c:pt idx="453">
                    <c:v>22</c:v>
                  </c:pt>
                  <c:pt idx="454">
                    <c:v>3</c:v>
                  </c:pt>
                  <c:pt idx="455">
                    <c:v>7</c:v>
                  </c:pt>
                  <c:pt idx="456">
                    <c:v>11</c:v>
                  </c:pt>
                  <c:pt idx="457">
                    <c:v>15</c:v>
                  </c:pt>
                  <c:pt idx="458">
                    <c:v>19</c:v>
                  </c:pt>
                  <c:pt idx="459">
                    <c:v>23</c:v>
                  </c:pt>
                  <c:pt idx="460">
                    <c:v>4</c:v>
                  </c:pt>
                  <c:pt idx="461">
                    <c:v>8</c:v>
                  </c:pt>
                  <c:pt idx="462">
                    <c:v>12</c:v>
                  </c:pt>
                  <c:pt idx="463">
                    <c:v>16</c:v>
                  </c:pt>
                  <c:pt idx="464">
                    <c:v>20</c:v>
                  </c:pt>
                  <c:pt idx="465">
                    <c:v>24</c:v>
                  </c:pt>
                  <c:pt idx="466">
                    <c:v>1</c:v>
                  </c:pt>
                  <c:pt idx="467">
                    <c:v>5</c:v>
                  </c:pt>
                  <c:pt idx="468">
                    <c:v>9</c:v>
                  </c:pt>
                  <c:pt idx="469">
                    <c:v>13</c:v>
                  </c:pt>
                  <c:pt idx="470">
                    <c:v>17</c:v>
                  </c:pt>
                  <c:pt idx="471">
                    <c:v>21</c:v>
                  </c:pt>
                  <c:pt idx="472">
                    <c:v>25</c:v>
                  </c:pt>
                  <c:pt idx="473">
                    <c:v>2</c:v>
                  </c:pt>
                  <c:pt idx="474">
                    <c:v>6</c:v>
                  </c:pt>
                  <c:pt idx="475">
                    <c:v>10</c:v>
                  </c:pt>
                  <c:pt idx="476">
                    <c:v>14</c:v>
                  </c:pt>
                  <c:pt idx="477">
                    <c:v>18</c:v>
                  </c:pt>
                  <c:pt idx="478">
                    <c:v>22</c:v>
                  </c:pt>
                  <c:pt idx="479">
                    <c:v>3</c:v>
                  </c:pt>
                  <c:pt idx="480">
                    <c:v>7</c:v>
                  </c:pt>
                  <c:pt idx="481">
                    <c:v>11</c:v>
                  </c:pt>
                  <c:pt idx="482">
                    <c:v>15</c:v>
                  </c:pt>
                  <c:pt idx="483">
                    <c:v>19</c:v>
                  </c:pt>
                  <c:pt idx="484">
                    <c:v>23</c:v>
                  </c:pt>
                  <c:pt idx="485">
                    <c:v>4</c:v>
                  </c:pt>
                  <c:pt idx="486">
                    <c:v>8</c:v>
                  </c:pt>
                  <c:pt idx="487">
                    <c:v>12</c:v>
                  </c:pt>
                  <c:pt idx="488">
                    <c:v>16</c:v>
                  </c:pt>
                  <c:pt idx="489">
                    <c:v>20</c:v>
                  </c:pt>
                  <c:pt idx="490">
                    <c:v>24</c:v>
                  </c:pt>
                  <c:pt idx="491">
                    <c:v>1</c:v>
                  </c:pt>
                  <c:pt idx="492">
                    <c:v>5</c:v>
                  </c:pt>
                  <c:pt idx="493">
                    <c:v>9</c:v>
                  </c:pt>
                  <c:pt idx="494">
                    <c:v>13</c:v>
                  </c:pt>
                  <c:pt idx="495">
                    <c:v>17</c:v>
                  </c:pt>
                  <c:pt idx="496">
                    <c:v>21</c:v>
                  </c:pt>
                  <c:pt idx="497">
                    <c:v>25</c:v>
                  </c:pt>
                  <c:pt idx="498">
                    <c:v>2</c:v>
                  </c:pt>
                  <c:pt idx="499">
                    <c:v>6</c:v>
                  </c:pt>
                  <c:pt idx="500">
                    <c:v>10</c:v>
                  </c:pt>
                  <c:pt idx="501">
                    <c:v>14</c:v>
                  </c:pt>
                  <c:pt idx="502">
                    <c:v>18</c:v>
                  </c:pt>
                  <c:pt idx="503">
                    <c:v>22</c:v>
                  </c:pt>
                  <c:pt idx="504">
                    <c:v>3</c:v>
                  </c:pt>
                  <c:pt idx="505">
                    <c:v>7</c:v>
                  </c:pt>
                  <c:pt idx="506">
                    <c:v>11</c:v>
                  </c:pt>
                  <c:pt idx="507">
                    <c:v>15</c:v>
                  </c:pt>
                  <c:pt idx="508">
                    <c:v>19</c:v>
                  </c:pt>
                  <c:pt idx="509">
                    <c:v>23</c:v>
                  </c:pt>
                  <c:pt idx="510">
                    <c:v>4</c:v>
                  </c:pt>
                  <c:pt idx="511">
                    <c:v>8</c:v>
                  </c:pt>
                  <c:pt idx="512">
                    <c:v>12</c:v>
                  </c:pt>
                  <c:pt idx="513">
                    <c:v>16</c:v>
                  </c:pt>
                  <c:pt idx="514">
                    <c:v>20</c:v>
                  </c:pt>
                  <c:pt idx="515">
                    <c:v>24</c:v>
                  </c:pt>
                  <c:pt idx="516">
                    <c:v>1</c:v>
                  </c:pt>
                  <c:pt idx="517">
                    <c:v>5</c:v>
                  </c:pt>
                  <c:pt idx="518">
                    <c:v>9</c:v>
                  </c:pt>
                  <c:pt idx="519">
                    <c:v>13</c:v>
                  </c:pt>
                  <c:pt idx="520">
                    <c:v>17</c:v>
                  </c:pt>
                  <c:pt idx="521">
                    <c:v>21</c:v>
                  </c:pt>
                  <c:pt idx="522">
                    <c:v>25</c:v>
                  </c:pt>
                  <c:pt idx="523">
                    <c:v>2</c:v>
                  </c:pt>
                  <c:pt idx="524">
                    <c:v>6</c:v>
                  </c:pt>
                  <c:pt idx="525">
                    <c:v>10</c:v>
                  </c:pt>
                  <c:pt idx="526">
                    <c:v>14</c:v>
                  </c:pt>
                  <c:pt idx="527">
                    <c:v>18</c:v>
                  </c:pt>
                  <c:pt idx="528">
                    <c:v>22</c:v>
                  </c:pt>
                  <c:pt idx="529">
                    <c:v>3</c:v>
                  </c:pt>
                  <c:pt idx="530">
                    <c:v>7</c:v>
                  </c:pt>
                  <c:pt idx="531">
                    <c:v>11</c:v>
                  </c:pt>
                  <c:pt idx="532">
                    <c:v>15</c:v>
                  </c:pt>
                  <c:pt idx="533">
                    <c:v>19</c:v>
                  </c:pt>
                  <c:pt idx="534">
                    <c:v>23</c:v>
                  </c:pt>
                  <c:pt idx="535">
                    <c:v>4</c:v>
                  </c:pt>
                  <c:pt idx="536">
                    <c:v>8</c:v>
                  </c:pt>
                  <c:pt idx="537">
                    <c:v>12</c:v>
                  </c:pt>
                  <c:pt idx="538">
                    <c:v>16</c:v>
                  </c:pt>
                  <c:pt idx="539">
                    <c:v>20</c:v>
                  </c:pt>
                  <c:pt idx="540">
                    <c:v>24</c:v>
                  </c:pt>
                  <c:pt idx="541">
                    <c:v>1</c:v>
                  </c:pt>
                  <c:pt idx="542">
                    <c:v>5</c:v>
                  </c:pt>
                  <c:pt idx="543">
                    <c:v>9</c:v>
                  </c:pt>
                  <c:pt idx="544">
                    <c:v>13</c:v>
                  </c:pt>
                  <c:pt idx="545">
                    <c:v>17</c:v>
                  </c:pt>
                  <c:pt idx="546">
                    <c:v>21</c:v>
                  </c:pt>
                  <c:pt idx="547">
                    <c:v>25</c:v>
                  </c:pt>
                  <c:pt idx="548">
                    <c:v>2</c:v>
                  </c:pt>
                  <c:pt idx="549">
                    <c:v>6</c:v>
                  </c:pt>
                  <c:pt idx="550">
                    <c:v>10</c:v>
                  </c:pt>
                  <c:pt idx="551">
                    <c:v>14</c:v>
                  </c:pt>
                  <c:pt idx="552">
                    <c:v>18</c:v>
                  </c:pt>
                  <c:pt idx="553">
                    <c:v>22</c:v>
                  </c:pt>
                  <c:pt idx="554">
                    <c:v>3</c:v>
                  </c:pt>
                  <c:pt idx="555">
                    <c:v>7</c:v>
                  </c:pt>
                  <c:pt idx="556">
                    <c:v>11</c:v>
                  </c:pt>
                  <c:pt idx="557">
                    <c:v>15</c:v>
                  </c:pt>
                  <c:pt idx="558">
                    <c:v>19</c:v>
                  </c:pt>
                  <c:pt idx="559">
                    <c:v>23</c:v>
                  </c:pt>
                  <c:pt idx="560">
                    <c:v>4</c:v>
                  </c:pt>
                  <c:pt idx="561">
                    <c:v>8</c:v>
                  </c:pt>
                  <c:pt idx="562">
                    <c:v>12</c:v>
                  </c:pt>
                  <c:pt idx="563">
                    <c:v>16</c:v>
                  </c:pt>
                  <c:pt idx="564">
                    <c:v>20</c:v>
                  </c:pt>
                  <c:pt idx="565">
                    <c:v>24</c:v>
                  </c:pt>
                  <c:pt idx="566">
                    <c:v>1</c:v>
                  </c:pt>
                  <c:pt idx="567">
                    <c:v>5</c:v>
                  </c:pt>
                  <c:pt idx="568">
                    <c:v>9</c:v>
                  </c:pt>
                  <c:pt idx="569">
                    <c:v>13</c:v>
                  </c:pt>
                  <c:pt idx="570">
                    <c:v>17</c:v>
                  </c:pt>
                  <c:pt idx="571">
                    <c:v>21</c:v>
                  </c:pt>
                  <c:pt idx="572">
                    <c:v>25</c:v>
                  </c:pt>
                  <c:pt idx="573">
                    <c:v>2</c:v>
                  </c:pt>
                  <c:pt idx="574">
                    <c:v>6</c:v>
                  </c:pt>
                  <c:pt idx="575">
                    <c:v>10</c:v>
                  </c:pt>
                  <c:pt idx="576">
                    <c:v>14</c:v>
                  </c:pt>
                  <c:pt idx="577">
                    <c:v>18</c:v>
                  </c:pt>
                  <c:pt idx="578">
                    <c:v>22</c:v>
                  </c:pt>
                  <c:pt idx="579">
                    <c:v>3</c:v>
                  </c:pt>
                  <c:pt idx="580">
                    <c:v>7</c:v>
                  </c:pt>
                  <c:pt idx="581">
                    <c:v>11</c:v>
                  </c:pt>
                  <c:pt idx="582">
                    <c:v>15</c:v>
                  </c:pt>
                  <c:pt idx="583">
                    <c:v>19</c:v>
                  </c:pt>
                  <c:pt idx="584">
                    <c:v>23</c:v>
                  </c:pt>
                  <c:pt idx="585">
                    <c:v>4</c:v>
                  </c:pt>
                  <c:pt idx="586">
                    <c:v>8</c:v>
                  </c:pt>
                  <c:pt idx="587">
                    <c:v>12</c:v>
                  </c:pt>
                  <c:pt idx="588">
                    <c:v>16</c:v>
                  </c:pt>
                  <c:pt idx="589">
                    <c:v>20</c:v>
                  </c:pt>
                  <c:pt idx="590">
                    <c:v>24</c:v>
                  </c:pt>
                  <c:pt idx="591">
                    <c:v>1</c:v>
                  </c:pt>
                  <c:pt idx="592">
                    <c:v>5</c:v>
                  </c:pt>
                  <c:pt idx="593">
                    <c:v>9</c:v>
                  </c:pt>
                  <c:pt idx="594">
                    <c:v>13</c:v>
                  </c:pt>
                  <c:pt idx="595">
                    <c:v>17</c:v>
                  </c:pt>
                  <c:pt idx="596">
                    <c:v>21</c:v>
                  </c:pt>
                  <c:pt idx="597">
                    <c:v>25</c:v>
                  </c:pt>
                  <c:pt idx="598">
                    <c:v>2</c:v>
                  </c:pt>
                  <c:pt idx="599">
                    <c:v>6</c:v>
                  </c:pt>
                  <c:pt idx="600">
                    <c:v>10</c:v>
                  </c:pt>
                  <c:pt idx="601">
                    <c:v>14</c:v>
                  </c:pt>
                  <c:pt idx="602">
                    <c:v>18</c:v>
                  </c:pt>
                  <c:pt idx="603">
                    <c:v>22</c:v>
                  </c:pt>
                  <c:pt idx="604">
                    <c:v>3</c:v>
                  </c:pt>
                  <c:pt idx="605">
                    <c:v>7</c:v>
                  </c:pt>
                  <c:pt idx="606">
                    <c:v>11</c:v>
                  </c:pt>
                  <c:pt idx="607">
                    <c:v>15</c:v>
                  </c:pt>
                  <c:pt idx="608">
                    <c:v>19</c:v>
                  </c:pt>
                  <c:pt idx="609">
                    <c:v>23</c:v>
                  </c:pt>
                  <c:pt idx="610">
                    <c:v>4</c:v>
                  </c:pt>
                  <c:pt idx="611">
                    <c:v>8</c:v>
                  </c:pt>
                  <c:pt idx="612">
                    <c:v>12</c:v>
                  </c:pt>
                  <c:pt idx="613">
                    <c:v>16</c:v>
                  </c:pt>
                  <c:pt idx="614">
                    <c:v>20</c:v>
                  </c:pt>
                  <c:pt idx="615">
                    <c:v>24</c:v>
                  </c:pt>
                  <c:pt idx="616">
                    <c:v>1</c:v>
                  </c:pt>
                  <c:pt idx="617">
                    <c:v>5</c:v>
                  </c:pt>
                  <c:pt idx="618">
                    <c:v>9</c:v>
                  </c:pt>
                  <c:pt idx="619">
                    <c:v>13</c:v>
                  </c:pt>
                  <c:pt idx="620">
                    <c:v>17</c:v>
                  </c:pt>
                  <c:pt idx="621">
                    <c:v>21</c:v>
                  </c:pt>
                  <c:pt idx="622">
                    <c:v>25</c:v>
                  </c:pt>
                  <c:pt idx="623">
                    <c:v>2</c:v>
                  </c:pt>
                  <c:pt idx="624">
                    <c:v>6</c:v>
                  </c:pt>
                  <c:pt idx="625">
                    <c:v>10</c:v>
                  </c:pt>
                  <c:pt idx="626">
                    <c:v>14</c:v>
                  </c:pt>
                  <c:pt idx="627">
                    <c:v>18</c:v>
                  </c:pt>
                  <c:pt idx="628">
                    <c:v>22</c:v>
                  </c:pt>
                  <c:pt idx="629">
                    <c:v>3</c:v>
                  </c:pt>
                  <c:pt idx="630">
                    <c:v>7</c:v>
                  </c:pt>
                  <c:pt idx="631">
                    <c:v>11</c:v>
                  </c:pt>
                  <c:pt idx="632">
                    <c:v>15</c:v>
                  </c:pt>
                  <c:pt idx="633">
                    <c:v>19</c:v>
                  </c:pt>
                  <c:pt idx="634">
                    <c:v>23</c:v>
                  </c:pt>
                  <c:pt idx="635">
                    <c:v>4</c:v>
                  </c:pt>
                  <c:pt idx="636">
                    <c:v>8</c:v>
                  </c:pt>
                  <c:pt idx="637">
                    <c:v>12</c:v>
                  </c:pt>
                  <c:pt idx="638">
                    <c:v>16</c:v>
                  </c:pt>
                  <c:pt idx="639">
                    <c:v>20</c:v>
                  </c:pt>
                  <c:pt idx="640">
                    <c:v>24</c:v>
                  </c:pt>
                  <c:pt idx="641">
                    <c:v>1</c:v>
                  </c:pt>
                  <c:pt idx="642">
                    <c:v>5</c:v>
                  </c:pt>
                  <c:pt idx="643">
                    <c:v>9</c:v>
                  </c:pt>
                  <c:pt idx="644">
                    <c:v>13</c:v>
                  </c:pt>
                  <c:pt idx="645">
                    <c:v>17</c:v>
                  </c:pt>
                  <c:pt idx="646">
                    <c:v>21</c:v>
                  </c:pt>
                  <c:pt idx="647">
                    <c:v>25</c:v>
                  </c:pt>
                  <c:pt idx="648">
                    <c:v>2</c:v>
                  </c:pt>
                  <c:pt idx="649">
                    <c:v>6</c:v>
                  </c:pt>
                  <c:pt idx="650">
                    <c:v>10</c:v>
                  </c:pt>
                  <c:pt idx="651">
                    <c:v>14</c:v>
                  </c:pt>
                  <c:pt idx="652">
                    <c:v>18</c:v>
                  </c:pt>
                  <c:pt idx="653">
                    <c:v>22</c:v>
                  </c:pt>
                  <c:pt idx="654">
                    <c:v>3</c:v>
                  </c:pt>
                  <c:pt idx="655">
                    <c:v>7</c:v>
                  </c:pt>
                  <c:pt idx="656">
                    <c:v>11</c:v>
                  </c:pt>
                  <c:pt idx="657">
                    <c:v>15</c:v>
                  </c:pt>
                  <c:pt idx="658">
                    <c:v>19</c:v>
                  </c:pt>
                  <c:pt idx="659">
                    <c:v>23</c:v>
                  </c:pt>
                  <c:pt idx="660">
                    <c:v>4</c:v>
                  </c:pt>
                  <c:pt idx="661">
                    <c:v>8</c:v>
                  </c:pt>
                  <c:pt idx="662">
                    <c:v>12</c:v>
                  </c:pt>
                  <c:pt idx="663">
                    <c:v>16</c:v>
                  </c:pt>
                  <c:pt idx="664">
                    <c:v>20</c:v>
                  </c:pt>
                  <c:pt idx="665">
                    <c:v>24</c:v>
                  </c:pt>
                  <c:pt idx="666">
                    <c:v>1</c:v>
                  </c:pt>
                  <c:pt idx="667">
                    <c:v>5</c:v>
                  </c:pt>
                  <c:pt idx="668">
                    <c:v>9</c:v>
                  </c:pt>
                  <c:pt idx="669">
                    <c:v>13</c:v>
                  </c:pt>
                  <c:pt idx="670">
                    <c:v>17</c:v>
                  </c:pt>
                  <c:pt idx="671">
                    <c:v>21</c:v>
                  </c:pt>
                  <c:pt idx="672">
                    <c:v>25</c:v>
                  </c:pt>
                  <c:pt idx="673">
                    <c:v>2</c:v>
                  </c:pt>
                  <c:pt idx="674">
                    <c:v>6</c:v>
                  </c:pt>
                  <c:pt idx="675">
                    <c:v>10</c:v>
                  </c:pt>
                  <c:pt idx="676">
                    <c:v>14</c:v>
                  </c:pt>
                  <c:pt idx="677">
                    <c:v>18</c:v>
                  </c:pt>
                  <c:pt idx="678">
                    <c:v>22</c:v>
                  </c:pt>
                  <c:pt idx="679">
                    <c:v>3</c:v>
                  </c:pt>
                  <c:pt idx="680">
                    <c:v>7</c:v>
                  </c:pt>
                  <c:pt idx="681">
                    <c:v>11</c:v>
                  </c:pt>
                  <c:pt idx="682">
                    <c:v>15</c:v>
                  </c:pt>
                  <c:pt idx="683">
                    <c:v>19</c:v>
                  </c:pt>
                  <c:pt idx="684">
                    <c:v>23</c:v>
                  </c:pt>
                  <c:pt idx="685">
                    <c:v>4</c:v>
                  </c:pt>
                  <c:pt idx="686">
                    <c:v>8</c:v>
                  </c:pt>
                  <c:pt idx="687">
                    <c:v>12</c:v>
                  </c:pt>
                  <c:pt idx="688">
                    <c:v>16</c:v>
                  </c:pt>
                  <c:pt idx="689">
                    <c:v>20</c:v>
                  </c:pt>
                  <c:pt idx="690">
                    <c:v>24</c:v>
                  </c:pt>
                  <c:pt idx="691">
                    <c:v>1</c:v>
                  </c:pt>
                  <c:pt idx="692">
                    <c:v>5</c:v>
                  </c:pt>
                  <c:pt idx="693">
                    <c:v>9</c:v>
                  </c:pt>
                  <c:pt idx="694">
                    <c:v>13</c:v>
                  </c:pt>
                  <c:pt idx="695">
                    <c:v>17</c:v>
                  </c:pt>
                  <c:pt idx="696">
                    <c:v>21</c:v>
                  </c:pt>
                  <c:pt idx="697">
                    <c:v>25</c:v>
                  </c:pt>
                  <c:pt idx="698">
                    <c:v>2</c:v>
                  </c:pt>
                  <c:pt idx="699">
                    <c:v>6</c:v>
                  </c:pt>
                  <c:pt idx="700">
                    <c:v>10</c:v>
                  </c:pt>
                  <c:pt idx="701">
                    <c:v>14</c:v>
                  </c:pt>
                  <c:pt idx="702">
                    <c:v>18</c:v>
                  </c:pt>
                  <c:pt idx="703">
                    <c:v>22</c:v>
                  </c:pt>
                  <c:pt idx="704">
                    <c:v>3</c:v>
                  </c:pt>
                  <c:pt idx="705">
                    <c:v>7</c:v>
                  </c:pt>
                  <c:pt idx="706">
                    <c:v>11</c:v>
                  </c:pt>
                  <c:pt idx="707">
                    <c:v>15</c:v>
                  </c:pt>
                  <c:pt idx="708">
                    <c:v>19</c:v>
                  </c:pt>
                  <c:pt idx="709">
                    <c:v>23</c:v>
                  </c:pt>
                  <c:pt idx="710">
                    <c:v>4</c:v>
                  </c:pt>
                  <c:pt idx="711">
                    <c:v>8</c:v>
                  </c:pt>
                  <c:pt idx="712">
                    <c:v>12</c:v>
                  </c:pt>
                  <c:pt idx="713">
                    <c:v>16</c:v>
                  </c:pt>
                  <c:pt idx="714">
                    <c:v>20</c:v>
                  </c:pt>
                  <c:pt idx="715">
                    <c:v>24</c:v>
                  </c:pt>
                  <c:pt idx="716">
                    <c:v>1</c:v>
                  </c:pt>
                  <c:pt idx="717">
                    <c:v>5</c:v>
                  </c:pt>
                  <c:pt idx="718">
                    <c:v>9</c:v>
                  </c:pt>
                  <c:pt idx="719">
                    <c:v>13</c:v>
                  </c:pt>
                  <c:pt idx="720">
                    <c:v>17</c:v>
                  </c:pt>
                  <c:pt idx="721">
                    <c:v>21</c:v>
                  </c:pt>
                  <c:pt idx="722">
                    <c:v>25</c:v>
                  </c:pt>
                  <c:pt idx="723">
                    <c:v>2</c:v>
                  </c:pt>
                  <c:pt idx="724">
                    <c:v>6</c:v>
                  </c:pt>
                  <c:pt idx="725">
                    <c:v>10</c:v>
                  </c:pt>
                  <c:pt idx="726">
                    <c:v>14</c:v>
                  </c:pt>
                  <c:pt idx="727">
                    <c:v>18</c:v>
                  </c:pt>
                  <c:pt idx="728">
                    <c:v>22</c:v>
                  </c:pt>
                  <c:pt idx="729">
                    <c:v>3</c:v>
                  </c:pt>
                  <c:pt idx="730">
                    <c:v>7</c:v>
                  </c:pt>
                  <c:pt idx="731">
                    <c:v>11</c:v>
                  </c:pt>
                  <c:pt idx="732">
                    <c:v>15</c:v>
                  </c:pt>
                  <c:pt idx="733">
                    <c:v>19</c:v>
                  </c:pt>
                  <c:pt idx="734">
                    <c:v>23</c:v>
                  </c:pt>
                  <c:pt idx="735">
                    <c:v>4</c:v>
                  </c:pt>
                  <c:pt idx="736">
                    <c:v>8</c:v>
                  </c:pt>
                  <c:pt idx="737">
                    <c:v>12</c:v>
                  </c:pt>
                  <c:pt idx="738">
                    <c:v>16</c:v>
                  </c:pt>
                  <c:pt idx="739">
                    <c:v>20</c:v>
                  </c:pt>
                  <c:pt idx="740">
                    <c:v>24</c:v>
                  </c:pt>
                  <c:pt idx="741">
                    <c:v>1</c:v>
                  </c:pt>
                  <c:pt idx="742">
                    <c:v>5</c:v>
                  </c:pt>
                  <c:pt idx="743">
                    <c:v>9</c:v>
                  </c:pt>
                  <c:pt idx="744">
                    <c:v>13</c:v>
                  </c:pt>
                  <c:pt idx="745">
                    <c:v>17</c:v>
                  </c:pt>
                  <c:pt idx="746">
                    <c:v>21</c:v>
                  </c:pt>
                  <c:pt idx="747">
                    <c:v>25</c:v>
                  </c:pt>
                  <c:pt idx="748">
                    <c:v>2</c:v>
                  </c:pt>
                  <c:pt idx="749">
                    <c:v>6</c:v>
                  </c:pt>
                  <c:pt idx="750">
                    <c:v>10</c:v>
                  </c:pt>
                  <c:pt idx="751">
                    <c:v>14</c:v>
                  </c:pt>
                  <c:pt idx="752">
                    <c:v>18</c:v>
                  </c:pt>
                  <c:pt idx="753">
                    <c:v>22</c:v>
                  </c:pt>
                  <c:pt idx="754">
                    <c:v>3</c:v>
                  </c:pt>
                  <c:pt idx="755">
                    <c:v>7</c:v>
                  </c:pt>
                  <c:pt idx="756">
                    <c:v>11</c:v>
                  </c:pt>
                  <c:pt idx="757">
                    <c:v>15</c:v>
                  </c:pt>
                  <c:pt idx="758">
                    <c:v>19</c:v>
                  </c:pt>
                  <c:pt idx="759">
                    <c:v>23</c:v>
                  </c:pt>
                  <c:pt idx="760">
                    <c:v>4</c:v>
                  </c:pt>
                  <c:pt idx="761">
                    <c:v>8</c:v>
                  </c:pt>
                  <c:pt idx="762">
                    <c:v>12</c:v>
                  </c:pt>
                  <c:pt idx="763">
                    <c:v>16</c:v>
                  </c:pt>
                  <c:pt idx="764">
                    <c:v>20</c:v>
                  </c:pt>
                  <c:pt idx="765">
                    <c:v>24</c:v>
                  </c:pt>
                  <c:pt idx="766">
                    <c:v>1</c:v>
                  </c:pt>
                  <c:pt idx="767">
                    <c:v>5</c:v>
                  </c:pt>
                  <c:pt idx="768">
                    <c:v>9</c:v>
                  </c:pt>
                  <c:pt idx="769">
                    <c:v>13</c:v>
                  </c:pt>
                  <c:pt idx="770">
                    <c:v>17</c:v>
                  </c:pt>
                  <c:pt idx="771">
                    <c:v>21</c:v>
                  </c:pt>
                  <c:pt idx="772">
                    <c:v>25</c:v>
                  </c:pt>
                  <c:pt idx="773">
                    <c:v>2</c:v>
                  </c:pt>
                  <c:pt idx="774">
                    <c:v>6</c:v>
                  </c:pt>
                  <c:pt idx="775">
                    <c:v>10</c:v>
                  </c:pt>
                  <c:pt idx="776">
                    <c:v>14</c:v>
                  </c:pt>
                  <c:pt idx="777">
                    <c:v>18</c:v>
                  </c:pt>
                  <c:pt idx="778">
                    <c:v>22</c:v>
                  </c:pt>
                  <c:pt idx="779">
                    <c:v>3</c:v>
                  </c:pt>
                  <c:pt idx="780">
                    <c:v>7</c:v>
                  </c:pt>
                  <c:pt idx="781">
                    <c:v>11</c:v>
                  </c:pt>
                  <c:pt idx="782">
                    <c:v>15</c:v>
                  </c:pt>
                  <c:pt idx="783">
                    <c:v>19</c:v>
                  </c:pt>
                  <c:pt idx="784">
                    <c:v>23</c:v>
                  </c:pt>
                  <c:pt idx="785">
                    <c:v>4</c:v>
                  </c:pt>
                  <c:pt idx="786">
                    <c:v>8</c:v>
                  </c:pt>
                  <c:pt idx="787">
                    <c:v>12</c:v>
                  </c:pt>
                  <c:pt idx="788">
                    <c:v>16</c:v>
                  </c:pt>
                  <c:pt idx="789">
                    <c:v>20</c:v>
                  </c:pt>
                  <c:pt idx="790">
                    <c:v>24</c:v>
                  </c:pt>
                  <c:pt idx="791">
                    <c:v>1</c:v>
                  </c:pt>
                  <c:pt idx="792">
                    <c:v>5</c:v>
                  </c:pt>
                  <c:pt idx="793">
                    <c:v>9</c:v>
                  </c:pt>
                  <c:pt idx="794">
                    <c:v>13</c:v>
                  </c:pt>
                  <c:pt idx="795">
                    <c:v>17</c:v>
                  </c:pt>
                  <c:pt idx="796">
                    <c:v>21</c:v>
                  </c:pt>
                  <c:pt idx="797">
                    <c:v>25</c:v>
                  </c:pt>
                  <c:pt idx="798">
                    <c:v>2</c:v>
                  </c:pt>
                  <c:pt idx="799">
                    <c:v>6</c:v>
                  </c:pt>
                  <c:pt idx="800">
                    <c:v>10</c:v>
                  </c:pt>
                  <c:pt idx="801">
                    <c:v>14</c:v>
                  </c:pt>
                  <c:pt idx="802">
                    <c:v>18</c:v>
                  </c:pt>
                  <c:pt idx="803">
                    <c:v>22</c:v>
                  </c:pt>
                  <c:pt idx="804">
                    <c:v>3</c:v>
                  </c:pt>
                  <c:pt idx="805">
                    <c:v>7</c:v>
                  </c:pt>
                  <c:pt idx="806">
                    <c:v>11</c:v>
                  </c:pt>
                  <c:pt idx="807">
                    <c:v>15</c:v>
                  </c:pt>
                  <c:pt idx="808">
                    <c:v>19</c:v>
                  </c:pt>
                  <c:pt idx="809">
                    <c:v>23</c:v>
                  </c:pt>
                  <c:pt idx="810">
                    <c:v>4</c:v>
                  </c:pt>
                  <c:pt idx="811">
                    <c:v>8</c:v>
                  </c:pt>
                  <c:pt idx="812">
                    <c:v>12</c:v>
                  </c:pt>
                  <c:pt idx="813">
                    <c:v>16</c:v>
                  </c:pt>
                  <c:pt idx="814">
                    <c:v>20</c:v>
                  </c:pt>
                  <c:pt idx="815">
                    <c:v>24</c:v>
                  </c:pt>
                  <c:pt idx="816">
                    <c:v>1</c:v>
                  </c:pt>
                  <c:pt idx="817">
                    <c:v>5</c:v>
                  </c:pt>
                  <c:pt idx="818">
                    <c:v>9</c:v>
                  </c:pt>
                  <c:pt idx="819">
                    <c:v>13</c:v>
                  </c:pt>
                  <c:pt idx="820">
                    <c:v>17</c:v>
                  </c:pt>
                  <c:pt idx="821">
                    <c:v>21</c:v>
                  </c:pt>
                  <c:pt idx="822">
                    <c:v>25</c:v>
                  </c:pt>
                  <c:pt idx="823">
                    <c:v>2</c:v>
                  </c:pt>
                  <c:pt idx="824">
                    <c:v>6</c:v>
                  </c:pt>
                  <c:pt idx="825">
                    <c:v>10</c:v>
                  </c:pt>
                  <c:pt idx="826">
                    <c:v>14</c:v>
                  </c:pt>
                  <c:pt idx="827">
                    <c:v>18</c:v>
                  </c:pt>
                  <c:pt idx="828">
                    <c:v>22</c:v>
                  </c:pt>
                  <c:pt idx="829">
                    <c:v>3</c:v>
                  </c:pt>
                  <c:pt idx="830">
                    <c:v>7</c:v>
                  </c:pt>
                  <c:pt idx="831">
                    <c:v>11</c:v>
                  </c:pt>
                  <c:pt idx="832">
                    <c:v>15</c:v>
                  </c:pt>
                  <c:pt idx="833">
                    <c:v>19</c:v>
                  </c:pt>
                  <c:pt idx="834">
                    <c:v>23</c:v>
                  </c:pt>
                  <c:pt idx="835">
                    <c:v>4</c:v>
                  </c:pt>
                  <c:pt idx="836">
                    <c:v>8</c:v>
                  </c:pt>
                  <c:pt idx="837">
                    <c:v>12</c:v>
                  </c:pt>
                  <c:pt idx="838">
                    <c:v>16</c:v>
                  </c:pt>
                  <c:pt idx="839">
                    <c:v>20</c:v>
                  </c:pt>
                  <c:pt idx="840">
                    <c:v>24</c:v>
                  </c:pt>
                  <c:pt idx="841">
                    <c:v>1</c:v>
                  </c:pt>
                  <c:pt idx="842">
                    <c:v>5</c:v>
                  </c:pt>
                  <c:pt idx="843">
                    <c:v>9</c:v>
                  </c:pt>
                  <c:pt idx="844">
                    <c:v>13</c:v>
                  </c:pt>
                  <c:pt idx="845">
                    <c:v>17</c:v>
                  </c:pt>
                  <c:pt idx="846">
                    <c:v>21</c:v>
                  </c:pt>
                  <c:pt idx="847">
                    <c:v>25</c:v>
                  </c:pt>
                  <c:pt idx="848">
                    <c:v>2</c:v>
                  </c:pt>
                  <c:pt idx="849">
                    <c:v>6</c:v>
                  </c:pt>
                  <c:pt idx="850">
                    <c:v>10</c:v>
                  </c:pt>
                  <c:pt idx="851">
                    <c:v>14</c:v>
                  </c:pt>
                  <c:pt idx="852">
                    <c:v>18</c:v>
                  </c:pt>
                  <c:pt idx="853">
                    <c:v>22</c:v>
                  </c:pt>
                  <c:pt idx="854">
                    <c:v>3</c:v>
                  </c:pt>
                  <c:pt idx="855">
                    <c:v>7</c:v>
                  </c:pt>
                  <c:pt idx="856">
                    <c:v>11</c:v>
                  </c:pt>
                  <c:pt idx="857">
                    <c:v>15</c:v>
                  </c:pt>
                  <c:pt idx="858">
                    <c:v>19</c:v>
                  </c:pt>
                  <c:pt idx="859">
                    <c:v>23</c:v>
                  </c:pt>
                  <c:pt idx="860">
                    <c:v>4</c:v>
                  </c:pt>
                  <c:pt idx="861">
                    <c:v>8</c:v>
                  </c:pt>
                  <c:pt idx="862">
                    <c:v>16</c:v>
                  </c:pt>
                  <c:pt idx="863">
                    <c:v>20</c:v>
                  </c:pt>
                  <c:pt idx="864">
                    <c:v>24</c:v>
                  </c:pt>
                  <c:pt idx="865">
                    <c:v>1</c:v>
                  </c:pt>
                  <c:pt idx="866">
                    <c:v>5</c:v>
                  </c:pt>
                  <c:pt idx="867">
                    <c:v>9</c:v>
                  </c:pt>
                  <c:pt idx="868">
                    <c:v>13</c:v>
                  </c:pt>
                  <c:pt idx="869">
                    <c:v>17</c:v>
                  </c:pt>
                  <c:pt idx="870">
                    <c:v>21</c:v>
                  </c:pt>
                  <c:pt idx="871">
                    <c:v>25</c:v>
                  </c:pt>
                  <c:pt idx="872">
                    <c:v>2</c:v>
                  </c:pt>
                  <c:pt idx="873">
                    <c:v>6</c:v>
                  </c:pt>
                  <c:pt idx="874">
                    <c:v>10</c:v>
                  </c:pt>
                  <c:pt idx="875">
                    <c:v>14</c:v>
                  </c:pt>
                  <c:pt idx="876">
                    <c:v>18</c:v>
                  </c:pt>
                  <c:pt idx="877">
                    <c:v>22</c:v>
                  </c:pt>
                  <c:pt idx="878">
                    <c:v>3</c:v>
                  </c:pt>
                  <c:pt idx="879">
                    <c:v>7</c:v>
                  </c:pt>
                  <c:pt idx="880">
                    <c:v>11</c:v>
                  </c:pt>
                  <c:pt idx="881">
                    <c:v>15</c:v>
                  </c:pt>
                  <c:pt idx="882">
                    <c:v>19</c:v>
                  </c:pt>
                  <c:pt idx="883">
                    <c:v>23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12</c:v>
                  </c:pt>
                  <c:pt idx="887">
                    <c:v>16</c:v>
                  </c:pt>
                  <c:pt idx="888">
                    <c:v>20</c:v>
                  </c:pt>
                  <c:pt idx="889">
                    <c:v>24</c:v>
                  </c:pt>
                  <c:pt idx="890">
                    <c:v>1</c:v>
                  </c:pt>
                  <c:pt idx="891">
                    <c:v>5</c:v>
                  </c:pt>
                  <c:pt idx="892">
                    <c:v>9</c:v>
                  </c:pt>
                  <c:pt idx="893">
                    <c:v>13</c:v>
                  </c:pt>
                  <c:pt idx="894">
                    <c:v>17</c:v>
                  </c:pt>
                  <c:pt idx="895">
                    <c:v>21</c:v>
                  </c:pt>
                  <c:pt idx="896">
                    <c:v>25</c:v>
                  </c:pt>
                  <c:pt idx="897">
                    <c:v>2</c:v>
                  </c:pt>
                  <c:pt idx="898">
                    <c:v>6</c:v>
                  </c:pt>
                  <c:pt idx="899">
                    <c:v>10</c:v>
                  </c:pt>
                  <c:pt idx="900">
                    <c:v>14</c:v>
                  </c:pt>
                  <c:pt idx="901">
                    <c:v>18</c:v>
                  </c:pt>
                  <c:pt idx="902">
                    <c:v>22</c:v>
                  </c:pt>
                  <c:pt idx="903">
                    <c:v>3</c:v>
                  </c:pt>
                  <c:pt idx="904">
                    <c:v>7</c:v>
                  </c:pt>
                  <c:pt idx="905">
                    <c:v>11</c:v>
                  </c:pt>
                  <c:pt idx="906">
                    <c:v>15</c:v>
                  </c:pt>
                  <c:pt idx="907">
                    <c:v>19</c:v>
                  </c:pt>
                  <c:pt idx="908">
                    <c:v>23</c:v>
                  </c:pt>
                  <c:pt idx="909">
                    <c:v>4</c:v>
                  </c:pt>
                  <c:pt idx="910">
                    <c:v>8</c:v>
                  </c:pt>
                  <c:pt idx="911">
                    <c:v>12</c:v>
                  </c:pt>
                  <c:pt idx="912">
                    <c:v>16</c:v>
                  </c:pt>
                  <c:pt idx="913">
                    <c:v>20</c:v>
                  </c:pt>
                  <c:pt idx="914">
                    <c:v>24</c:v>
                  </c:pt>
                  <c:pt idx="915">
                    <c:v>1</c:v>
                  </c:pt>
                  <c:pt idx="916">
                    <c:v>5</c:v>
                  </c:pt>
                  <c:pt idx="917">
                    <c:v>9</c:v>
                  </c:pt>
                  <c:pt idx="918">
                    <c:v>13</c:v>
                  </c:pt>
                  <c:pt idx="919">
                    <c:v>17</c:v>
                  </c:pt>
                  <c:pt idx="920">
                    <c:v>21</c:v>
                  </c:pt>
                  <c:pt idx="921">
                    <c:v>25</c:v>
                  </c:pt>
                  <c:pt idx="922">
                    <c:v>2</c:v>
                  </c:pt>
                  <c:pt idx="923">
                    <c:v>6</c:v>
                  </c:pt>
                  <c:pt idx="924">
                    <c:v>14</c:v>
                  </c:pt>
                  <c:pt idx="925">
                    <c:v>18</c:v>
                  </c:pt>
                  <c:pt idx="926">
                    <c:v>22</c:v>
                  </c:pt>
                  <c:pt idx="927">
                    <c:v>3</c:v>
                  </c:pt>
                  <c:pt idx="928">
                    <c:v>7</c:v>
                  </c:pt>
                  <c:pt idx="929">
                    <c:v>11</c:v>
                  </c:pt>
                  <c:pt idx="930">
                    <c:v>15</c:v>
                  </c:pt>
                  <c:pt idx="931">
                    <c:v>19</c:v>
                  </c:pt>
                  <c:pt idx="932">
                    <c:v>23</c:v>
                  </c:pt>
                  <c:pt idx="933">
                    <c:v>4</c:v>
                  </c:pt>
                  <c:pt idx="934">
                    <c:v>8</c:v>
                  </c:pt>
                  <c:pt idx="935">
                    <c:v>12</c:v>
                  </c:pt>
                  <c:pt idx="936">
                    <c:v>16</c:v>
                  </c:pt>
                  <c:pt idx="937">
                    <c:v>20</c:v>
                  </c:pt>
                  <c:pt idx="938">
                    <c:v>24</c:v>
                  </c:pt>
                  <c:pt idx="939">
                    <c:v>1</c:v>
                  </c:pt>
                  <c:pt idx="940">
                    <c:v>5</c:v>
                  </c:pt>
                  <c:pt idx="941">
                    <c:v>9</c:v>
                  </c:pt>
                  <c:pt idx="942">
                    <c:v>13</c:v>
                  </c:pt>
                  <c:pt idx="943">
                    <c:v>17</c:v>
                  </c:pt>
                  <c:pt idx="944">
                    <c:v>21</c:v>
                  </c:pt>
                  <c:pt idx="945">
                    <c:v>25</c:v>
                  </c:pt>
                  <c:pt idx="946">
                    <c:v>2</c:v>
                  </c:pt>
                  <c:pt idx="947">
                    <c:v>6</c:v>
                  </c:pt>
                  <c:pt idx="948">
                    <c:v>10</c:v>
                  </c:pt>
                  <c:pt idx="949">
                    <c:v>14</c:v>
                  </c:pt>
                  <c:pt idx="950">
                    <c:v>18</c:v>
                  </c:pt>
                  <c:pt idx="951">
                    <c:v>22</c:v>
                  </c:pt>
                  <c:pt idx="952">
                    <c:v>3</c:v>
                  </c:pt>
                  <c:pt idx="953">
                    <c:v>7</c:v>
                  </c:pt>
                  <c:pt idx="954">
                    <c:v>11</c:v>
                  </c:pt>
                  <c:pt idx="955">
                    <c:v>15</c:v>
                  </c:pt>
                  <c:pt idx="956">
                    <c:v>19</c:v>
                  </c:pt>
                  <c:pt idx="957">
                    <c:v>23</c:v>
                  </c:pt>
                  <c:pt idx="958">
                    <c:v>4</c:v>
                  </c:pt>
                  <c:pt idx="959">
                    <c:v>8</c:v>
                  </c:pt>
                  <c:pt idx="960">
                    <c:v>16</c:v>
                  </c:pt>
                  <c:pt idx="961">
                    <c:v>20</c:v>
                  </c:pt>
                  <c:pt idx="962">
                    <c:v>24</c:v>
                  </c:pt>
                  <c:pt idx="963">
                    <c:v>1</c:v>
                  </c:pt>
                  <c:pt idx="964">
                    <c:v>5</c:v>
                  </c:pt>
                  <c:pt idx="965">
                    <c:v>9</c:v>
                  </c:pt>
                  <c:pt idx="966">
                    <c:v>13</c:v>
                  </c:pt>
                  <c:pt idx="967">
                    <c:v>17</c:v>
                  </c:pt>
                  <c:pt idx="968">
                    <c:v>21</c:v>
                  </c:pt>
                  <c:pt idx="969">
                    <c:v>25</c:v>
                  </c:pt>
                  <c:pt idx="970">
                    <c:v>2</c:v>
                  </c:pt>
                  <c:pt idx="971">
                    <c:v>6</c:v>
                  </c:pt>
                  <c:pt idx="972">
                    <c:v>10</c:v>
                  </c:pt>
                  <c:pt idx="973">
                    <c:v>14</c:v>
                  </c:pt>
                  <c:pt idx="974">
                    <c:v>18</c:v>
                  </c:pt>
                  <c:pt idx="975">
                    <c:v>22</c:v>
                  </c:pt>
                  <c:pt idx="976">
                    <c:v>3</c:v>
                  </c:pt>
                  <c:pt idx="977">
                    <c:v>7</c:v>
                  </c:pt>
                  <c:pt idx="978">
                    <c:v>11</c:v>
                  </c:pt>
                  <c:pt idx="979">
                    <c:v>15</c:v>
                  </c:pt>
                  <c:pt idx="980">
                    <c:v>19</c:v>
                  </c:pt>
                  <c:pt idx="981">
                    <c:v>23</c:v>
                  </c:pt>
                  <c:pt idx="982">
                    <c:v>4</c:v>
                  </c:pt>
                  <c:pt idx="983">
                    <c:v>8</c:v>
                  </c:pt>
                  <c:pt idx="984">
                    <c:v>12</c:v>
                  </c:pt>
                  <c:pt idx="985">
                    <c:v>16</c:v>
                  </c:pt>
                  <c:pt idx="986">
                    <c:v>20</c:v>
                  </c:pt>
                  <c:pt idx="987">
                    <c:v>24</c:v>
                  </c:pt>
                  <c:pt idx="988">
                    <c:v>1</c:v>
                  </c:pt>
                  <c:pt idx="989">
                    <c:v>5</c:v>
                  </c:pt>
                  <c:pt idx="990">
                    <c:v>9</c:v>
                  </c:pt>
                  <c:pt idx="991">
                    <c:v>13</c:v>
                  </c:pt>
                  <c:pt idx="992">
                    <c:v>17</c:v>
                  </c:pt>
                  <c:pt idx="993">
                    <c:v>21</c:v>
                  </c:pt>
                  <c:pt idx="994">
                    <c:v>25</c:v>
                  </c:pt>
                  <c:pt idx="995">
                    <c:v>2</c:v>
                  </c:pt>
                  <c:pt idx="996">
                    <c:v>6</c:v>
                  </c:pt>
                  <c:pt idx="997">
                    <c:v>10</c:v>
                  </c:pt>
                  <c:pt idx="998">
                    <c:v>14</c:v>
                  </c:pt>
                  <c:pt idx="999">
                    <c:v>18</c:v>
                  </c:pt>
                  <c:pt idx="1000">
                    <c:v>22</c:v>
                  </c:pt>
                  <c:pt idx="1001">
                    <c:v>3</c:v>
                  </c:pt>
                  <c:pt idx="1002">
                    <c:v>7</c:v>
                  </c:pt>
                  <c:pt idx="1003">
                    <c:v>11</c:v>
                  </c:pt>
                  <c:pt idx="1004">
                    <c:v>15</c:v>
                  </c:pt>
                  <c:pt idx="1005">
                    <c:v>19</c:v>
                  </c:pt>
                  <c:pt idx="1006">
                    <c:v>23</c:v>
                  </c:pt>
                  <c:pt idx="1007">
                    <c:v>4</c:v>
                  </c:pt>
                  <c:pt idx="1008">
                    <c:v>8</c:v>
                  </c:pt>
                  <c:pt idx="1009">
                    <c:v>12</c:v>
                  </c:pt>
                  <c:pt idx="1010">
                    <c:v>16</c:v>
                  </c:pt>
                  <c:pt idx="1011">
                    <c:v>20</c:v>
                  </c:pt>
                  <c:pt idx="1012">
                    <c:v>24</c:v>
                  </c:pt>
                  <c:pt idx="1013">
                    <c:v>1</c:v>
                  </c:pt>
                  <c:pt idx="1014">
                    <c:v>5</c:v>
                  </c:pt>
                  <c:pt idx="1015">
                    <c:v>9</c:v>
                  </c:pt>
                  <c:pt idx="1016">
                    <c:v>13</c:v>
                  </c:pt>
                  <c:pt idx="1017">
                    <c:v>17</c:v>
                  </c:pt>
                  <c:pt idx="1018">
                    <c:v>21</c:v>
                  </c:pt>
                  <c:pt idx="1019">
                    <c:v>25</c:v>
                  </c:pt>
                  <c:pt idx="1020">
                    <c:v>2</c:v>
                  </c:pt>
                  <c:pt idx="1021">
                    <c:v>6</c:v>
                  </c:pt>
                  <c:pt idx="1022">
                    <c:v>10</c:v>
                  </c:pt>
                  <c:pt idx="1023">
                    <c:v>14</c:v>
                  </c:pt>
                  <c:pt idx="1024">
                    <c:v>18</c:v>
                  </c:pt>
                  <c:pt idx="1025">
                    <c:v>22</c:v>
                  </c:pt>
                  <c:pt idx="1026">
                    <c:v>3</c:v>
                  </c:pt>
                  <c:pt idx="1027">
                    <c:v>7</c:v>
                  </c:pt>
                  <c:pt idx="1028">
                    <c:v>11</c:v>
                  </c:pt>
                  <c:pt idx="1029">
                    <c:v>15</c:v>
                  </c:pt>
                  <c:pt idx="1030">
                    <c:v>19</c:v>
                  </c:pt>
                  <c:pt idx="1031">
                    <c:v>23</c:v>
                  </c:pt>
                  <c:pt idx="1032">
                    <c:v>4</c:v>
                  </c:pt>
                  <c:pt idx="1033">
                    <c:v>8</c:v>
                  </c:pt>
                  <c:pt idx="1034">
                    <c:v>12</c:v>
                  </c:pt>
                  <c:pt idx="1035">
                    <c:v>16</c:v>
                  </c:pt>
                  <c:pt idx="1036">
                    <c:v>20</c:v>
                  </c:pt>
                  <c:pt idx="1037">
                    <c:v>24</c:v>
                  </c:pt>
                  <c:pt idx="1038">
                    <c:v>1</c:v>
                  </c:pt>
                  <c:pt idx="1039">
                    <c:v>5</c:v>
                  </c:pt>
                  <c:pt idx="1040">
                    <c:v>9</c:v>
                  </c:pt>
                  <c:pt idx="1041">
                    <c:v>13</c:v>
                  </c:pt>
                  <c:pt idx="1042">
                    <c:v>17</c:v>
                  </c:pt>
                  <c:pt idx="1043">
                    <c:v>25</c:v>
                  </c:pt>
                  <c:pt idx="1044">
                    <c:v>2</c:v>
                  </c:pt>
                  <c:pt idx="1045">
                    <c:v>6</c:v>
                  </c:pt>
                  <c:pt idx="1046">
                    <c:v>10</c:v>
                  </c:pt>
                  <c:pt idx="1047">
                    <c:v>14</c:v>
                  </c:pt>
                  <c:pt idx="1048">
                    <c:v>18</c:v>
                  </c:pt>
                  <c:pt idx="1049">
                    <c:v>3</c:v>
                  </c:pt>
                  <c:pt idx="1050">
                    <c:v>7</c:v>
                  </c:pt>
                  <c:pt idx="1051">
                    <c:v>11</c:v>
                  </c:pt>
                  <c:pt idx="1052">
                    <c:v>15</c:v>
                  </c:pt>
                  <c:pt idx="1053">
                    <c:v>19</c:v>
                  </c:pt>
                  <c:pt idx="1054">
                    <c:v>23</c:v>
                  </c:pt>
                  <c:pt idx="1055">
                    <c:v>4</c:v>
                  </c:pt>
                  <c:pt idx="1056">
                    <c:v>8</c:v>
                  </c:pt>
                  <c:pt idx="1057">
                    <c:v>12</c:v>
                  </c:pt>
                  <c:pt idx="1058">
                    <c:v>16</c:v>
                  </c:pt>
                  <c:pt idx="1059">
                    <c:v>20</c:v>
                  </c:pt>
                  <c:pt idx="1060">
                    <c:v>24</c:v>
                  </c:pt>
                  <c:pt idx="1061">
                    <c:v>1</c:v>
                  </c:pt>
                  <c:pt idx="1062">
                    <c:v>5</c:v>
                  </c:pt>
                  <c:pt idx="1063">
                    <c:v>9</c:v>
                  </c:pt>
                  <c:pt idx="1064">
                    <c:v>13</c:v>
                  </c:pt>
                  <c:pt idx="1065">
                    <c:v>17</c:v>
                  </c:pt>
                  <c:pt idx="1066">
                    <c:v>21</c:v>
                  </c:pt>
                  <c:pt idx="1067">
                    <c:v>25</c:v>
                  </c:pt>
                  <c:pt idx="1068">
                    <c:v>2</c:v>
                  </c:pt>
                  <c:pt idx="1069">
                    <c:v>6</c:v>
                  </c:pt>
                  <c:pt idx="1070">
                    <c:v>10</c:v>
                  </c:pt>
                  <c:pt idx="1071">
                    <c:v>14</c:v>
                  </c:pt>
                  <c:pt idx="1072">
                    <c:v>18</c:v>
                  </c:pt>
                  <c:pt idx="1073">
                    <c:v>22</c:v>
                  </c:pt>
                  <c:pt idx="1074">
                    <c:v>3</c:v>
                  </c:pt>
                  <c:pt idx="1075">
                    <c:v>7</c:v>
                  </c:pt>
                  <c:pt idx="1076">
                    <c:v>11</c:v>
                  </c:pt>
                  <c:pt idx="1077">
                    <c:v>15</c:v>
                  </c:pt>
                  <c:pt idx="1078">
                    <c:v>19</c:v>
                  </c:pt>
                  <c:pt idx="1079">
                    <c:v>23</c:v>
                  </c:pt>
                  <c:pt idx="1080">
                    <c:v>4</c:v>
                  </c:pt>
                  <c:pt idx="1081">
                    <c:v>8</c:v>
                  </c:pt>
                  <c:pt idx="1082">
                    <c:v>12</c:v>
                  </c:pt>
                  <c:pt idx="1083">
                    <c:v>16</c:v>
                  </c:pt>
                  <c:pt idx="1084">
                    <c:v>20</c:v>
                  </c:pt>
                  <c:pt idx="1085">
                    <c:v>24</c:v>
                  </c:pt>
                  <c:pt idx="1086">
                    <c:v>1</c:v>
                  </c:pt>
                  <c:pt idx="1087">
                    <c:v>5</c:v>
                  </c:pt>
                  <c:pt idx="1088">
                    <c:v>9</c:v>
                  </c:pt>
                  <c:pt idx="1089">
                    <c:v>13</c:v>
                  </c:pt>
                  <c:pt idx="1090">
                    <c:v>17</c:v>
                  </c:pt>
                  <c:pt idx="1091">
                    <c:v>21</c:v>
                  </c:pt>
                  <c:pt idx="1092">
                    <c:v>25</c:v>
                  </c:pt>
                  <c:pt idx="1093">
                    <c:v>2</c:v>
                  </c:pt>
                  <c:pt idx="1094">
                    <c:v>6</c:v>
                  </c:pt>
                  <c:pt idx="1095">
                    <c:v>10</c:v>
                  </c:pt>
                  <c:pt idx="1096">
                    <c:v>14</c:v>
                  </c:pt>
                  <c:pt idx="1097">
                    <c:v>18</c:v>
                  </c:pt>
                  <c:pt idx="1098">
                    <c:v>22</c:v>
                  </c:pt>
                  <c:pt idx="1099">
                    <c:v>3</c:v>
                  </c:pt>
                  <c:pt idx="1100">
                    <c:v>7</c:v>
                  </c:pt>
                  <c:pt idx="1101">
                    <c:v>11</c:v>
                  </c:pt>
                  <c:pt idx="1102">
                    <c:v>15</c:v>
                  </c:pt>
                  <c:pt idx="1103">
                    <c:v>19</c:v>
                  </c:pt>
                  <c:pt idx="1104">
                    <c:v>23</c:v>
                  </c:pt>
                  <c:pt idx="1105">
                    <c:v>4</c:v>
                  </c:pt>
                  <c:pt idx="1106">
                    <c:v>8</c:v>
                  </c:pt>
                  <c:pt idx="1107">
                    <c:v>12</c:v>
                  </c:pt>
                  <c:pt idx="1108">
                    <c:v>16</c:v>
                  </c:pt>
                  <c:pt idx="1109">
                    <c:v>20</c:v>
                  </c:pt>
                  <c:pt idx="1110">
                    <c:v>24</c:v>
                  </c:pt>
                  <c:pt idx="1111">
                    <c:v>1</c:v>
                  </c:pt>
                  <c:pt idx="1112">
                    <c:v>5</c:v>
                  </c:pt>
                  <c:pt idx="1113">
                    <c:v>9</c:v>
                  </c:pt>
                  <c:pt idx="1114">
                    <c:v>13</c:v>
                  </c:pt>
                  <c:pt idx="1115">
                    <c:v>17</c:v>
                  </c:pt>
                  <c:pt idx="1116">
                    <c:v>21</c:v>
                  </c:pt>
                  <c:pt idx="1117">
                    <c:v>25</c:v>
                  </c:pt>
                  <c:pt idx="1118">
                    <c:v>2</c:v>
                  </c:pt>
                  <c:pt idx="1119">
                    <c:v>6</c:v>
                  </c:pt>
                  <c:pt idx="1120">
                    <c:v>14</c:v>
                  </c:pt>
                  <c:pt idx="1121">
                    <c:v>18</c:v>
                  </c:pt>
                  <c:pt idx="1122">
                    <c:v>22</c:v>
                  </c:pt>
                  <c:pt idx="1123">
                    <c:v>3</c:v>
                  </c:pt>
                  <c:pt idx="1124">
                    <c:v>7</c:v>
                  </c:pt>
                  <c:pt idx="1125">
                    <c:v>11</c:v>
                  </c:pt>
                  <c:pt idx="1126">
                    <c:v>15</c:v>
                  </c:pt>
                  <c:pt idx="1127">
                    <c:v>19</c:v>
                  </c:pt>
                  <c:pt idx="1128">
                    <c:v>23</c:v>
                  </c:pt>
                  <c:pt idx="1129">
                    <c:v>4</c:v>
                  </c:pt>
                  <c:pt idx="1130">
                    <c:v>8</c:v>
                  </c:pt>
                  <c:pt idx="1131">
                    <c:v>12</c:v>
                  </c:pt>
                  <c:pt idx="1132">
                    <c:v>16</c:v>
                  </c:pt>
                  <c:pt idx="1133">
                    <c:v>20</c:v>
                  </c:pt>
                  <c:pt idx="1134">
                    <c:v>24</c:v>
                  </c:pt>
                  <c:pt idx="1135">
                    <c:v>1</c:v>
                  </c:pt>
                  <c:pt idx="1136">
                    <c:v>5</c:v>
                  </c:pt>
                  <c:pt idx="1137">
                    <c:v>9</c:v>
                  </c:pt>
                  <c:pt idx="1138">
                    <c:v>13</c:v>
                  </c:pt>
                  <c:pt idx="1139">
                    <c:v>17</c:v>
                  </c:pt>
                  <c:pt idx="1140">
                    <c:v>21</c:v>
                  </c:pt>
                  <c:pt idx="1141">
                    <c:v>25</c:v>
                  </c:pt>
                  <c:pt idx="1142">
                    <c:v>2</c:v>
                  </c:pt>
                  <c:pt idx="1143">
                    <c:v>6</c:v>
                  </c:pt>
                  <c:pt idx="1144">
                    <c:v>10</c:v>
                  </c:pt>
                  <c:pt idx="1145">
                    <c:v>14</c:v>
                  </c:pt>
                  <c:pt idx="1146">
                    <c:v>18</c:v>
                  </c:pt>
                  <c:pt idx="1147">
                    <c:v>22</c:v>
                  </c:pt>
                  <c:pt idx="1148">
                    <c:v>3</c:v>
                  </c:pt>
                  <c:pt idx="1149">
                    <c:v>7</c:v>
                  </c:pt>
                  <c:pt idx="1150">
                    <c:v>11</c:v>
                  </c:pt>
                  <c:pt idx="1151">
                    <c:v>15</c:v>
                  </c:pt>
                  <c:pt idx="1152">
                    <c:v>19</c:v>
                  </c:pt>
                  <c:pt idx="1153">
                    <c:v>23</c:v>
                  </c:pt>
                  <c:pt idx="1154">
                    <c:v>4</c:v>
                  </c:pt>
                  <c:pt idx="1155">
                    <c:v>8</c:v>
                  </c:pt>
                  <c:pt idx="1156">
                    <c:v>12</c:v>
                  </c:pt>
                  <c:pt idx="1157">
                    <c:v>16</c:v>
                  </c:pt>
                  <c:pt idx="1158">
                    <c:v>20</c:v>
                  </c:pt>
                  <c:pt idx="1159">
                    <c:v>24</c:v>
                  </c:pt>
                  <c:pt idx="1160">
                    <c:v>1</c:v>
                  </c:pt>
                  <c:pt idx="1161">
                    <c:v>5</c:v>
                  </c:pt>
                  <c:pt idx="1162">
                    <c:v>9</c:v>
                  </c:pt>
                  <c:pt idx="1163">
                    <c:v>13</c:v>
                  </c:pt>
                  <c:pt idx="1164">
                    <c:v>17</c:v>
                  </c:pt>
                  <c:pt idx="1165">
                    <c:v>21</c:v>
                  </c:pt>
                  <c:pt idx="1166">
                    <c:v>25</c:v>
                  </c:pt>
                  <c:pt idx="1167">
                    <c:v>2</c:v>
                  </c:pt>
                  <c:pt idx="1168">
                    <c:v>6</c:v>
                  </c:pt>
                  <c:pt idx="1169">
                    <c:v>10</c:v>
                  </c:pt>
                  <c:pt idx="1170">
                    <c:v>14</c:v>
                  </c:pt>
                  <c:pt idx="1171">
                    <c:v>18</c:v>
                  </c:pt>
                  <c:pt idx="1172">
                    <c:v>22</c:v>
                  </c:pt>
                  <c:pt idx="1173">
                    <c:v>3</c:v>
                  </c:pt>
                  <c:pt idx="1174">
                    <c:v>7</c:v>
                  </c:pt>
                  <c:pt idx="1175">
                    <c:v>11</c:v>
                  </c:pt>
                  <c:pt idx="1176">
                    <c:v>15</c:v>
                  </c:pt>
                  <c:pt idx="1177">
                    <c:v>19</c:v>
                  </c:pt>
                  <c:pt idx="1178">
                    <c:v>23</c:v>
                  </c:pt>
                  <c:pt idx="1179">
                    <c:v>4</c:v>
                  </c:pt>
                  <c:pt idx="1180">
                    <c:v>8</c:v>
                  </c:pt>
                  <c:pt idx="1181">
                    <c:v>12</c:v>
                  </c:pt>
                  <c:pt idx="1182">
                    <c:v>16</c:v>
                  </c:pt>
                  <c:pt idx="1183">
                    <c:v>20</c:v>
                  </c:pt>
                  <c:pt idx="1184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8">
                    <c:v>A</c:v>
                  </c:pt>
                  <c:pt idx="255">
                    <c:v>B</c:v>
                  </c:pt>
                  <c:pt idx="261">
                    <c:v>C</c:v>
                  </c:pt>
                  <c:pt idx="266">
                    <c:v>D</c:v>
                  </c:pt>
                  <c:pt idx="271">
                    <c:v>A</c:v>
                  </c:pt>
                  <c:pt idx="278">
                    <c:v>B</c:v>
                  </c:pt>
                  <c:pt idx="284">
                    <c:v>C</c:v>
                  </c:pt>
                  <c:pt idx="290">
                    <c:v>D</c:v>
                  </c:pt>
                  <c:pt idx="296">
                    <c:v>A</c:v>
                  </c:pt>
                  <c:pt idx="303">
                    <c:v>B</c:v>
                  </c:pt>
                  <c:pt idx="309">
                    <c:v>C</c:v>
                  </c:pt>
                  <c:pt idx="315">
                    <c:v>D</c:v>
                  </c:pt>
                  <c:pt idx="321">
                    <c:v>A</c:v>
                  </c:pt>
                  <c:pt idx="327">
                    <c:v>B</c:v>
                  </c:pt>
                  <c:pt idx="333">
                    <c:v>C</c:v>
                  </c:pt>
                  <c:pt idx="339">
                    <c:v>D</c:v>
                  </c:pt>
                  <c:pt idx="345">
                    <c:v>A</c:v>
                  </c:pt>
                  <c:pt idx="352">
                    <c:v>B</c:v>
                  </c:pt>
                  <c:pt idx="358">
                    <c:v>C</c:v>
                  </c:pt>
                  <c:pt idx="363">
                    <c:v>D</c:v>
                  </c:pt>
                  <c:pt idx="368">
                    <c:v>A</c:v>
                  </c:pt>
                  <c:pt idx="375">
                    <c:v>B</c:v>
                  </c:pt>
                  <c:pt idx="380">
                    <c:v>C</c:v>
                  </c:pt>
                  <c:pt idx="386">
                    <c:v>D</c:v>
                  </c:pt>
                  <c:pt idx="392">
                    <c:v>A</c:v>
                  </c:pt>
                  <c:pt idx="399">
                    <c:v>B</c:v>
                  </c:pt>
                  <c:pt idx="404">
                    <c:v>C</c:v>
                  </c:pt>
                  <c:pt idx="410">
                    <c:v>D</c:v>
                  </c:pt>
                  <c:pt idx="416">
                    <c:v>A</c:v>
                  </c:pt>
                  <c:pt idx="423">
                    <c:v>B</c:v>
                  </c:pt>
                  <c:pt idx="429">
                    <c:v>C</c:v>
                  </c:pt>
                  <c:pt idx="435">
                    <c:v>D</c:v>
                  </c:pt>
                  <c:pt idx="441">
                    <c:v>A</c:v>
                  </c:pt>
                  <c:pt idx="448">
                    <c:v>B</c:v>
                  </c:pt>
                  <c:pt idx="454">
                    <c:v>C</c:v>
                  </c:pt>
                  <c:pt idx="460">
                    <c:v>D</c:v>
                  </c:pt>
                  <c:pt idx="466">
                    <c:v>A</c:v>
                  </c:pt>
                  <c:pt idx="473">
                    <c:v>B</c:v>
                  </c:pt>
                  <c:pt idx="479">
                    <c:v>C</c:v>
                  </c:pt>
                  <c:pt idx="485">
                    <c:v>D</c:v>
                  </c:pt>
                  <c:pt idx="491">
                    <c:v>A</c:v>
                  </c:pt>
                  <c:pt idx="498">
                    <c:v>B</c:v>
                  </c:pt>
                  <c:pt idx="504">
                    <c:v>C</c:v>
                  </c:pt>
                  <c:pt idx="510">
                    <c:v>D</c:v>
                  </c:pt>
                  <c:pt idx="516">
                    <c:v>A</c:v>
                  </c:pt>
                  <c:pt idx="523">
                    <c:v>B</c:v>
                  </c:pt>
                  <c:pt idx="529">
                    <c:v>C</c:v>
                  </c:pt>
                  <c:pt idx="535">
                    <c:v>D</c:v>
                  </c:pt>
                  <c:pt idx="541">
                    <c:v>A</c:v>
                  </c:pt>
                  <c:pt idx="548">
                    <c:v>B</c:v>
                  </c:pt>
                  <c:pt idx="554">
                    <c:v>C</c:v>
                  </c:pt>
                  <c:pt idx="560">
                    <c:v>D</c:v>
                  </c:pt>
                  <c:pt idx="566">
                    <c:v>A</c:v>
                  </c:pt>
                  <c:pt idx="573">
                    <c:v>B</c:v>
                  </c:pt>
                  <c:pt idx="579">
                    <c:v>C</c:v>
                  </c:pt>
                  <c:pt idx="585">
                    <c:v>D</c:v>
                  </c:pt>
                  <c:pt idx="591">
                    <c:v>A</c:v>
                  </c:pt>
                  <c:pt idx="598">
                    <c:v>B</c:v>
                  </c:pt>
                  <c:pt idx="604">
                    <c:v>C</c:v>
                  </c:pt>
                  <c:pt idx="610">
                    <c:v>D</c:v>
                  </c:pt>
                  <c:pt idx="616">
                    <c:v>A</c:v>
                  </c:pt>
                  <c:pt idx="623">
                    <c:v>B</c:v>
                  </c:pt>
                  <c:pt idx="629">
                    <c:v>C</c:v>
                  </c:pt>
                  <c:pt idx="635">
                    <c:v>D</c:v>
                  </c:pt>
                  <c:pt idx="641">
                    <c:v>A</c:v>
                  </c:pt>
                  <c:pt idx="648">
                    <c:v>B</c:v>
                  </c:pt>
                  <c:pt idx="654">
                    <c:v>C</c:v>
                  </c:pt>
                  <c:pt idx="660">
                    <c:v>D</c:v>
                  </c:pt>
                  <c:pt idx="666">
                    <c:v>A</c:v>
                  </c:pt>
                  <c:pt idx="673">
                    <c:v>B</c:v>
                  </c:pt>
                  <c:pt idx="679">
                    <c:v>C</c:v>
                  </c:pt>
                  <c:pt idx="685">
                    <c:v>D</c:v>
                  </c:pt>
                  <c:pt idx="691">
                    <c:v>A</c:v>
                  </c:pt>
                  <c:pt idx="698">
                    <c:v>B</c:v>
                  </c:pt>
                  <c:pt idx="704">
                    <c:v>C</c:v>
                  </c:pt>
                  <c:pt idx="710">
                    <c:v>D</c:v>
                  </c:pt>
                  <c:pt idx="716">
                    <c:v>A</c:v>
                  </c:pt>
                  <c:pt idx="723">
                    <c:v>B</c:v>
                  </c:pt>
                  <c:pt idx="729">
                    <c:v>C</c:v>
                  </c:pt>
                  <c:pt idx="735">
                    <c:v>D</c:v>
                  </c:pt>
                  <c:pt idx="741">
                    <c:v>A</c:v>
                  </c:pt>
                  <c:pt idx="748">
                    <c:v>B</c:v>
                  </c:pt>
                  <c:pt idx="754">
                    <c:v>C</c:v>
                  </c:pt>
                  <c:pt idx="760">
                    <c:v>D</c:v>
                  </c:pt>
                  <c:pt idx="766">
                    <c:v>A</c:v>
                  </c:pt>
                  <c:pt idx="773">
                    <c:v>B</c:v>
                  </c:pt>
                  <c:pt idx="779">
                    <c:v>C</c:v>
                  </c:pt>
                  <c:pt idx="785">
                    <c:v>D</c:v>
                  </c:pt>
                  <c:pt idx="791">
                    <c:v>A</c:v>
                  </c:pt>
                  <c:pt idx="798">
                    <c:v>B</c:v>
                  </c:pt>
                  <c:pt idx="804">
                    <c:v>C</c:v>
                  </c:pt>
                  <c:pt idx="810">
                    <c:v>D</c:v>
                  </c:pt>
                  <c:pt idx="816">
                    <c:v>A</c:v>
                  </c:pt>
                  <c:pt idx="823">
                    <c:v>B</c:v>
                  </c:pt>
                  <c:pt idx="829">
                    <c:v>C</c:v>
                  </c:pt>
                  <c:pt idx="835">
                    <c:v>D</c:v>
                  </c:pt>
                  <c:pt idx="841">
                    <c:v>A</c:v>
                  </c:pt>
                  <c:pt idx="848">
                    <c:v>B</c:v>
                  </c:pt>
                  <c:pt idx="854">
                    <c:v>C</c:v>
                  </c:pt>
                  <c:pt idx="860">
                    <c:v>D</c:v>
                  </c:pt>
                  <c:pt idx="865">
                    <c:v>A</c:v>
                  </c:pt>
                  <c:pt idx="872">
                    <c:v>B</c:v>
                  </c:pt>
                  <c:pt idx="878">
                    <c:v>C</c:v>
                  </c:pt>
                  <c:pt idx="884">
                    <c:v>D</c:v>
                  </c:pt>
                  <c:pt idx="890">
                    <c:v>A</c:v>
                  </c:pt>
                  <c:pt idx="897">
                    <c:v>B</c:v>
                  </c:pt>
                  <c:pt idx="903">
                    <c:v>C</c:v>
                  </c:pt>
                  <c:pt idx="909">
                    <c:v>D</c:v>
                  </c:pt>
                  <c:pt idx="915">
                    <c:v>A</c:v>
                  </c:pt>
                  <c:pt idx="922">
                    <c:v>B</c:v>
                  </c:pt>
                  <c:pt idx="927">
                    <c:v>C</c:v>
                  </c:pt>
                  <c:pt idx="933">
                    <c:v>D</c:v>
                  </c:pt>
                  <c:pt idx="939">
                    <c:v>A</c:v>
                  </c:pt>
                  <c:pt idx="946">
                    <c:v>B</c:v>
                  </c:pt>
                  <c:pt idx="952">
                    <c:v>C</c:v>
                  </c:pt>
                  <c:pt idx="958">
                    <c:v>D</c:v>
                  </c:pt>
                  <c:pt idx="963">
                    <c:v>A</c:v>
                  </c:pt>
                  <c:pt idx="970">
                    <c:v>B</c:v>
                  </c:pt>
                  <c:pt idx="976">
                    <c:v>C</c:v>
                  </c:pt>
                  <c:pt idx="982">
                    <c:v>D</c:v>
                  </c:pt>
                  <c:pt idx="988">
                    <c:v>A</c:v>
                  </c:pt>
                  <c:pt idx="995">
                    <c:v>B</c:v>
                  </c:pt>
                  <c:pt idx="1001">
                    <c:v>C</c:v>
                  </c:pt>
                  <c:pt idx="1007">
                    <c:v>D</c:v>
                  </c:pt>
                  <c:pt idx="1013">
                    <c:v>A</c:v>
                  </c:pt>
                  <c:pt idx="1020">
                    <c:v>B</c:v>
                  </c:pt>
                  <c:pt idx="1026">
                    <c:v>C</c:v>
                  </c:pt>
                  <c:pt idx="1032">
                    <c:v>D</c:v>
                  </c:pt>
                  <c:pt idx="1038">
                    <c:v>A</c:v>
                  </c:pt>
                  <c:pt idx="1044">
                    <c:v>B</c:v>
                  </c:pt>
                  <c:pt idx="1049">
                    <c:v>C</c:v>
                  </c:pt>
                  <c:pt idx="1055">
                    <c:v>D</c:v>
                  </c:pt>
                  <c:pt idx="1061">
                    <c:v>A</c:v>
                  </c:pt>
                  <c:pt idx="1068">
                    <c:v>B</c:v>
                  </c:pt>
                  <c:pt idx="1074">
                    <c:v>C</c:v>
                  </c:pt>
                  <c:pt idx="1080">
                    <c:v>D</c:v>
                  </c:pt>
                  <c:pt idx="1086">
                    <c:v>A</c:v>
                  </c:pt>
                  <c:pt idx="1093">
                    <c:v>B</c:v>
                  </c:pt>
                  <c:pt idx="1099">
                    <c:v>C</c:v>
                  </c:pt>
                  <c:pt idx="1105">
                    <c:v>D</c:v>
                  </c:pt>
                  <c:pt idx="1111">
                    <c:v>A</c:v>
                  </c:pt>
                  <c:pt idx="1118">
                    <c:v>B</c:v>
                  </c:pt>
                  <c:pt idx="1123">
                    <c:v>C</c:v>
                  </c:pt>
                  <c:pt idx="1129">
                    <c:v>D</c:v>
                  </c:pt>
                  <c:pt idx="1135">
                    <c:v>A</c:v>
                  </c:pt>
                  <c:pt idx="1142">
                    <c:v>B</c:v>
                  </c:pt>
                  <c:pt idx="1148">
                    <c:v>C</c:v>
                  </c:pt>
                  <c:pt idx="1154">
                    <c:v>D</c:v>
                  </c:pt>
                  <c:pt idx="1160">
                    <c:v>A</c:v>
                  </c:pt>
                  <c:pt idx="1167">
                    <c:v>B</c:v>
                  </c:pt>
                  <c:pt idx="1173">
                    <c:v>C</c:v>
                  </c:pt>
                  <c:pt idx="1179">
                    <c:v>D</c:v>
                  </c:pt>
                </c:lvl>
                <c:lvl>
                  <c:pt idx="0">
                    <c:v>W15</c:v>
                  </c:pt>
                  <c:pt idx="25">
                    <c:v>W17</c:v>
                  </c:pt>
                  <c:pt idx="49">
                    <c:v>W19</c:v>
                  </c:pt>
                  <c:pt idx="74">
                    <c:v>W24</c:v>
                  </c:pt>
                  <c:pt idx="99">
                    <c:v>W25</c:v>
                  </c:pt>
                  <c:pt idx="124">
                    <c:v>W28</c:v>
                  </c:pt>
                  <c:pt idx="149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8">
                    <c:v>W36</c:v>
                  </c:pt>
                  <c:pt idx="271">
                    <c:v>W37</c:v>
                  </c:pt>
                  <c:pt idx="296">
                    <c:v>W38</c:v>
                  </c:pt>
                  <c:pt idx="321">
                    <c:v>W39</c:v>
                  </c:pt>
                  <c:pt idx="345">
                    <c:v>W40</c:v>
                  </c:pt>
                  <c:pt idx="368">
                    <c:v>W43</c:v>
                  </c:pt>
                  <c:pt idx="392">
                    <c:v>W44</c:v>
                  </c:pt>
                  <c:pt idx="416">
                    <c:v>W49</c:v>
                  </c:pt>
                  <c:pt idx="441">
                    <c:v>W02</c:v>
                  </c:pt>
                  <c:pt idx="466">
                    <c:v>W03</c:v>
                  </c:pt>
                  <c:pt idx="491">
                    <c:v>W04</c:v>
                  </c:pt>
                  <c:pt idx="516">
                    <c:v>W05</c:v>
                  </c:pt>
                  <c:pt idx="541">
                    <c:v>W11</c:v>
                  </c:pt>
                  <c:pt idx="566">
                    <c:v>W16</c:v>
                  </c:pt>
                  <c:pt idx="591">
                    <c:v>W21</c:v>
                  </c:pt>
                  <c:pt idx="616">
                    <c:v>W25</c:v>
                  </c:pt>
                  <c:pt idx="641">
                    <c:v>W28</c:v>
                  </c:pt>
                  <c:pt idx="666">
                    <c:v>W39</c:v>
                  </c:pt>
                  <c:pt idx="691">
                    <c:v>W41</c:v>
                  </c:pt>
                  <c:pt idx="716">
                    <c:v>W45</c:v>
                  </c:pt>
                  <c:pt idx="741">
                    <c:v>W46</c:v>
                  </c:pt>
                  <c:pt idx="766">
                    <c:v>W49</c:v>
                  </c:pt>
                  <c:pt idx="791">
                    <c:v>W02</c:v>
                  </c:pt>
                  <c:pt idx="816">
                    <c:v>W05</c:v>
                  </c:pt>
                  <c:pt idx="841">
                    <c:v>W07</c:v>
                  </c:pt>
                  <c:pt idx="865">
                    <c:v>W08</c:v>
                  </c:pt>
                  <c:pt idx="890">
                    <c:v>W09</c:v>
                  </c:pt>
                  <c:pt idx="915">
                    <c:v>W10</c:v>
                  </c:pt>
                  <c:pt idx="939">
                    <c:v>W15</c:v>
                  </c:pt>
                  <c:pt idx="963">
                    <c:v>W18</c:v>
                  </c:pt>
                  <c:pt idx="988">
                    <c:v>W22</c:v>
                  </c:pt>
                  <c:pt idx="1013">
                    <c:v>W25</c:v>
                  </c:pt>
                  <c:pt idx="1038">
                    <c:v>W28</c:v>
                  </c:pt>
                  <c:pt idx="1061">
                    <c:v>W30</c:v>
                  </c:pt>
                  <c:pt idx="1086">
                    <c:v>W32</c:v>
                  </c:pt>
                  <c:pt idx="1111">
                    <c:v>W33</c:v>
                  </c:pt>
                  <c:pt idx="1135">
                    <c:v>W34</c:v>
                  </c:pt>
                  <c:pt idx="1160">
                    <c:v>W36</c:v>
                  </c:pt>
                </c:lvl>
                <c:lvl>
                  <c:pt idx="0">
                    <c:v>2022 </c:v>
                  </c:pt>
                  <c:pt idx="441">
                    <c:v>2023 </c:v>
                  </c:pt>
                  <c:pt idx="791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'C031JI_1'!$H$6:$H$1192</c:f>
              <c:numCache>
                <c:formatCode>0.00_ </c:formatCode>
                <c:ptCount val="118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6</c:v>
                </c:pt>
                <c:pt idx="349">
                  <c:v>6</c:v>
                </c:pt>
                <c:pt idx="350">
                  <c:v>6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6</c:v>
                </c:pt>
                <c:pt idx="357">
                  <c:v>6</c:v>
                </c:pt>
                <c:pt idx="358">
                  <c:v>6</c:v>
                </c:pt>
                <c:pt idx="359">
                  <c:v>6</c:v>
                </c:pt>
                <c:pt idx="360">
                  <c:v>6</c:v>
                </c:pt>
                <c:pt idx="361">
                  <c:v>6</c:v>
                </c:pt>
                <c:pt idx="362">
                  <c:v>6</c:v>
                </c:pt>
                <c:pt idx="363">
                  <c:v>6</c:v>
                </c:pt>
                <c:pt idx="364">
                  <c:v>6</c:v>
                </c:pt>
                <c:pt idx="365">
                  <c:v>6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6</c:v>
                </c:pt>
                <c:pt idx="386">
                  <c:v>6</c:v>
                </c:pt>
                <c:pt idx="387">
                  <c:v>6</c:v>
                </c:pt>
                <c:pt idx="388">
                  <c:v>6</c:v>
                </c:pt>
                <c:pt idx="389">
                  <c:v>6</c:v>
                </c:pt>
                <c:pt idx="390">
                  <c:v>6</c:v>
                </c:pt>
                <c:pt idx="391">
                  <c:v>6</c:v>
                </c:pt>
                <c:pt idx="392">
                  <c:v>6</c:v>
                </c:pt>
                <c:pt idx="393">
                  <c:v>6</c:v>
                </c:pt>
                <c:pt idx="394">
                  <c:v>6</c:v>
                </c:pt>
                <c:pt idx="395">
                  <c:v>6</c:v>
                </c:pt>
                <c:pt idx="396">
                  <c:v>6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6</c:v>
                </c:pt>
                <c:pt idx="401">
                  <c:v>6</c:v>
                </c:pt>
                <c:pt idx="402">
                  <c:v>6</c:v>
                </c:pt>
                <c:pt idx="403">
                  <c:v>6</c:v>
                </c:pt>
                <c:pt idx="404">
                  <c:v>6</c:v>
                </c:pt>
                <c:pt idx="405">
                  <c:v>6</c:v>
                </c:pt>
                <c:pt idx="406">
                  <c:v>6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6</c:v>
                </c:pt>
                <c:pt idx="434">
                  <c:v>6</c:v>
                </c:pt>
                <c:pt idx="435">
                  <c:v>6</c:v>
                </c:pt>
                <c:pt idx="436">
                  <c:v>6</c:v>
                </c:pt>
                <c:pt idx="437">
                  <c:v>6</c:v>
                </c:pt>
                <c:pt idx="438">
                  <c:v>6</c:v>
                </c:pt>
                <c:pt idx="439">
                  <c:v>6</c:v>
                </c:pt>
                <c:pt idx="440">
                  <c:v>6</c:v>
                </c:pt>
                <c:pt idx="441">
                  <c:v>6</c:v>
                </c:pt>
                <c:pt idx="442">
                  <c:v>6</c:v>
                </c:pt>
                <c:pt idx="443">
                  <c:v>6</c:v>
                </c:pt>
                <c:pt idx="444">
                  <c:v>6</c:v>
                </c:pt>
                <c:pt idx="445">
                  <c:v>6</c:v>
                </c:pt>
                <c:pt idx="446">
                  <c:v>6</c:v>
                </c:pt>
                <c:pt idx="447">
                  <c:v>6</c:v>
                </c:pt>
                <c:pt idx="448">
                  <c:v>6</c:v>
                </c:pt>
                <c:pt idx="449">
                  <c:v>6</c:v>
                </c:pt>
                <c:pt idx="450">
                  <c:v>6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6</c:v>
                </c:pt>
                <c:pt idx="455">
                  <c:v>6</c:v>
                </c:pt>
                <c:pt idx="456">
                  <c:v>6</c:v>
                </c:pt>
                <c:pt idx="457">
                  <c:v>6</c:v>
                </c:pt>
                <c:pt idx="458">
                  <c:v>6</c:v>
                </c:pt>
                <c:pt idx="459">
                  <c:v>6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6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6</c:v>
                </c:pt>
                <c:pt idx="527">
                  <c:v>6</c:v>
                </c:pt>
                <c:pt idx="528">
                  <c:v>6</c:v>
                </c:pt>
                <c:pt idx="529">
                  <c:v>6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6</c:v>
                </c:pt>
                <c:pt idx="534">
                  <c:v>6</c:v>
                </c:pt>
                <c:pt idx="535">
                  <c:v>6</c:v>
                </c:pt>
                <c:pt idx="536">
                  <c:v>6</c:v>
                </c:pt>
                <c:pt idx="537">
                  <c:v>6</c:v>
                </c:pt>
                <c:pt idx="538">
                  <c:v>6</c:v>
                </c:pt>
                <c:pt idx="539">
                  <c:v>6</c:v>
                </c:pt>
                <c:pt idx="540">
                  <c:v>6</c:v>
                </c:pt>
                <c:pt idx="541">
                  <c:v>6</c:v>
                </c:pt>
                <c:pt idx="542">
                  <c:v>6</c:v>
                </c:pt>
                <c:pt idx="543">
                  <c:v>6</c:v>
                </c:pt>
                <c:pt idx="544">
                  <c:v>6</c:v>
                </c:pt>
                <c:pt idx="545">
                  <c:v>6</c:v>
                </c:pt>
                <c:pt idx="546">
                  <c:v>6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6</c:v>
                </c:pt>
                <c:pt idx="553">
                  <c:v>6</c:v>
                </c:pt>
                <c:pt idx="554">
                  <c:v>6</c:v>
                </c:pt>
                <c:pt idx="555">
                  <c:v>6</c:v>
                </c:pt>
                <c:pt idx="556">
                  <c:v>6</c:v>
                </c:pt>
                <c:pt idx="557">
                  <c:v>6</c:v>
                </c:pt>
                <c:pt idx="558">
                  <c:v>6</c:v>
                </c:pt>
                <c:pt idx="559">
                  <c:v>6</c:v>
                </c:pt>
                <c:pt idx="560">
                  <c:v>6</c:v>
                </c:pt>
                <c:pt idx="561">
                  <c:v>6</c:v>
                </c:pt>
                <c:pt idx="562">
                  <c:v>6</c:v>
                </c:pt>
                <c:pt idx="563">
                  <c:v>6</c:v>
                </c:pt>
                <c:pt idx="564">
                  <c:v>6</c:v>
                </c:pt>
                <c:pt idx="565">
                  <c:v>6</c:v>
                </c:pt>
                <c:pt idx="566">
                  <c:v>6</c:v>
                </c:pt>
                <c:pt idx="567">
                  <c:v>6</c:v>
                </c:pt>
                <c:pt idx="568">
                  <c:v>6</c:v>
                </c:pt>
                <c:pt idx="569">
                  <c:v>6</c:v>
                </c:pt>
                <c:pt idx="570">
                  <c:v>6</c:v>
                </c:pt>
                <c:pt idx="571">
                  <c:v>6</c:v>
                </c:pt>
                <c:pt idx="572">
                  <c:v>6</c:v>
                </c:pt>
                <c:pt idx="573">
                  <c:v>6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6</c:v>
                </c:pt>
                <c:pt idx="578">
                  <c:v>6</c:v>
                </c:pt>
                <c:pt idx="579">
                  <c:v>6</c:v>
                </c:pt>
                <c:pt idx="580">
                  <c:v>6</c:v>
                </c:pt>
                <c:pt idx="581">
                  <c:v>6</c:v>
                </c:pt>
                <c:pt idx="582">
                  <c:v>6</c:v>
                </c:pt>
                <c:pt idx="583">
                  <c:v>6</c:v>
                </c:pt>
                <c:pt idx="584">
                  <c:v>6</c:v>
                </c:pt>
                <c:pt idx="585">
                  <c:v>6</c:v>
                </c:pt>
                <c:pt idx="586">
                  <c:v>6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6</c:v>
                </c:pt>
                <c:pt idx="592">
                  <c:v>6</c:v>
                </c:pt>
                <c:pt idx="593">
                  <c:v>6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6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6</c:v>
                </c:pt>
                <c:pt idx="616">
                  <c:v>6</c:v>
                </c:pt>
                <c:pt idx="617">
                  <c:v>6</c:v>
                </c:pt>
                <c:pt idx="618">
                  <c:v>6</c:v>
                </c:pt>
                <c:pt idx="619">
                  <c:v>6</c:v>
                </c:pt>
                <c:pt idx="620">
                  <c:v>6</c:v>
                </c:pt>
                <c:pt idx="621">
                  <c:v>6</c:v>
                </c:pt>
                <c:pt idx="622">
                  <c:v>6</c:v>
                </c:pt>
                <c:pt idx="623">
                  <c:v>6</c:v>
                </c:pt>
                <c:pt idx="624">
                  <c:v>6</c:v>
                </c:pt>
                <c:pt idx="625">
                  <c:v>6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6</c:v>
                </c:pt>
                <c:pt idx="631">
                  <c:v>6</c:v>
                </c:pt>
                <c:pt idx="632">
                  <c:v>6</c:v>
                </c:pt>
                <c:pt idx="633">
                  <c:v>6</c:v>
                </c:pt>
                <c:pt idx="634">
                  <c:v>6</c:v>
                </c:pt>
                <c:pt idx="635">
                  <c:v>6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6</c:v>
                </c:pt>
                <c:pt idx="643">
                  <c:v>6</c:v>
                </c:pt>
                <c:pt idx="644">
                  <c:v>6</c:v>
                </c:pt>
                <c:pt idx="645">
                  <c:v>6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6</c:v>
                </c:pt>
                <c:pt idx="670">
                  <c:v>6</c:v>
                </c:pt>
                <c:pt idx="671">
                  <c:v>6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6</c:v>
                </c:pt>
                <c:pt idx="680">
                  <c:v>6</c:v>
                </c:pt>
                <c:pt idx="681">
                  <c:v>6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6</c:v>
                </c:pt>
                <c:pt idx="686">
                  <c:v>6</c:v>
                </c:pt>
                <c:pt idx="687">
                  <c:v>6</c:v>
                </c:pt>
                <c:pt idx="688">
                  <c:v>6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6</c:v>
                </c:pt>
                <c:pt idx="706">
                  <c:v>6</c:v>
                </c:pt>
                <c:pt idx="707">
                  <c:v>6</c:v>
                </c:pt>
                <c:pt idx="708">
                  <c:v>6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6</c:v>
                </c:pt>
                <c:pt idx="714">
                  <c:v>6</c:v>
                </c:pt>
                <c:pt idx="715">
                  <c:v>6</c:v>
                </c:pt>
                <c:pt idx="716">
                  <c:v>6</c:v>
                </c:pt>
                <c:pt idx="717">
                  <c:v>6</c:v>
                </c:pt>
                <c:pt idx="718">
                  <c:v>6</c:v>
                </c:pt>
                <c:pt idx="719">
                  <c:v>6</c:v>
                </c:pt>
                <c:pt idx="720">
                  <c:v>6</c:v>
                </c:pt>
                <c:pt idx="721">
                  <c:v>6</c:v>
                </c:pt>
                <c:pt idx="722">
                  <c:v>6</c:v>
                </c:pt>
                <c:pt idx="723">
                  <c:v>6</c:v>
                </c:pt>
                <c:pt idx="724">
                  <c:v>6</c:v>
                </c:pt>
                <c:pt idx="725">
                  <c:v>6</c:v>
                </c:pt>
                <c:pt idx="726">
                  <c:v>6</c:v>
                </c:pt>
                <c:pt idx="727">
                  <c:v>6</c:v>
                </c:pt>
                <c:pt idx="728">
                  <c:v>6</c:v>
                </c:pt>
                <c:pt idx="729">
                  <c:v>6</c:v>
                </c:pt>
                <c:pt idx="730">
                  <c:v>6</c:v>
                </c:pt>
                <c:pt idx="731">
                  <c:v>6</c:v>
                </c:pt>
                <c:pt idx="732">
                  <c:v>6</c:v>
                </c:pt>
                <c:pt idx="733">
                  <c:v>6</c:v>
                </c:pt>
                <c:pt idx="734">
                  <c:v>6</c:v>
                </c:pt>
                <c:pt idx="735">
                  <c:v>6</c:v>
                </c:pt>
                <c:pt idx="736">
                  <c:v>6</c:v>
                </c:pt>
                <c:pt idx="737">
                  <c:v>6</c:v>
                </c:pt>
                <c:pt idx="738">
                  <c:v>6</c:v>
                </c:pt>
                <c:pt idx="739">
                  <c:v>6</c:v>
                </c:pt>
                <c:pt idx="740">
                  <c:v>6</c:v>
                </c:pt>
                <c:pt idx="741">
                  <c:v>6</c:v>
                </c:pt>
                <c:pt idx="742">
                  <c:v>6</c:v>
                </c:pt>
                <c:pt idx="743">
                  <c:v>6</c:v>
                </c:pt>
                <c:pt idx="744">
                  <c:v>6</c:v>
                </c:pt>
                <c:pt idx="745">
                  <c:v>6</c:v>
                </c:pt>
                <c:pt idx="746">
                  <c:v>6</c:v>
                </c:pt>
                <c:pt idx="747">
                  <c:v>6</c:v>
                </c:pt>
                <c:pt idx="748">
                  <c:v>6</c:v>
                </c:pt>
                <c:pt idx="749">
                  <c:v>6</c:v>
                </c:pt>
                <c:pt idx="750">
                  <c:v>6</c:v>
                </c:pt>
                <c:pt idx="751">
                  <c:v>6</c:v>
                </c:pt>
                <c:pt idx="752">
                  <c:v>6</c:v>
                </c:pt>
                <c:pt idx="753">
                  <c:v>6</c:v>
                </c:pt>
                <c:pt idx="754">
                  <c:v>6</c:v>
                </c:pt>
                <c:pt idx="755">
                  <c:v>6</c:v>
                </c:pt>
                <c:pt idx="756">
                  <c:v>6</c:v>
                </c:pt>
                <c:pt idx="757">
                  <c:v>6</c:v>
                </c:pt>
                <c:pt idx="758">
                  <c:v>6</c:v>
                </c:pt>
                <c:pt idx="759">
                  <c:v>6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6</c:v>
                </c:pt>
                <c:pt idx="764">
                  <c:v>6</c:v>
                </c:pt>
                <c:pt idx="765">
                  <c:v>6</c:v>
                </c:pt>
                <c:pt idx="766">
                  <c:v>6</c:v>
                </c:pt>
                <c:pt idx="767">
                  <c:v>6</c:v>
                </c:pt>
                <c:pt idx="768">
                  <c:v>6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6</c:v>
                </c:pt>
                <c:pt idx="773">
                  <c:v>6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6</c:v>
                </c:pt>
                <c:pt idx="779">
                  <c:v>6</c:v>
                </c:pt>
                <c:pt idx="780">
                  <c:v>6</c:v>
                </c:pt>
                <c:pt idx="781">
                  <c:v>6</c:v>
                </c:pt>
                <c:pt idx="782">
                  <c:v>6</c:v>
                </c:pt>
                <c:pt idx="783">
                  <c:v>6</c:v>
                </c:pt>
                <c:pt idx="784">
                  <c:v>6</c:v>
                </c:pt>
                <c:pt idx="785">
                  <c:v>6</c:v>
                </c:pt>
                <c:pt idx="786">
                  <c:v>6</c:v>
                </c:pt>
                <c:pt idx="787">
                  <c:v>6</c:v>
                </c:pt>
                <c:pt idx="788">
                  <c:v>6</c:v>
                </c:pt>
                <c:pt idx="789">
                  <c:v>6</c:v>
                </c:pt>
                <c:pt idx="790">
                  <c:v>6</c:v>
                </c:pt>
                <c:pt idx="791">
                  <c:v>6</c:v>
                </c:pt>
                <c:pt idx="792">
                  <c:v>6</c:v>
                </c:pt>
                <c:pt idx="793">
                  <c:v>6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6</c:v>
                </c:pt>
                <c:pt idx="800">
                  <c:v>6</c:v>
                </c:pt>
                <c:pt idx="801">
                  <c:v>6</c:v>
                </c:pt>
                <c:pt idx="802">
                  <c:v>6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6</c:v>
                </c:pt>
                <c:pt idx="809">
                  <c:v>6</c:v>
                </c:pt>
                <c:pt idx="810">
                  <c:v>6</c:v>
                </c:pt>
                <c:pt idx="811">
                  <c:v>6</c:v>
                </c:pt>
                <c:pt idx="812">
                  <c:v>6</c:v>
                </c:pt>
                <c:pt idx="813">
                  <c:v>6</c:v>
                </c:pt>
                <c:pt idx="814">
                  <c:v>6</c:v>
                </c:pt>
                <c:pt idx="815">
                  <c:v>6</c:v>
                </c:pt>
                <c:pt idx="816">
                  <c:v>6</c:v>
                </c:pt>
                <c:pt idx="817">
                  <c:v>6</c:v>
                </c:pt>
                <c:pt idx="818">
                  <c:v>6</c:v>
                </c:pt>
                <c:pt idx="819">
                  <c:v>6</c:v>
                </c:pt>
                <c:pt idx="820">
                  <c:v>6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6</c:v>
                </c:pt>
                <c:pt idx="825">
                  <c:v>6</c:v>
                </c:pt>
                <c:pt idx="826">
                  <c:v>6</c:v>
                </c:pt>
                <c:pt idx="827">
                  <c:v>6</c:v>
                </c:pt>
                <c:pt idx="828">
                  <c:v>6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6</c:v>
                </c:pt>
                <c:pt idx="833">
                  <c:v>6</c:v>
                </c:pt>
                <c:pt idx="834">
                  <c:v>6</c:v>
                </c:pt>
                <c:pt idx="835">
                  <c:v>6</c:v>
                </c:pt>
                <c:pt idx="836">
                  <c:v>6</c:v>
                </c:pt>
                <c:pt idx="837">
                  <c:v>6</c:v>
                </c:pt>
                <c:pt idx="838">
                  <c:v>6</c:v>
                </c:pt>
                <c:pt idx="839">
                  <c:v>6</c:v>
                </c:pt>
                <c:pt idx="840">
                  <c:v>6</c:v>
                </c:pt>
                <c:pt idx="841">
                  <c:v>6</c:v>
                </c:pt>
                <c:pt idx="842">
                  <c:v>6</c:v>
                </c:pt>
                <c:pt idx="843">
                  <c:v>6</c:v>
                </c:pt>
                <c:pt idx="844">
                  <c:v>6</c:v>
                </c:pt>
                <c:pt idx="845">
                  <c:v>6</c:v>
                </c:pt>
                <c:pt idx="846">
                  <c:v>6</c:v>
                </c:pt>
                <c:pt idx="847">
                  <c:v>6</c:v>
                </c:pt>
                <c:pt idx="848">
                  <c:v>6</c:v>
                </c:pt>
                <c:pt idx="849">
                  <c:v>6</c:v>
                </c:pt>
                <c:pt idx="850">
                  <c:v>6</c:v>
                </c:pt>
                <c:pt idx="851">
                  <c:v>6</c:v>
                </c:pt>
                <c:pt idx="852">
                  <c:v>6</c:v>
                </c:pt>
                <c:pt idx="853">
                  <c:v>6</c:v>
                </c:pt>
                <c:pt idx="854">
                  <c:v>6</c:v>
                </c:pt>
                <c:pt idx="855">
                  <c:v>6</c:v>
                </c:pt>
                <c:pt idx="856">
                  <c:v>6</c:v>
                </c:pt>
                <c:pt idx="857">
                  <c:v>6</c:v>
                </c:pt>
                <c:pt idx="858">
                  <c:v>6</c:v>
                </c:pt>
                <c:pt idx="859">
                  <c:v>6</c:v>
                </c:pt>
                <c:pt idx="860">
                  <c:v>6</c:v>
                </c:pt>
                <c:pt idx="861">
                  <c:v>6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6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6</c:v>
                </c:pt>
                <c:pt idx="946">
                  <c:v>6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6</c:v>
                </c:pt>
                <c:pt idx="951">
                  <c:v>6</c:v>
                </c:pt>
                <c:pt idx="952">
                  <c:v>6</c:v>
                </c:pt>
                <c:pt idx="953">
                  <c:v>6</c:v>
                </c:pt>
                <c:pt idx="954">
                  <c:v>6</c:v>
                </c:pt>
                <c:pt idx="955">
                  <c:v>6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6</c:v>
                </c:pt>
                <c:pt idx="963">
                  <c:v>6</c:v>
                </c:pt>
                <c:pt idx="964">
                  <c:v>6</c:v>
                </c:pt>
                <c:pt idx="965">
                  <c:v>6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6</c:v>
                </c:pt>
                <c:pt idx="973">
                  <c:v>6</c:v>
                </c:pt>
                <c:pt idx="974">
                  <c:v>6</c:v>
                </c:pt>
                <c:pt idx="975">
                  <c:v>6</c:v>
                </c:pt>
                <c:pt idx="976">
                  <c:v>6</c:v>
                </c:pt>
                <c:pt idx="977">
                  <c:v>6</c:v>
                </c:pt>
                <c:pt idx="978">
                  <c:v>6</c:v>
                </c:pt>
                <c:pt idx="979">
                  <c:v>6</c:v>
                </c:pt>
                <c:pt idx="980">
                  <c:v>6</c:v>
                </c:pt>
                <c:pt idx="981">
                  <c:v>6</c:v>
                </c:pt>
                <c:pt idx="982">
                  <c:v>6</c:v>
                </c:pt>
                <c:pt idx="983">
                  <c:v>6</c:v>
                </c:pt>
                <c:pt idx="984">
                  <c:v>6</c:v>
                </c:pt>
                <c:pt idx="985">
                  <c:v>6</c:v>
                </c:pt>
                <c:pt idx="986">
                  <c:v>6</c:v>
                </c:pt>
                <c:pt idx="987">
                  <c:v>6</c:v>
                </c:pt>
                <c:pt idx="988">
                  <c:v>6</c:v>
                </c:pt>
                <c:pt idx="989">
                  <c:v>6</c:v>
                </c:pt>
                <c:pt idx="990">
                  <c:v>6</c:v>
                </c:pt>
                <c:pt idx="991">
                  <c:v>6</c:v>
                </c:pt>
                <c:pt idx="992">
                  <c:v>6</c:v>
                </c:pt>
                <c:pt idx="993">
                  <c:v>6</c:v>
                </c:pt>
                <c:pt idx="994">
                  <c:v>6</c:v>
                </c:pt>
                <c:pt idx="995">
                  <c:v>6</c:v>
                </c:pt>
                <c:pt idx="996">
                  <c:v>6</c:v>
                </c:pt>
                <c:pt idx="997">
                  <c:v>6</c:v>
                </c:pt>
                <c:pt idx="998">
                  <c:v>6</c:v>
                </c:pt>
                <c:pt idx="999">
                  <c:v>6</c:v>
                </c:pt>
                <c:pt idx="1000">
                  <c:v>6</c:v>
                </c:pt>
                <c:pt idx="1001">
                  <c:v>6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6</c:v>
                </c:pt>
                <c:pt idx="1026">
                  <c:v>6</c:v>
                </c:pt>
                <c:pt idx="1027">
                  <c:v>6</c:v>
                </c:pt>
                <c:pt idx="1028">
                  <c:v>6</c:v>
                </c:pt>
                <c:pt idx="1029">
                  <c:v>6</c:v>
                </c:pt>
                <c:pt idx="1030">
                  <c:v>6</c:v>
                </c:pt>
                <c:pt idx="1031">
                  <c:v>6</c:v>
                </c:pt>
                <c:pt idx="1032">
                  <c:v>6</c:v>
                </c:pt>
                <c:pt idx="1033">
                  <c:v>6</c:v>
                </c:pt>
                <c:pt idx="1034">
                  <c:v>6</c:v>
                </c:pt>
                <c:pt idx="1035">
                  <c:v>6</c:v>
                </c:pt>
                <c:pt idx="1036">
                  <c:v>6</c:v>
                </c:pt>
                <c:pt idx="1037">
                  <c:v>6</c:v>
                </c:pt>
                <c:pt idx="1038">
                  <c:v>6</c:v>
                </c:pt>
                <c:pt idx="1039">
                  <c:v>6</c:v>
                </c:pt>
                <c:pt idx="1040">
                  <c:v>6</c:v>
                </c:pt>
                <c:pt idx="1041">
                  <c:v>6</c:v>
                </c:pt>
                <c:pt idx="1042">
                  <c:v>6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6</c:v>
                </c:pt>
                <c:pt idx="1048">
                  <c:v>6</c:v>
                </c:pt>
                <c:pt idx="1049">
                  <c:v>6</c:v>
                </c:pt>
                <c:pt idx="1050">
                  <c:v>6</c:v>
                </c:pt>
                <c:pt idx="1051">
                  <c:v>6</c:v>
                </c:pt>
                <c:pt idx="1052">
                  <c:v>6</c:v>
                </c:pt>
                <c:pt idx="1053">
                  <c:v>6</c:v>
                </c:pt>
                <c:pt idx="1054">
                  <c:v>6</c:v>
                </c:pt>
                <c:pt idx="1055">
                  <c:v>6</c:v>
                </c:pt>
                <c:pt idx="1056">
                  <c:v>6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6</c:v>
                </c:pt>
                <c:pt idx="1087">
                  <c:v>6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6</c:v>
                </c:pt>
                <c:pt idx="1097">
                  <c:v>6</c:v>
                </c:pt>
                <c:pt idx="1098">
                  <c:v>6</c:v>
                </c:pt>
                <c:pt idx="1099">
                  <c:v>6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6</c:v>
                </c:pt>
                <c:pt idx="1126">
                  <c:v>6</c:v>
                </c:pt>
                <c:pt idx="1127">
                  <c:v>6</c:v>
                </c:pt>
                <c:pt idx="1128">
                  <c:v>6</c:v>
                </c:pt>
                <c:pt idx="1129">
                  <c:v>6</c:v>
                </c:pt>
                <c:pt idx="1130">
                  <c:v>6</c:v>
                </c:pt>
                <c:pt idx="1131">
                  <c:v>6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6</c:v>
                </c:pt>
                <c:pt idx="1139">
                  <c:v>6</c:v>
                </c:pt>
                <c:pt idx="1140">
                  <c:v>6</c:v>
                </c:pt>
                <c:pt idx="1141">
                  <c:v>6</c:v>
                </c:pt>
                <c:pt idx="1142">
                  <c:v>6</c:v>
                </c:pt>
                <c:pt idx="1143">
                  <c:v>6</c:v>
                </c:pt>
                <c:pt idx="1144">
                  <c:v>6</c:v>
                </c:pt>
                <c:pt idx="1145">
                  <c:v>6</c:v>
                </c:pt>
                <c:pt idx="1146">
                  <c:v>6</c:v>
                </c:pt>
                <c:pt idx="1147">
                  <c:v>6</c:v>
                </c:pt>
                <c:pt idx="1148">
                  <c:v>6</c:v>
                </c:pt>
                <c:pt idx="1149">
                  <c:v>6</c:v>
                </c:pt>
                <c:pt idx="1150">
                  <c:v>6</c:v>
                </c:pt>
                <c:pt idx="1151">
                  <c:v>6</c:v>
                </c:pt>
                <c:pt idx="1152">
                  <c:v>6</c:v>
                </c:pt>
                <c:pt idx="1153">
                  <c:v>6</c:v>
                </c:pt>
                <c:pt idx="1154">
                  <c:v>6</c:v>
                </c:pt>
                <c:pt idx="1155">
                  <c:v>6</c:v>
                </c:pt>
                <c:pt idx="1156">
                  <c:v>6</c:v>
                </c:pt>
                <c:pt idx="1157">
                  <c:v>6</c:v>
                </c:pt>
                <c:pt idx="1158">
                  <c:v>6</c:v>
                </c:pt>
                <c:pt idx="1159">
                  <c:v>6</c:v>
                </c:pt>
                <c:pt idx="1160">
                  <c:v>6</c:v>
                </c:pt>
                <c:pt idx="1161">
                  <c:v>6</c:v>
                </c:pt>
                <c:pt idx="1162">
                  <c:v>6</c:v>
                </c:pt>
                <c:pt idx="1163">
                  <c:v>6</c:v>
                </c:pt>
                <c:pt idx="1164">
                  <c:v>6</c:v>
                </c:pt>
                <c:pt idx="1165">
                  <c:v>6</c:v>
                </c:pt>
                <c:pt idx="1166">
                  <c:v>6</c:v>
                </c:pt>
                <c:pt idx="1167">
                  <c:v>6</c:v>
                </c:pt>
                <c:pt idx="1168">
                  <c:v>6</c:v>
                </c:pt>
                <c:pt idx="1169">
                  <c:v>6</c:v>
                </c:pt>
                <c:pt idx="1170">
                  <c:v>6</c:v>
                </c:pt>
                <c:pt idx="1171">
                  <c:v>6</c:v>
                </c:pt>
                <c:pt idx="1172">
                  <c:v>6</c:v>
                </c:pt>
                <c:pt idx="1173">
                  <c:v>6</c:v>
                </c:pt>
                <c:pt idx="1174">
                  <c:v>6</c:v>
                </c:pt>
                <c:pt idx="1175">
                  <c:v>6</c:v>
                </c:pt>
                <c:pt idx="1176">
                  <c:v>6</c:v>
                </c:pt>
                <c:pt idx="1177">
                  <c:v>6</c:v>
                </c:pt>
                <c:pt idx="1178">
                  <c:v>6</c:v>
                </c:pt>
                <c:pt idx="1179">
                  <c:v>6</c:v>
                </c:pt>
                <c:pt idx="1180">
                  <c:v>6</c:v>
                </c:pt>
                <c:pt idx="1181">
                  <c:v>6</c:v>
                </c:pt>
                <c:pt idx="1182">
                  <c:v>6</c:v>
                </c:pt>
                <c:pt idx="1183">
                  <c:v>6</c:v>
                </c:pt>
                <c:pt idx="118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1A-43D1-A974-7C1BCCC44886}"/>
            </c:ext>
          </c:extLst>
        </c:ser>
        <c:ser>
          <c:idx val="3"/>
          <c:order val="3"/>
          <c:tx>
            <c:strRef>
              <c:f>'C031JI_1'!$I$4:$I$5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'C031JI_1'!$A$6:$E$1192</c:f>
              <c:multiLvlStrCache>
                <c:ptCount val="1185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24</c:v>
                  </c:pt>
                  <c:pt idx="248">
                    <c:v>1</c:v>
                  </c:pt>
                  <c:pt idx="249">
                    <c:v>5</c:v>
                  </c:pt>
                  <c:pt idx="250">
                    <c:v>9</c:v>
                  </c:pt>
                  <c:pt idx="251">
                    <c:v>13</c:v>
                  </c:pt>
                  <c:pt idx="252">
                    <c:v>17</c:v>
                  </c:pt>
                  <c:pt idx="253">
                    <c:v>21</c:v>
                  </c:pt>
                  <c:pt idx="254">
                    <c:v>25</c:v>
                  </c:pt>
                  <c:pt idx="255">
                    <c:v>2</c:v>
                  </c:pt>
                  <c:pt idx="256">
                    <c:v>6</c:v>
                  </c:pt>
                  <c:pt idx="257">
                    <c:v>10</c:v>
                  </c:pt>
                  <c:pt idx="258">
                    <c:v>14</c:v>
                  </c:pt>
                  <c:pt idx="259">
                    <c:v>18</c:v>
                  </c:pt>
                  <c:pt idx="260">
                    <c:v>22</c:v>
                  </c:pt>
                  <c:pt idx="261">
                    <c:v>3</c:v>
                  </c:pt>
                  <c:pt idx="262">
                    <c:v>7</c:v>
                  </c:pt>
                  <c:pt idx="263">
                    <c:v>11</c:v>
                  </c:pt>
                  <c:pt idx="264">
                    <c:v>15</c:v>
                  </c:pt>
                  <c:pt idx="265">
                    <c:v>19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20</c:v>
                  </c:pt>
                  <c:pt idx="270">
                    <c:v>24</c:v>
                  </c:pt>
                  <c:pt idx="271">
                    <c:v>1</c:v>
                  </c:pt>
                  <c:pt idx="272">
                    <c:v>5</c:v>
                  </c:pt>
                  <c:pt idx="273">
                    <c:v>9</c:v>
                  </c:pt>
                  <c:pt idx="274">
                    <c:v>13</c:v>
                  </c:pt>
                  <c:pt idx="275">
                    <c:v>17</c:v>
                  </c:pt>
                  <c:pt idx="276">
                    <c:v>21</c:v>
                  </c:pt>
                  <c:pt idx="277">
                    <c:v>25</c:v>
                  </c:pt>
                  <c:pt idx="278">
                    <c:v>2</c:v>
                  </c:pt>
                  <c:pt idx="279">
                    <c:v>6</c:v>
                  </c:pt>
                  <c:pt idx="280">
                    <c:v>10</c:v>
                  </c:pt>
                  <c:pt idx="281">
                    <c:v>14</c:v>
                  </c:pt>
                  <c:pt idx="282">
                    <c:v>18</c:v>
                  </c:pt>
                  <c:pt idx="283">
                    <c:v>22</c:v>
                  </c:pt>
                  <c:pt idx="284">
                    <c:v>3</c:v>
                  </c:pt>
                  <c:pt idx="285">
                    <c:v>7</c:v>
                  </c:pt>
                  <c:pt idx="286">
                    <c:v>11</c:v>
                  </c:pt>
                  <c:pt idx="287">
                    <c:v>15</c:v>
                  </c:pt>
                  <c:pt idx="288">
                    <c:v>19</c:v>
                  </c:pt>
                  <c:pt idx="289">
                    <c:v>23</c:v>
                  </c:pt>
                  <c:pt idx="290">
                    <c:v>4</c:v>
                  </c:pt>
                  <c:pt idx="291">
                    <c:v>8</c:v>
                  </c:pt>
                  <c:pt idx="292">
                    <c:v>12</c:v>
                  </c:pt>
                  <c:pt idx="293">
                    <c:v>16</c:v>
                  </c:pt>
                  <c:pt idx="294">
                    <c:v>20</c:v>
                  </c:pt>
                  <c:pt idx="295">
                    <c:v>24</c:v>
                  </c:pt>
                  <c:pt idx="296">
                    <c:v>1</c:v>
                  </c:pt>
                  <c:pt idx="297">
                    <c:v>5</c:v>
                  </c:pt>
                  <c:pt idx="298">
                    <c:v>9</c:v>
                  </c:pt>
                  <c:pt idx="299">
                    <c:v>13</c:v>
                  </c:pt>
                  <c:pt idx="300">
                    <c:v>17</c:v>
                  </c:pt>
                  <c:pt idx="301">
                    <c:v>21</c:v>
                  </c:pt>
                  <c:pt idx="302">
                    <c:v>25</c:v>
                  </c:pt>
                  <c:pt idx="303">
                    <c:v>2</c:v>
                  </c:pt>
                  <c:pt idx="304">
                    <c:v>6</c:v>
                  </c:pt>
                  <c:pt idx="305">
                    <c:v>10</c:v>
                  </c:pt>
                  <c:pt idx="306">
                    <c:v>14</c:v>
                  </c:pt>
                  <c:pt idx="307">
                    <c:v>18</c:v>
                  </c:pt>
                  <c:pt idx="308">
                    <c:v>22</c:v>
                  </c:pt>
                  <c:pt idx="309">
                    <c:v>3</c:v>
                  </c:pt>
                  <c:pt idx="310">
                    <c:v>7</c:v>
                  </c:pt>
                  <c:pt idx="311">
                    <c:v>11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12</c:v>
                  </c:pt>
                  <c:pt idx="318">
                    <c:v>16</c:v>
                  </c:pt>
                  <c:pt idx="319">
                    <c:v>20</c:v>
                  </c:pt>
                  <c:pt idx="320">
                    <c:v>24</c:v>
                  </c:pt>
                  <c:pt idx="321">
                    <c:v>1</c:v>
                  </c:pt>
                  <c:pt idx="322">
                    <c:v>5</c:v>
                  </c:pt>
                  <c:pt idx="323">
                    <c:v>9</c:v>
                  </c:pt>
                  <c:pt idx="324">
                    <c:v>13</c:v>
                  </c:pt>
                  <c:pt idx="325">
                    <c:v>17</c:v>
                  </c:pt>
                  <c:pt idx="326">
                    <c:v>25</c:v>
                  </c:pt>
                  <c:pt idx="327">
                    <c:v>2</c:v>
                  </c:pt>
                  <c:pt idx="328">
                    <c:v>6</c:v>
                  </c:pt>
                  <c:pt idx="329">
                    <c:v>10</c:v>
                  </c:pt>
                  <c:pt idx="330">
                    <c:v>14</c:v>
                  </c:pt>
                  <c:pt idx="331">
                    <c:v>18</c:v>
                  </c:pt>
                  <c:pt idx="332">
                    <c:v>22</c:v>
                  </c:pt>
                  <c:pt idx="333">
                    <c:v>3</c:v>
                  </c:pt>
                  <c:pt idx="334">
                    <c:v>7</c:v>
                  </c:pt>
                  <c:pt idx="335">
                    <c:v>11</c:v>
                  </c:pt>
                  <c:pt idx="336">
                    <c:v>15</c:v>
                  </c:pt>
                  <c:pt idx="337">
                    <c:v>19</c:v>
                  </c:pt>
                  <c:pt idx="338">
                    <c:v>23</c:v>
                  </c:pt>
                  <c:pt idx="339">
                    <c:v>4</c:v>
                  </c:pt>
                  <c:pt idx="340">
                    <c:v>8</c:v>
                  </c:pt>
                  <c:pt idx="341">
                    <c:v>12</c:v>
                  </c:pt>
                  <c:pt idx="342">
                    <c:v>16</c:v>
                  </c:pt>
                  <c:pt idx="343">
                    <c:v>20</c:v>
                  </c:pt>
                  <c:pt idx="344">
                    <c:v>24</c:v>
                  </c:pt>
                  <c:pt idx="345">
                    <c:v>1</c:v>
                  </c:pt>
                  <c:pt idx="346">
                    <c:v>5</c:v>
                  </c:pt>
                  <c:pt idx="347">
                    <c:v>9</c:v>
                  </c:pt>
                  <c:pt idx="348">
                    <c:v>13</c:v>
                  </c:pt>
                  <c:pt idx="349">
                    <c:v>17</c:v>
                  </c:pt>
                  <c:pt idx="350">
                    <c:v>21</c:v>
                  </c:pt>
                  <c:pt idx="351">
                    <c:v>25</c:v>
                  </c:pt>
                  <c:pt idx="352">
                    <c:v>2</c:v>
                  </c:pt>
                  <c:pt idx="353">
                    <c:v>6</c:v>
                  </c:pt>
                  <c:pt idx="354">
                    <c:v>10</c:v>
                  </c:pt>
                  <c:pt idx="355">
                    <c:v>14</c:v>
                  </c:pt>
                  <c:pt idx="356">
                    <c:v>18</c:v>
                  </c:pt>
                  <c:pt idx="357">
                    <c:v>22</c:v>
                  </c:pt>
                  <c:pt idx="358">
                    <c:v>3</c:v>
                  </c:pt>
                  <c:pt idx="359">
                    <c:v>11</c:v>
                  </c:pt>
                  <c:pt idx="360">
                    <c:v>15</c:v>
                  </c:pt>
                  <c:pt idx="361">
                    <c:v>19</c:v>
                  </c:pt>
                  <c:pt idx="362">
                    <c:v>23</c:v>
                  </c:pt>
                  <c:pt idx="363">
                    <c:v>4</c:v>
                  </c:pt>
                  <c:pt idx="364">
                    <c:v>8</c:v>
                  </c:pt>
                  <c:pt idx="365">
                    <c:v>12</c:v>
                  </c:pt>
                  <c:pt idx="366">
                    <c:v>16</c:v>
                  </c:pt>
                  <c:pt idx="367">
                    <c:v>20</c:v>
                  </c:pt>
                  <c:pt idx="368">
                    <c:v>1</c:v>
                  </c:pt>
                  <c:pt idx="369">
                    <c:v>5</c:v>
                  </c:pt>
                  <c:pt idx="370">
                    <c:v>9</c:v>
                  </c:pt>
                  <c:pt idx="371">
                    <c:v>13</c:v>
                  </c:pt>
                  <c:pt idx="372">
                    <c:v>17</c:v>
                  </c:pt>
                  <c:pt idx="373">
                    <c:v>21</c:v>
                  </c:pt>
                  <c:pt idx="374">
                    <c:v>25</c:v>
                  </c:pt>
                  <c:pt idx="375">
                    <c:v>2</c:v>
                  </c:pt>
                  <c:pt idx="376">
                    <c:v>6</c:v>
                  </c:pt>
                  <c:pt idx="377">
                    <c:v>10</c:v>
                  </c:pt>
                  <c:pt idx="378">
                    <c:v>14</c:v>
                  </c:pt>
                  <c:pt idx="379">
                    <c:v>18</c:v>
                  </c:pt>
                  <c:pt idx="380">
                    <c:v>3</c:v>
                  </c:pt>
                  <c:pt idx="381">
                    <c:v>7</c:v>
                  </c:pt>
                  <c:pt idx="382">
                    <c:v>11</c:v>
                  </c:pt>
                  <c:pt idx="383">
                    <c:v>15</c:v>
                  </c:pt>
                  <c:pt idx="384">
                    <c:v>19</c:v>
                  </c:pt>
                  <c:pt idx="385">
                    <c:v>23</c:v>
                  </c:pt>
                  <c:pt idx="386">
                    <c:v>4</c:v>
                  </c:pt>
                  <c:pt idx="387">
                    <c:v>8</c:v>
                  </c:pt>
                  <c:pt idx="388">
                    <c:v>12</c:v>
                  </c:pt>
                  <c:pt idx="389">
                    <c:v>16</c:v>
                  </c:pt>
                  <c:pt idx="390">
                    <c:v>20</c:v>
                  </c:pt>
                  <c:pt idx="391">
                    <c:v>24</c:v>
                  </c:pt>
                  <c:pt idx="392">
                    <c:v>1</c:v>
                  </c:pt>
                  <c:pt idx="393">
                    <c:v>5</c:v>
                  </c:pt>
                  <c:pt idx="394">
                    <c:v>9</c:v>
                  </c:pt>
                  <c:pt idx="395">
                    <c:v>13</c:v>
                  </c:pt>
                  <c:pt idx="396">
                    <c:v>17</c:v>
                  </c:pt>
                  <c:pt idx="397">
                    <c:v>21</c:v>
                  </c:pt>
                  <c:pt idx="398">
                    <c:v>25</c:v>
                  </c:pt>
                  <c:pt idx="399">
                    <c:v>2</c:v>
                  </c:pt>
                  <c:pt idx="400">
                    <c:v>6</c:v>
                  </c:pt>
                  <c:pt idx="401">
                    <c:v>10</c:v>
                  </c:pt>
                  <c:pt idx="402">
                    <c:v>18</c:v>
                  </c:pt>
                  <c:pt idx="403">
                    <c:v>22</c:v>
                  </c:pt>
                  <c:pt idx="404">
                    <c:v>3</c:v>
                  </c:pt>
                  <c:pt idx="405">
                    <c:v>7</c:v>
                  </c:pt>
                  <c:pt idx="406">
                    <c:v>11</c:v>
                  </c:pt>
                  <c:pt idx="407">
                    <c:v>15</c:v>
                  </c:pt>
                  <c:pt idx="408">
                    <c:v>19</c:v>
                  </c:pt>
                  <c:pt idx="409">
                    <c:v>23</c:v>
                  </c:pt>
                  <c:pt idx="410">
                    <c:v>4</c:v>
                  </c:pt>
                  <c:pt idx="411">
                    <c:v>8</c:v>
                  </c:pt>
                  <c:pt idx="412">
                    <c:v>12</c:v>
                  </c:pt>
                  <c:pt idx="413">
                    <c:v>16</c:v>
                  </c:pt>
                  <c:pt idx="414">
                    <c:v>20</c:v>
                  </c:pt>
                  <c:pt idx="415">
                    <c:v>24</c:v>
                  </c:pt>
                  <c:pt idx="416">
                    <c:v>1</c:v>
                  </c:pt>
                  <c:pt idx="417">
                    <c:v>5</c:v>
                  </c:pt>
                  <c:pt idx="418">
                    <c:v>9</c:v>
                  </c:pt>
                  <c:pt idx="419">
                    <c:v>13</c:v>
                  </c:pt>
                  <c:pt idx="420">
                    <c:v>17</c:v>
                  </c:pt>
                  <c:pt idx="421">
                    <c:v>21</c:v>
                  </c:pt>
                  <c:pt idx="422">
                    <c:v>25</c:v>
                  </c:pt>
                  <c:pt idx="423">
                    <c:v>2</c:v>
                  </c:pt>
                  <c:pt idx="424">
                    <c:v>6</c:v>
                  </c:pt>
                  <c:pt idx="425">
                    <c:v>10</c:v>
                  </c:pt>
                  <c:pt idx="426">
                    <c:v>14</c:v>
                  </c:pt>
                  <c:pt idx="427">
                    <c:v>18</c:v>
                  </c:pt>
                  <c:pt idx="428">
                    <c:v>22</c:v>
                  </c:pt>
                  <c:pt idx="429">
                    <c:v>3</c:v>
                  </c:pt>
                  <c:pt idx="430">
                    <c:v>7</c:v>
                  </c:pt>
                  <c:pt idx="431">
                    <c:v>11</c:v>
                  </c:pt>
                  <c:pt idx="432">
                    <c:v>15</c:v>
                  </c:pt>
                  <c:pt idx="433">
                    <c:v>19</c:v>
                  </c:pt>
                  <c:pt idx="434">
                    <c:v>23</c:v>
                  </c:pt>
                  <c:pt idx="435">
                    <c:v>4</c:v>
                  </c:pt>
                  <c:pt idx="436">
                    <c:v>8</c:v>
                  </c:pt>
                  <c:pt idx="437">
                    <c:v>12</c:v>
                  </c:pt>
                  <c:pt idx="438">
                    <c:v>16</c:v>
                  </c:pt>
                  <c:pt idx="439">
                    <c:v>20</c:v>
                  </c:pt>
                  <c:pt idx="440">
                    <c:v>24</c:v>
                  </c:pt>
                  <c:pt idx="441">
                    <c:v>1</c:v>
                  </c:pt>
                  <c:pt idx="442">
                    <c:v>5</c:v>
                  </c:pt>
                  <c:pt idx="443">
                    <c:v>9</c:v>
                  </c:pt>
                  <c:pt idx="444">
                    <c:v>13</c:v>
                  </c:pt>
                  <c:pt idx="445">
                    <c:v>17</c:v>
                  </c:pt>
                  <c:pt idx="446">
                    <c:v>21</c:v>
                  </c:pt>
                  <c:pt idx="447">
                    <c:v>25</c:v>
                  </c:pt>
                  <c:pt idx="448">
                    <c:v>2</c:v>
                  </c:pt>
                  <c:pt idx="449">
                    <c:v>6</c:v>
                  </c:pt>
                  <c:pt idx="450">
                    <c:v>10</c:v>
                  </c:pt>
                  <c:pt idx="451">
                    <c:v>14</c:v>
                  </c:pt>
                  <c:pt idx="452">
                    <c:v>18</c:v>
                  </c:pt>
                  <c:pt idx="453">
                    <c:v>22</c:v>
                  </c:pt>
                  <c:pt idx="454">
                    <c:v>3</c:v>
                  </c:pt>
                  <c:pt idx="455">
                    <c:v>7</c:v>
                  </c:pt>
                  <c:pt idx="456">
                    <c:v>11</c:v>
                  </c:pt>
                  <c:pt idx="457">
                    <c:v>15</c:v>
                  </c:pt>
                  <c:pt idx="458">
                    <c:v>19</c:v>
                  </c:pt>
                  <c:pt idx="459">
                    <c:v>23</c:v>
                  </c:pt>
                  <c:pt idx="460">
                    <c:v>4</c:v>
                  </c:pt>
                  <c:pt idx="461">
                    <c:v>8</c:v>
                  </c:pt>
                  <c:pt idx="462">
                    <c:v>12</c:v>
                  </c:pt>
                  <c:pt idx="463">
                    <c:v>16</c:v>
                  </c:pt>
                  <c:pt idx="464">
                    <c:v>20</c:v>
                  </c:pt>
                  <c:pt idx="465">
                    <c:v>24</c:v>
                  </c:pt>
                  <c:pt idx="466">
                    <c:v>1</c:v>
                  </c:pt>
                  <c:pt idx="467">
                    <c:v>5</c:v>
                  </c:pt>
                  <c:pt idx="468">
                    <c:v>9</c:v>
                  </c:pt>
                  <c:pt idx="469">
                    <c:v>13</c:v>
                  </c:pt>
                  <c:pt idx="470">
                    <c:v>17</c:v>
                  </c:pt>
                  <c:pt idx="471">
                    <c:v>21</c:v>
                  </c:pt>
                  <c:pt idx="472">
                    <c:v>25</c:v>
                  </c:pt>
                  <c:pt idx="473">
                    <c:v>2</c:v>
                  </c:pt>
                  <c:pt idx="474">
                    <c:v>6</c:v>
                  </c:pt>
                  <c:pt idx="475">
                    <c:v>10</c:v>
                  </c:pt>
                  <c:pt idx="476">
                    <c:v>14</c:v>
                  </c:pt>
                  <c:pt idx="477">
                    <c:v>18</c:v>
                  </c:pt>
                  <c:pt idx="478">
                    <c:v>22</c:v>
                  </c:pt>
                  <c:pt idx="479">
                    <c:v>3</c:v>
                  </c:pt>
                  <c:pt idx="480">
                    <c:v>7</c:v>
                  </c:pt>
                  <c:pt idx="481">
                    <c:v>11</c:v>
                  </c:pt>
                  <c:pt idx="482">
                    <c:v>15</c:v>
                  </c:pt>
                  <c:pt idx="483">
                    <c:v>19</c:v>
                  </c:pt>
                  <c:pt idx="484">
                    <c:v>23</c:v>
                  </c:pt>
                  <c:pt idx="485">
                    <c:v>4</c:v>
                  </c:pt>
                  <c:pt idx="486">
                    <c:v>8</c:v>
                  </c:pt>
                  <c:pt idx="487">
                    <c:v>12</c:v>
                  </c:pt>
                  <c:pt idx="488">
                    <c:v>16</c:v>
                  </c:pt>
                  <c:pt idx="489">
                    <c:v>20</c:v>
                  </c:pt>
                  <c:pt idx="490">
                    <c:v>24</c:v>
                  </c:pt>
                  <c:pt idx="491">
                    <c:v>1</c:v>
                  </c:pt>
                  <c:pt idx="492">
                    <c:v>5</c:v>
                  </c:pt>
                  <c:pt idx="493">
                    <c:v>9</c:v>
                  </c:pt>
                  <c:pt idx="494">
                    <c:v>13</c:v>
                  </c:pt>
                  <c:pt idx="495">
                    <c:v>17</c:v>
                  </c:pt>
                  <c:pt idx="496">
                    <c:v>21</c:v>
                  </c:pt>
                  <c:pt idx="497">
                    <c:v>25</c:v>
                  </c:pt>
                  <c:pt idx="498">
                    <c:v>2</c:v>
                  </c:pt>
                  <c:pt idx="499">
                    <c:v>6</c:v>
                  </c:pt>
                  <c:pt idx="500">
                    <c:v>10</c:v>
                  </c:pt>
                  <c:pt idx="501">
                    <c:v>14</c:v>
                  </c:pt>
                  <c:pt idx="502">
                    <c:v>18</c:v>
                  </c:pt>
                  <c:pt idx="503">
                    <c:v>22</c:v>
                  </c:pt>
                  <c:pt idx="504">
                    <c:v>3</c:v>
                  </c:pt>
                  <c:pt idx="505">
                    <c:v>7</c:v>
                  </c:pt>
                  <c:pt idx="506">
                    <c:v>11</c:v>
                  </c:pt>
                  <c:pt idx="507">
                    <c:v>15</c:v>
                  </c:pt>
                  <c:pt idx="508">
                    <c:v>19</c:v>
                  </c:pt>
                  <c:pt idx="509">
                    <c:v>23</c:v>
                  </c:pt>
                  <c:pt idx="510">
                    <c:v>4</c:v>
                  </c:pt>
                  <c:pt idx="511">
                    <c:v>8</c:v>
                  </c:pt>
                  <c:pt idx="512">
                    <c:v>12</c:v>
                  </c:pt>
                  <c:pt idx="513">
                    <c:v>16</c:v>
                  </c:pt>
                  <c:pt idx="514">
                    <c:v>20</c:v>
                  </c:pt>
                  <c:pt idx="515">
                    <c:v>24</c:v>
                  </c:pt>
                  <c:pt idx="516">
                    <c:v>1</c:v>
                  </c:pt>
                  <c:pt idx="517">
                    <c:v>5</c:v>
                  </c:pt>
                  <c:pt idx="518">
                    <c:v>9</c:v>
                  </c:pt>
                  <c:pt idx="519">
                    <c:v>13</c:v>
                  </c:pt>
                  <c:pt idx="520">
                    <c:v>17</c:v>
                  </c:pt>
                  <c:pt idx="521">
                    <c:v>21</c:v>
                  </c:pt>
                  <c:pt idx="522">
                    <c:v>25</c:v>
                  </c:pt>
                  <c:pt idx="523">
                    <c:v>2</c:v>
                  </c:pt>
                  <c:pt idx="524">
                    <c:v>6</c:v>
                  </c:pt>
                  <c:pt idx="525">
                    <c:v>10</c:v>
                  </c:pt>
                  <c:pt idx="526">
                    <c:v>14</c:v>
                  </c:pt>
                  <c:pt idx="527">
                    <c:v>18</c:v>
                  </c:pt>
                  <c:pt idx="528">
                    <c:v>22</c:v>
                  </c:pt>
                  <c:pt idx="529">
                    <c:v>3</c:v>
                  </c:pt>
                  <c:pt idx="530">
                    <c:v>7</c:v>
                  </c:pt>
                  <c:pt idx="531">
                    <c:v>11</c:v>
                  </c:pt>
                  <c:pt idx="532">
                    <c:v>15</c:v>
                  </c:pt>
                  <c:pt idx="533">
                    <c:v>19</c:v>
                  </c:pt>
                  <c:pt idx="534">
                    <c:v>23</c:v>
                  </c:pt>
                  <c:pt idx="535">
                    <c:v>4</c:v>
                  </c:pt>
                  <c:pt idx="536">
                    <c:v>8</c:v>
                  </c:pt>
                  <c:pt idx="537">
                    <c:v>12</c:v>
                  </c:pt>
                  <c:pt idx="538">
                    <c:v>16</c:v>
                  </c:pt>
                  <c:pt idx="539">
                    <c:v>20</c:v>
                  </c:pt>
                  <c:pt idx="540">
                    <c:v>24</c:v>
                  </c:pt>
                  <c:pt idx="541">
                    <c:v>1</c:v>
                  </c:pt>
                  <c:pt idx="542">
                    <c:v>5</c:v>
                  </c:pt>
                  <c:pt idx="543">
                    <c:v>9</c:v>
                  </c:pt>
                  <c:pt idx="544">
                    <c:v>13</c:v>
                  </c:pt>
                  <c:pt idx="545">
                    <c:v>17</c:v>
                  </c:pt>
                  <c:pt idx="546">
                    <c:v>21</c:v>
                  </c:pt>
                  <c:pt idx="547">
                    <c:v>25</c:v>
                  </c:pt>
                  <c:pt idx="548">
                    <c:v>2</c:v>
                  </c:pt>
                  <c:pt idx="549">
                    <c:v>6</c:v>
                  </c:pt>
                  <c:pt idx="550">
                    <c:v>10</c:v>
                  </c:pt>
                  <c:pt idx="551">
                    <c:v>14</c:v>
                  </c:pt>
                  <c:pt idx="552">
                    <c:v>18</c:v>
                  </c:pt>
                  <c:pt idx="553">
                    <c:v>22</c:v>
                  </c:pt>
                  <c:pt idx="554">
                    <c:v>3</c:v>
                  </c:pt>
                  <c:pt idx="555">
                    <c:v>7</c:v>
                  </c:pt>
                  <c:pt idx="556">
                    <c:v>11</c:v>
                  </c:pt>
                  <c:pt idx="557">
                    <c:v>15</c:v>
                  </c:pt>
                  <c:pt idx="558">
                    <c:v>19</c:v>
                  </c:pt>
                  <c:pt idx="559">
                    <c:v>23</c:v>
                  </c:pt>
                  <c:pt idx="560">
                    <c:v>4</c:v>
                  </c:pt>
                  <c:pt idx="561">
                    <c:v>8</c:v>
                  </c:pt>
                  <c:pt idx="562">
                    <c:v>12</c:v>
                  </c:pt>
                  <c:pt idx="563">
                    <c:v>16</c:v>
                  </c:pt>
                  <c:pt idx="564">
                    <c:v>20</c:v>
                  </c:pt>
                  <c:pt idx="565">
                    <c:v>24</c:v>
                  </c:pt>
                  <c:pt idx="566">
                    <c:v>1</c:v>
                  </c:pt>
                  <c:pt idx="567">
                    <c:v>5</c:v>
                  </c:pt>
                  <c:pt idx="568">
                    <c:v>9</c:v>
                  </c:pt>
                  <c:pt idx="569">
                    <c:v>13</c:v>
                  </c:pt>
                  <c:pt idx="570">
                    <c:v>17</c:v>
                  </c:pt>
                  <c:pt idx="571">
                    <c:v>21</c:v>
                  </c:pt>
                  <c:pt idx="572">
                    <c:v>25</c:v>
                  </c:pt>
                  <c:pt idx="573">
                    <c:v>2</c:v>
                  </c:pt>
                  <c:pt idx="574">
                    <c:v>6</c:v>
                  </c:pt>
                  <c:pt idx="575">
                    <c:v>10</c:v>
                  </c:pt>
                  <c:pt idx="576">
                    <c:v>14</c:v>
                  </c:pt>
                  <c:pt idx="577">
                    <c:v>18</c:v>
                  </c:pt>
                  <c:pt idx="578">
                    <c:v>22</c:v>
                  </c:pt>
                  <c:pt idx="579">
                    <c:v>3</c:v>
                  </c:pt>
                  <c:pt idx="580">
                    <c:v>7</c:v>
                  </c:pt>
                  <c:pt idx="581">
                    <c:v>11</c:v>
                  </c:pt>
                  <c:pt idx="582">
                    <c:v>15</c:v>
                  </c:pt>
                  <c:pt idx="583">
                    <c:v>19</c:v>
                  </c:pt>
                  <c:pt idx="584">
                    <c:v>23</c:v>
                  </c:pt>
                  <c:pt idx="585">
                    <c:v>4</c:v>
                  </c:pt>
                  <c:pt idx="586">
                    <c:v>8</c:v>
                  </c:pt>
                  <c:pt idx="587">
                    <c:v>12</c:v>
                  </c:pt>
                  <c:pt idx="588">
                    <c:v>16</c:v>
                  </c:pt>
                  <c:pt idx="589">
                    <c:v>20</c:v>
                  </c:pt>
                  <c:pt idx="590">
                    <c:v>24</c:v>
                  </c:pt>
                  <c:pt idx="591">
                    <c:v>1</c:v>
                  </c:pt>
                  <c:pt idx="592">
                    <c:v>5</c:v>
                  </c:pt>
                  <c:pt idx="593">
                    <c:v>9</c:v>
                  </c:pt>
                  <c:pt idx="594">
                    <c:v>13</c:v>
                  </c:pt>
                  <c:pt idx="595">
                    <c:v>17</c:v>
                  </c:pt>
                  <c:pt idx="596">
                    <c:v>21</c:v>
                  </c:pt>
                  <c:pt idx="597">
                    <c:v>25</c:v>
                  </c:pt>
                  <c:pt idx="598">
                    <c:v>2</c:v>
                  </c:pt>
                  <c:pt idx="599">
                    <c:v>6</c:v>
                  </c:pt>
                  <c:pt idx="600">
                    <c:v>10</c:v>
                  </c:pt>
                  <c:pt idx="601">
                    <c:v>14</c:v>
                  </c:pt>
                  <c:pt idx="602">
                    <c:v>18</c:v>
                  </c:pt>
                  <c:pt idx="603">
                    <c:v>22</c:v>
                  </c:pt>
                  <c:pt idx="604">
                    <c:v>3</c:v>
                  </c:pt>
                  <c:pt idx="605">
                    <c:v>7</c:v>
                  </c:pt>
                  <c:pt idx="606">
                    <c:v>11</c:v>
                  </c:pt>
                  <c:pt idx="607">
                    <c:v>15</c:v>
                  </c:pt>
                  <c:pt idx="608">
                    <c:v>19</c:v>
                  </c:pt>
                  <c:pt idx="609">
                    <c:v>23</c:v>
                  </c:pt>
                  <c:pt idx="610">
                    <c:v>4</c:v>
                  </c:pt>
                  <c:pt idx="611">
                    <c:v>8</c:v>
                  </c:pt>
                  <c:pt idx="612">
                    <c:v>12</c:v>
                  </c:pt>
                  <c:pt idx="613">
                    <c:v>16</c:v>
                  </c:pt>
                  <c:pt idx="614">
                    <c:v>20</c:v>
                  </c:pt>
                  <c:pt idx="615">
                    <c:v>24</c:v>
                  </c:pt>
                  <c:pt idx="616">
                    <c:v>1</c:v>
                  </c:pt>
                  <c:pt idx="617">
                    <c:v>5</c:v>
                  </c:pt>
                  <c:pt idx="618">
                    <c:v>9</c:v>
                  </c:pt>
                  <c:pt idx="619">
                    <c:v>13</c:v>
                  </c:pt>
                  <c:pt idx="620">
                    <c:v>17</c:v>
                  </c:pt>
                  <c:pt idx="621">
                    <c:v>21</c:v>
                  </c:pt>
                  <c:pt idx="622">
                    <c:v>25</c:v>
                  </c:pt>
                  <c:pt idx="623">
                    <c:v>2</c:v>
                  </c:pt>
                  <c:pt idx="624">
                    <c:v>6</c:v>
                  </c:pt>
                  <c:pt idx="625">
                    <c:v>10</c:v>
                  </c:pt>
                  <c:pt idx="626">
                    <c:v>14</c:v>
                  </c:pt>
                  <c:pt idx="627">
                    <c:v>18</c:v>
                  </c:pt>
                  <c:pt idx="628">
                    <c:v>22</c:v>
                  </c:pt>
                  <c:pt idx="629">
                    <c:v>3</c:v>
                  </c:pt>
                  <c:pt idx="630">
                    <c:v>7</c:v>
                  </c:pt>
                  <c:pt idx="631">
                    <c:v>11</c:v>
                  </c:pt>
                  <c:pt idx="632">
                    <c:v>15</c:v>
                  </c:pt>
                  <c:pt idx="633">
                    <c:v>19</c:v>
                  </c:pt>
                  <c:pt idx="634">
                    <c:v>23</c:v>
                  </c:pt>
                  <c:pt idx="635">
                    <c:v>4</c:v>
                  </c:pt>
                  <c:pt idx="636">
                    <c:v>8</c:v>
                  </c:pt>
                  <c:pt idx="637">
                    <c:v>12</c:v>
                  </c:pt>
                  <c:pt idx="638">
                    <c:v>16</c:v>
                  </c:pt>
                  <c:pt idx="639">
                    <c:v>20</c:v>
                  </c:pt>
                  <c:pt idx="640">
                    <c:v>24</c:v>
                  </c:pt>
                  <c:pt idx="641">
                    <c:v>1</c:v>
                  </c:pt>
                  <c:pt idx="642">
                    <c:v>5</c:v>
                  </c:pt>
                  <c:pt idx="643">
                    <c:v>9</c:v>
                  </c:pt>
                  <c:pt idx="644">
                    <c:v>13</c:v>
                  </c:pt>
                  <c:pt idx="645">
                    <c:v>17</c:v>
                  </c:pt>
                  <c:pt idx="646">
                    <c:v>21</c:v>
                  </c:pt>
                  <c:pt idx="647">
                    <c:v>25</c:v>
                  </c:pt>
                  <c:pt idx="648">
                    <c:v>2</c:v>
                  </c:pt>
                  <c:pt idx="649">
                    <c:v>6</c:v>
                  </c:pt>
                  <c:pt idx="650">
                    <c:v>10</c:v>
                  </c:pt>
                  <c:pt idx="651">
                    <c:v>14</c:v>
                  </c:pt>
                  <c:pt idx="652">
                    <c:v>18</c:v>
                  </c:pt>
                  <c:pt idx="653">
                    <c:v>22</c:v>
                  </c:pt>
                  <c:pt idx="654">
                    <c:v>3</c:v>
                  </c:pt>
                  <c:pt idx="655">
                    <c:v>7</c:v>
                  </c:pt>
                  <c:pt idx="656">
                    <c:v>11</c:v>
                  </c:pt>
                  <c:pt idx="657">
                    <c:v>15</c:v>
                  </c:pt>
                  <c:pt idx="658">
                    <c:v>19</c:v>
                  </c:pt>
                  <c:pt idx="659">
                    <c:v>23</c:v>
                  </c:pt>
                  <c:pt idx="660">
                    <c:v>4</c:v>
                  </c:pt>
                  <c:pt idx="661">
                    <c:v>8</c:v>
                  </c:pt>
                  <c:pt idx="662">
                    <c:v>12</c:v>
                  </c:pt>
                  <c:pt idx="663">
                    <c:v>16</c:v>
                  </c:pt>
                  <c:pt idx="664">
                    <c:v>20</c:v>
                  </c:pt>
                  <c:pt idx="665">
                    <c:v>24</c:v>
                  </c:pt>
                  <c:pt idx="666">
                    <c:v>1</c:v>
                  </c:pt>
                  <c:pt idx="667">
                    <c:v>5</c:v>
                  </c:pt>
                  <c:pt idx="668">
                    <c:v>9</c:v>
                  </c:pt>
                  <c:pt idx="669">
                    <c:v>13</c:v>
                  </c:pt>
                  <c:pt idx="670">
                    <c:v>17</c:v>
                  </c:pt>
                  <c:pt idx="671">
                    <c:v>21</c:v>
                  </c:pt>
                  <c:pt idx="672">
                    <c:v>25</c:v>
                  </c:pt>
                  <c:pt idx="673">
                    <c:v>2</c:v>
                  </c:pt>
                  <c:pt idx="674">
                    <c:v>6</c:v>
                  </c:pt>
                  <c:pt idx="675">
                    <c:v>10</c:v>
                  </c:pt>
                  <c:pt idx="676">
                    <c:v>14</c:v>
                  </c:pt>
                  <c:pt idx="677">
                    <c:v>18</c:v>
                  </c:pt>
                  <c:pt idx="678">
                    <c:v>22</c:v>
                  </c:pt>
                  <c:pt idx="679">
                    <c:v>3</c:v>
                  </c:pt>
                  <c:pt idx="680">
                    <c:v>7</c:v>
                  </c:pt>
                  <c:pt idx="681">
                    <c:v>11</c:v>
                  </c:pt>
                  <c:pt idx="682">
                    <c:v>15</c:v>
                  </c:pt>
                  <c:pt idx="683">
                    <c:v>19</c:v>
                  </c:pt>
                  <c:pt idx="684">
                    <c:v>23</c:v>
                  </c:pt>
                  <c:pt idx="685">
                    <c:v>4</c:v>
                  </c:pt>
                  <c:pt idx="686">
                    <c:v>8</c:v>
                  </c:pt>
                  <c:pt idx="687">
                    <c:v>12</c:v>
                  </c:pt>
                  <c:pt idx="688">
                    <c:v>16</c:v>
                  </c:pt>
                  <c:pt idx="689">
                    <c:v>20</c:v>
                  </c:pt>
                  <c:pt idx="690">
                    <c:v>24</c:v>
                  </c:pt>
                  <c:pt idx="691">
                    <c:v>1</c:v>
                  </c:pt>
                  <c:pt idx="692">
                    <c:v>5</c:v>
                  </c:pt>
                  <c:pt idx="693">
                    <c:v>9</c:v>
                  </c:pt>
                  <c:pt idx="694">
                    <c:v>13</c:v>
                  </c:pt>
                  <c:pt idx="695">
                    <c:v>17</c:v>
                  </c:pt>
                  <c:pt idx="696">
                    <c:v>21</c:v>
                  </c:pt>
                  <c:pt idx="697">
                    <c:v>25</c:v>
                  </c:pt>
                  <c:pt idx="698">
                    <c:v>2</c:v>
                  </c:pt>
                  <c:pt idx="699">
                    <c:v>6</c:v>
                  </c:pt>
                  <c:pt idx="700">
                    <c:v>10</c:v>
                  </c:pt>
                  <c:pt idx="701">
                    <c:v>14</c:v>
                  </c:pt>
                  <c:pt idx="702">
                    <c:v>18</c:v>
                  </c:pt>
                  <c:pt idx="703">
                    <c:v>22</c:v>
                  </c:pt>
                  <c:pt idx="704">
                    <c:v>3</c:v>
                  </c:pt>
                  <c:pt idx="705">
                    <c:v>7</c:v>
                  </c:pt>
                  <c:pt idx="706">
                    <c:v>11</c:v>
                  </c:pt>
                  <c:pt idx="707">
                    <c:v>15</c:v>
                  </c:pt>
                  <c:pt idx="708">
                    <c:v>19</c:v>
                  </c:pt>
                  <c:pt idx="709">
                    <c:v>23</c:v>
                  </c:pt>
                  <c:pt idx="710">
                    <c:v>4</c:v>
                  </c:pt>
                  <c:pt idx="711">
                    <c:v>8</c:v>
                  </c:pt>
                  <c:pt idx="712">
                    <c:v>12</c:v>
                  </c:pt>
                  <c:pt idx="713">
                    <c:v>16</c:v>
                  </c:pt>
                  <c:pt idx="714">
                    <c:v>20</c:v>
                  </c:pt>
                  <c:pt idx="715">
                    <c:v>24</c:v>
                  </c:pt>
                  <c:pt idx="716">
                    <c:v>1</c:v>
                  </c:pt>
                  <c:pt idx="717">
                    <c:v>5</c:v>
                  </c:pt>
                  <c:pt idx="718">
                    <c:v>9</c:v>
                  </c:pt>
                  <c:pt idx="719">
                    <c:v>13</c:v>
                  </c:pt>
                  <c:pt idx="720">
                    <c:v>17</c:v>
                  </c:pt>
                  <c:pt idx="721">
                    <c:v>21</c:v>
                  </c:pt>
                  <c:pt idx="722">
                    <c:v>25</c:v>
                  </c:pt>
                  <c:pt idx="723">
                    <c:v>2</c:v>
                  </c:pt>
                  <c:pt idx="724">
                    <c:v>6</c:v>
                  </c:pt>
                  <c:pt idx="725">
                    <c:v>10</c:v>
                  </c:pt>
                  <c:pt idx="726">
                    <c:v>14</c:v>
                  </c:pt>
                  <c:pt idx="727">
                    <c:v>18</c:v>
                  </c:pt>
                  <c:pt idx="728">
                    <c:v>22</c:v>
                  </c:pt>
                  <c:pt idx="729">
                    <c:v>3</c:v>
                  </c:pt>
                  <c:pt idx="730">
                    <c:v>7</c:v>
                  </c:pt>
                  <c:pt idx="731">
                    <c:v>11</c:v>
                  </c:pt>
                  <c:pt idx="732">
                    <c:v>15</c:v>
                  </c:pt>
                  <c:pt idx="733">
                    <c:v>19</c:v>
                  </c:pt>
                  <c:pt idx="734">
                    <c:v>23</c:v>
                  </c:pt>
                  <c:pt idx="735">
                    <c:v>4</c:v>
                  </c:pt>
                  <c:pt idx="736">
                    <c:v>8</c:v>
                  </c:pt>
                  <c:pt idx="737">
                    <c:v>12</c:v>
                  </c:pt>
                  <c:pt idx="738">
                    <c:v>16</c:v>
                  </c:pt>
                  <c:pt idx="739">
                    <c:v>20</c:v>
                  </c:pt>
                  <c:pt idx="740">
                    <c:v>24</c:v>
                  </c:pt>
                  <c:pt idx="741">
                    <c:v>1</c:v>
                  </c:pt>
                  <c:pt idx="742">
                    <c:v>5</c:v>
                  </c:pt>
                  <c:pt idx="743">
                    <c:v>9</c:v>
                  </c:pt>
                  <c:pt idx="744">
                    <c:v>13</c:v>
                  </c:pt>
                  <c:pt idx="745">
                    <c:v>17</c:v>
                  </c:pt>
                  <c:pt idx="746">
                    <c:v>21</c:v>
                  </c:pt>
                  <c:pt idx="747">
                    <c:v>25</c:v>
                  </c:pt>
                  <c:pt idx="748">
                    <c:v>2</c:v>
                  </c:pt>
                  <c:pt idx="749">
                    <c:v>6</c:v>
                  </c:pt>
                  <c:pt idx="750">
                    <c:v>10</c:v>
                  </c:pt>
                  <c:pt idx="751">
                    <c:v>14</c:v>
                  </c:pt>
                  <c:pt idx="752">
                    <c:v>18</c:v>
                  </c:pt>
                  <c:pt idx="753">
                    <c:v>22</c:v>
                  </c:pt>
                  <c:pt idx="754">
                    <c:v>3</c:v>
                  </c:pt>
                  <c:pt idx="755">
                    <c:v>7</c:v>
                  </c:pt>
                  <c:pt idx="756">
                    <c:v>11</c:v>
                  </c:pt>
                  <c:pt idx="757">
                    <c:v>15</c:v>
                  </c:pt>
                  <c:pt idx="758">
                    <c:v>19</c:v>
                  </c:pt>
                  <c:pt idx="759">
                    <c:v>23</c:v>
                  </c:pt>
                  <c:pt idx="760">
                    <c:v>4</c:v>
                  </c:pt>
                  <c:pt idx="761">
                    <c:v>8</c:v>
                  </c:pt>
                  <c:pt idx="762">
                    <c:v>12</c:v>
                  </c:pt>
                  <c:pt idx="763">
                    <c:v>16</c:v>
                  </c:pt>
                  <c:pt idx="764">
                    <c:v>20</c:v>
                  </c:pt>
                  <c:pt idx="765">
                    <c:v>24</c:v>
                  </c:pt>
                  <c:pt idx="766">
                    <c:v>1</c:v>
                  </c:pt>
                  <c:pt idx="767">
                    <c:v>5</c:v>
                  </c:pt>
                  <c:pt idx="768">
                    <c:v>9</c:v>
                  </c:pt>
                  <c:pt idx="769">
                    <c:v>13</c:v>
                  </c:pt>
                  <c:pt idx="770">
                    <c:v>17</c:v>
                  </c:pt>
                  <c:pt idx="771">
                    <c:v>21</c:v>
                  </c:pt>
                  <c:pt idx="772">
                    <c:v>25</c:v>
                  </c:pt>
                  <c:pt idx="773">
                    <c:v>2</c:v>
                  </c:pt>
                  <c:pt idx="774">
                    <c:v>6</c:v>
                  </c:pt>
                  <c:pt idx="775">
                    <c:v>10</c:v>
                  </c:pt>
                  <c:pt idx="776">
                    <c:v>14</c:v>
                  </c:pt>
                  <c:pt idx="777">
                    <c:v>18</c:v>
                  </c:pt>
                  <c:pt idx="778">
                    <c:v>22</c:v>
                  </c:pt>
                  <c:pt idx="779">
                    <c:v>3</c:v>
                  </c:pt>
                  <c:pt idx="780">
                    <c:v>7</c:v>
                  </c:pt>
                  <c:pt idx="781">
                    <c:v>11</c:v>
                  </c:pt>
                  <c:pt idx="782">
                    <c:v>15</c:v>
                  </c:pt>
                  <c:pt idx="783">
                    <c:v>19</c:v>
                  </c:pt>
                  <c:pt idx="784">
                    <c:v>23</c:v>
                  </c:pt>
                  <c:pt idx="785">
                    <c:v>4</c:v>
                  </c:pt>
                  <c:pt idx="786">
                    <c:v>8</c:v>
                  </c:pt>
                  <c:pt idx="787">
                    <c:v>12</c:v>
                  </c:pt>
                  <c:pt idx="788">
                    <c:v>16</c:v>
                  </c:pt>
                  <c:pt idx="789">
                    <c:v>20</c:v>
                  </c:pt>
                  <c:pt idx="790">
                    <c:v>24</c:v>
                  </c:pt>
                  <c:pt idx="791">
                    <c:v>1</c:v>
                  </c:pt>
                  <c:pt idx="792">
                    <c:v>5</c:v>
                  </c:pt>
                  <c:pt idx="793">
                    <c:v>9</c:v>
                  </c:pt>
                  <c:pt idx="794">
                    <c:v>13</c:v>
                  </c:pt>
                  <c:pt idx="795">
                    <c:v>17</c:v>
                  </c:pt>
                  <c:pt idx="796">
                    <c:v>21</c:v>
                  </c:pt>
                  <c:pt idx="797">
                    <c:v>25</c:v>
                  </c:pt>
                  <c:pt idx="798">
                    <c:v>2</c:v>
                  </c:pt>
                  <c:pt idx="799">
                    <c:v>6</c:v>
                  </c:pt>
                  <c:pt idx="800">
                    <c:v>10</c:v>
                  </c:pt>
                  <c:pt idx="801">
                    <c:v>14</c:v>
                  </c:pt>
                  <c:pt idx="802">
                    <c:v>18</c:v>
                  </c:pt>
                  <c:pt idx="803">
                    <c:v>22</c:v>
                  </c:pt>
                  <c:pt idx="804">
                    <c:v>3</c:v>
                  </c:pt>
                  <c:pt idx="805">
                    <c:v>7</c:v>
                  </c:pt>
                  <c:pt idx="806">
                    <c:v>11</c:v>
                  </c:pt>
                  <c:pt idx="807">
                    <c:v>15</c:v>
                  </c:pt>
                  <c:pt idx="808">
                    <c:v>19</c:v>
                  </c:pt>
                  <c:pt idx="809">
                    <c:v>23</c:v>
                  </c:pt>
                  <c:pt idx="810">
                    <c:v>4</c:v>
                  </c:pt>
                  <c:pt idx="811">
                    <c:v>8</c:v>
                  </c:pt>
                  <c:pt idx="812">
                    <c:v>12</c:v>
                  </c:pt>
                  <c:pt idx="813">
                    <c:v>16</c:v>
                  </c:pt>
                  <c:pt idx="814">
                    <c:v>20</c:v>
                  </c:pt>
                  <c:pt idx="815">
                    <c:v>24</c:v>
                  </c:pt>
                  <c:pt idx="816">
                    <c:v>1</c:v>
                  </c:pt>
                  <c:pt idx="817">
                    <c:v>5</c:v>
                  </c:pt>
                  <c:pt idx="818">
                    <c:v>9</c:v>
                  </c:pt>
                  <c:pt idx="819">
                    <c:v>13</c:v>
                  </c:pt>
                  <c:pt idx="820">
                    <c:v>17</c:v>
                  </c:pt>
                  <c:pt idx="821">
                    <c:v>21</c:v>
                  </c:pt>
                  <c:pt idx="822">
                    <c:v>25</c:v>
                  </c:pt>
                  <c:pt idx="823">
                    <c:v>2</c:v>
                  </c:pt>
                  <c:pt idx="824">
                    <c:v>6</c:v>
                  </c:pt>
                  <c:pt idx="825">
                    <c:v>10</c:v>
                  </c:pt>
                  <c:pt idx="826">
                    <c:v>14</c:v>
                  </c:pt>
                  <c:pt idx="827">
                    <c:v>18</c:v>
                  </c:pt>
                  <c:pt idx="828">
                    <c:v>22</c:v>
                  </c:pt>
                  <c:pt idx="829">
                    <c:v>3</c:v>
                  </c:pt>
                  <c:pt idx="830">
                    <c:v>7</c:v>
                  </c:pt>
                  <c:pt idx="831">
                    <c:v>11</c:v>
                  </c:pt>
                  <c:pt idx="832">
                    <c:v>15</c:v>
                  </c:pt>
                  <c:pt idx="833">
                    <c:v>19</c:v>
                  </c:pt>
                  <c:pt idx="834">
                    <c:v>23</c:v>
                  </c:pt>
                  <c:pt idx="835">
                    <c:v>4</c:v>
                  </c:pt>
                  <c:pt idx="836">
                    <c:v>8</c:v>
                  </c:pt>
                  <c:pt idx="837">
                    <c:v>12</c:v>
                  </c:pt>
                  <c:pt idx="838">
                    <c:v>16</c:v>
                  </c:pt>
                  <c:pt idx="839">
                    <c:v>20</c:v>
                  </c:pt>
                  <c:pt idx="840">
                    <c:v>24</c:v>
                  </c:pt>
                  <c:pt idx="841">
                    <c:v>1</c:v>
                  </c:pt>
                  <c:pt idx="842">
                    <c:v>5</c:v>
                  </c:pt>
                  <c:pt idx="843">
                    <c:v>9</c:v>
                  </c:pt>
                  <c:pt idx="844">
                    <c:v>13</c:v>
                  </c:pt>
                  <c:pt idx="845">
                    <c:v>17</c:v>
                  </c:pt>
                  <c:pt idx="846">
                    <c:v>21</c:v>
                  </c:pt>
                  <c:pt idx="847">
                    <c:v>25</c:v>
                  </c:pt>
                  <c:pt idx="848">
                    <c:v>2</c:v>
                  </c:pt>
                  <c:pt idx="849">
                    <c:v>6</c:v>
                  </c:pt>
                  <c:pt idx="850">
                    <c:v>10</c:v>
                  </c:pt>
                  <c:pt idx="851">
                    <c:v>14</c:v>
                  </c:pt>
                  <c:pt idx="852">
                    <c:v>18</c:v>
                  </c:pt>
                  <c:pt idx="853">
                    <c:v>22</c:v>
                  </c:pt>
                  <c:pt idx="854">
                    <c:v>3</c:v>
                  </c:pt>
                  <c:pt idx="855">
                    <c:v>7</c:v>
                  </c:pt>
                  <c:pt idx="856">
                    <c:v>11</c:v>
                  </c:pt>
                  <c:pt idx="857">
                    <c:v>15</c:v>
                  </c:pt>
                  <c:pt idx="858">
                    <c:v>19</c:v>
                  </c:pt>
                  <c:pt idx="859">
                    <c:v>23</c:v>
                  </c:pt>
                  <c:pt idx="860">
                    <c:v>4</c:v>
                  </c:pt>
                  <c:pt idx="861">
                    <c:v>8</c:v>
                  </c:pt>
                  <c:pt idx="862">
                    <c:v>16</c:v>
                  </c:pt>
                  <c:pt idx="863">
                    <c:v>20</c:v>
                  </c:pt>
                  <c:pt idx="864">
                    <c:v>24</c:v>
                  </c:pt>
                  <c:pt idx="865">
                    <c:v>1</c:v>
                  </c:pt>
                  <c:pt idx="866">
                    <c:v>5</c:v>
                  </c:pt>
                  <c:pt idx="867">
                    <c:v>9</c:v>
                  </c:pt>
                  <c:pt idx="868">
                    <c:v>13</c:v>
                  </c:pt>
                  <c:pt idx="869">
                    <c:v>17</c:v>
                  </c:pt>
                  <c:pt idx="870">
                    <c:v>21</c:v>
                  </c:pt>
                  <c:pt idx="871">
                    <c:v>25</c:v>
                  </c:pt>
                  <c:pt idx="872">
                    <c:v>2</c:v>
                  </c:pt>
                  <c:pt idx="873">
                    <c:v>6</c:v>
                  </c:pt>
                  <c:pt idx="874">
                    <c:v>10</c:v>
                  </c:pt>
                  <c:pt idx="875">
                    <c:v>14</c:v>
                  </c:pt>
                  <c:pt idx="876">
                    <c:v>18</c:v>
                  </c:pt>
                  <c:pt idx="877">
                    <c:v>22</c:v>
                  </c:pt>
                  <c:pt idx="878">
                    <c:v>3</c:v>
                  </c:pt>
                  <c:pt idx="879">
                    <c:v>7</c:v>
                  </c:pt>
                  <c:pt idx="880">
                    <c:v>11</c:v>
                  </c:pt>
                  <c:pt idx="881">
                    <c:v>15</c:v>
                  </c:pt>
                  <c:pt idx="882">
                    <c:v>19</c:v>
                  </c:pt>
                  <c:pt idx="883">
                    <c:v>23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12</c:v>
                  </c:pt>
                  <c:pt idx="887">
                    <c:v>16</c:v>
                  </c:pt>
                  <c:pt idx="888">
                    <c:v>20</c:v>
                  </c:pt>
                  <c:pt idx="889">
                    <c:v>24</c:v>
                  </c:pt>
                  <c:pt idx="890">
                    <c:v>1</c:v>
                  </c:pt>
                  <c:pt idx="891">
                    <c:v>5</c:v>
                  </c:pt>
                  <c:pt idx="892">
                    <c:v>9</c:v>
                  </c:pt>
                  <c:pt idx="893">
                    <c:v>13</c:v>
                  </c:pt>
                  <c:pt idx="894">
                    <c:v>17</c:v>
                  </c:pt>
                  <c:pt idx="895">
                    <c:v>21</c:v>
                  </c:pt>
                  <c:pt idx="896">
                    <c:v>25</c:v>
                  </c:pt>
                  <c:pt idx="897">
                    <c:v>2</c:v>
                  </c:pt>
                  <c:pt idx="898">
                    <c:v>6</c:v>
                  </c:pt>
                  <c:pt idx="899">
                    <c:v>10</c:v>
                  </c:pt>
                  <c:pt idx="900">
                    <c:v>14</c:v>
                  </c:pt>
                  <c:pt idx="901">
                    <c:v>18</c:v>
                  </c:pt>
                  <c:pt idx="902">
                    <c:v>22</c:v>
                  </c:pt>
                  <c:pt idx="903">
                    <c:v>3</c:v>
                  </c:pt>
                  <c:pt idx="904">
                    <c:v>7</c:v>
                  </c:pt>
                  <c:pt idx="905">
                    <c:v>11</c:v>
                  </c:pt>
                  <c:pt idx="906">
                    <c:v>15</c:v>
                  </c:pt>
                  <c:pt idx="907">
                    <c:v>19</c:v>
                  </c:pt>
                  <c:pt idx="908">
                    <c:v>23</c:v>
                  </c:pt>
                  <c:pt idx="909">
                    <c:v>4</c:v>
                  </c:pt>
                  <c:pt idx="910">
                    <c:v>8</c:v>
                  </c:pt>
                  <c:pt idx="911">
                    <c:v>12</c:v>
                  </c:pt>
                  <c:pt idx="912">
                    <c:v>16</c:v>
                  </c:pt>
                  <c:pt idx="913">
                    <c:v>20</c:v>
                  </c:pt>
                  <c:pt idx="914">
                    <c:v>24</c:v>
                  </c:pt>
                  <c:pt idx="915">
                    <c:v>1</c:v>
                  </c:pt>
                  <c:pt idx="916">
                    <c:v>5</c:v>
                  </c:pt>
                  <c:pt idx="917">
                    <c:v>9</c:v>
                  </c:pt>
                  <c:pt idx="918">
                    <c:v>13</c:v>
                  </c:pt>
                  <c:pt idx="919">
                    <c:v>17</c:v>
                  </c:pt>
                  <c:pt idx="920">
                    <c:v>21</c:v>
                  </c:pt>
                  <c:pt idx="921">
                    <c:v>25</c:v>
                  </c:pt>
                  <c:pt idx="922">
                    <c:v>2</c:v>
                  </c:pt>
                  <c:pt idx="923">
                    <c:v>6</c:v>
                  </c:pt>
                  <c:pt idx="924">
                    <c:v>14</c:v>
                  </c:pt>
                  <c:pt idx="925">
                    <c:v>18</c:v>
                  </c:pt>
                  <c:pt idx="926">
                    <c:v>22</c:v>
                  </c:pt>
                  <c:pt idx="927">
                    <c:v>3</c:v>
                  </c:pt>
                  <c:pt idx="928">
                    <c:v>7</c:v>
                  </c:pt>
                  <c:pt idx="929">
                    <c:v>11</c:v>
                  </c:pt>
                  <c:pt idx="930">
                    <c:v>15</c:v>
                  </c:pt>
                  <c:pt idx="931">
                    <c:v>19</c:v>
                  </c:pt>
                  <c:pt idx="932">
                    <c:v>23</c:v>
                  </c:pt>
                  <c:pt idx="933">
                    <c:v>4</c:v>
                  </c:pt>
                  <c:pt idx="934">
                    <c:v>8</c:v>
                  </c:pt>
                  <c:pt idx="935">
                    <c:v>12</c:v>
                  </c:pt>
                  <c:pt idx="936">
                    <c:v>16</c:v>
                  </c:pt>
                  <c:pt idx="937">
                    <c:v>20</c:v>
                  </c:pt>
                  <c:pt idx="938">
                    <c:v>24</c:v>
                  </c:pt>
                  <c:pt idx="939">
                    <c:v>1</c:v>
                  </c:pt>
                  <c:pt idx="940">
                    <c:v>5</c:v>
                  </c:pt>
                  <c:pt idx="941">
                    <c:v>9</c:v>
                  </c:pt>
                  <c:pt idx="942">
                    <c:v>13</c:v>
                  </c:pt>
                  <c:pt idx="943">
                    <c:v>17</c:v>
                  </c:pt>
                  <c:pt idx="944">
                    <c:v>21</c:v>
                  </c:pt>
                  <c:pt idx="945">
                    <c:v>25</c:v>
                  </c:pt>
                  <c:pt idx="946">
                    <c:v>2</c:v>
                  </c:pt>
                  <c:pt idx="947">
                    <c:v>6</c:v>
                  </c:pt>
                  <c:pt idx="948">
                    <c:v>10</c:v>
                  </c:pt>
                  <c:pt idx="949">
                    <c:v>14</c:v>
                  </c:pt>
                  <c:pt idx="950">
                    <c:v>18</c:v>
                  </c:pt>
                  <c:pt idx="951">
                    <c:v>22</c:v>
                  </c:pt>
                  <c:pt idx="952">
                    <c:v>3</c:v>
                  </c:pt>
                  <c:pt idx="953">
                    <c:v>7</c:v>
                  </c:pt>
                  <c:pt idx="954">
                    <c:v>11</c:v>
                  </c:pt>
                  <c:pt idx="955">
                    <c:v>15</c:v>
                  </c:pt>
                  <c:pt idx="956">
                    <c:v>19</c:v>
                  </c:pt>
                  <c:pt idx="957">
                    <c:v>23</c:v>
                  </c:pt>
                  <c:pt idx="958">
                    <c:v>4</c:v>
                  </c:pt>
                  <c:pt idx="959">
                    <c:v>8</c:v>
                  </c:pt>
                  <c:pt idx="960">
                    <c:v>16</c:v>
                  </c:pt>
                  <c:pt idx="961">
                    <c:v>20</c:v>
                  </c:pt>
                  <c:pt idx="962">
                    <c:v>24</c:v>
                  </c:pt>
                  <c:pt idx="963">
                    <c:v>1</c:v>
                  </c:pt>
                  <c:pt idx="964">
                    <c:v>5</c:v>
                  </c:pt>
                  <c:pt idx="965">
                    <c:v>9</c:v>
                  </c:pt>
                  <c:pt idx="966">
                    <c:v>13</c:v>
                  </c:pt>
                  <c:pt idx="967">
                    <c:v>17</c:v>
                  </c:pt>
                  <c:pt idx="968">
                    <c:v>21</c:v>
                  </c:pt>
                  <c:pt idx="969">
                    <c:v>25</c:v>
                  </c:pt>
                  <c:pt idx="970">
                    <c:v>2</c:v>
                  </c:pt>
                  <c:pt idx="971">
                    <c:v>6</c:v>
                  </c:pt>
                  <c:pt idx="972">
                    <c:v>10</c:v>
                  </c:pt>
                  <c:pt idx="973">
                    <c:v>14</c:v>
                  </c:pt>
                  <c:pt idx="974">
                    <c:v>18</c:v>
                  </c:pt>
                  <c:pt idx="975">
                    <c:v>22</c:v>
                  </c:pt>
                  <c:pt idx="976">
                    <c:v>3</c:v>
                  </c:pt>
                  <c:pt idx="977">
                    <c:v>7</c:v>
                  </c:pt>
                  <c:pt idx="978">
                    <c:v>11</c:v>
                  </c:pt>
                  <c:pt idx="979">
                    <c:v>15</c:v>
                  </c:pt>
                  <c:pt idx="980">
                    <c:v>19</c:v>
                  </c:pt>
                  <c:pt idx="981">
                    <c:v>23</c:v>
                  </c:pt>
                  <c:pt idx="982">
                    <c:v>4</c:v>
                  </c:pt>
                  <c:pt idx="983">
                    <c:v>8</c:v>
                  </c:pt>
                  <c:pt idx="984">
                    <c:v>12</c:v>
                  </c:pt>
                  <c:pt idx="985">
                    <c:v>16</c:v>
                  </c:pt>
                  <c:pt idx="986">
                    <c:v>20</c:v>
                  </c:pt>
                  <c:pt idx="987">
                    <c:v>24</c:v>
                  </c:pt>
                  <c:pt idx="988">
                    <c:v>1</c:v>
                  </c:pt>
                  <c:pt idx="989">
                    <c:v>5</c:v>
                  </c:pt>
                  <c:pt idx="990">
                    <c:v>9</c:v>
                  </c:pt>
                  <c:pt idx="991">
                    <c:v>13</c:v>
                  </c:pt>
                  <c:pt idx="992">
                    <c:v>17</c:v>
                  </c:pt>
                  <c:pt idx="993">
                    <c:v>21</c:v>
                  </c:pt>
                  <c:pt idx="994">
                    <c:v>25</c:v>
                  </c:pt>
                  <c:pt idx="995">
                    <c:v>2</c:v>
                  </c:pt>
                  <c:pt idx="996">
                    <c:v>6</c:v>
                  </c:pt>
                  <c:pt idx="997">
                    <c:v>10</c:v>
                  </c:pt>
                  <c:pt idx="998">
                    <c:v>14</c:v>
                  </c:pt>
                  <c:pt idx="999">
                    <c:v>18</c:v>
                  </c:pt>
                  <c:pt idx="1000">
                    <c:v>22</c:v>
                  </c:pt>
                  <c:pt idx="1001">
                    <c:v>3</c:v>
                  </c:pt>
                  <c:pt idx="1002">
                    <c:v>7</c:v>
                  </c:pt>
                  <c:pt idx="1003">
                    <c:v>11</c:v>
                  </c:pt>
                  <c:pt idx="1004">
                    <c:v>15</c:v>
                  </c:pt>
                  <c:pt idx="1005">
                    <c:v>19</c:v>
                  </c:pt>
                  <c:pt idx="1006">
                    <c:v>23</c:v>
                  </c:pt>
                  <c:pt idx="1007">
                    <c:v>4</c:v>
                  </c:pt>
                  <c:pt idx="1008">
                    <c:v>8</c:v>
                  </c:pt>
                  <c:pt idx="1009">
                    <c:v>12</c:v>
                  </c:pt>
                  <c:pt idx="1010">
                    <c:v>16</c:v>
                  </c:pt>
                  <c:pt idx="1011">
                    <c:v>20</c:v>
                  </c:pt>
                  <c:pt idx="1012">
                    <c:v>24</c:v>
                  </c:pt>
                  <c:pt idx="1013">
                    <c:v>1</c:v>
                  </c:pt>
                  <c:pt idx="1014">
                    <c:v>5</c:v>
                  </c:pt>
                  <c:pt idx="1015">
                    <c:v>9</c:v>
                  </c:pt>
                  <c:pt idx="1016">
                    <c:v>13</c:v>
                  </c:pt>
                  <c:pt idx="1017">
                    <c:v>17</c:v>
                  </c:pt>
                  <c:pt idx="1018">
                    <c:v>21</c:v>
                  </c:pt>
                  <c:pt idx="1019">
                    <c:v>25</c:v>
                  </c:pt>
                  <c:pt idx="1020">
                    <c:v>2</c:v>
                  </c:pt>
                  <c:pt idx="1021">
                    <c:v>6</c:v>
                  </c:pt>
                  <c:pt idx="1022">
                    <c:v>10</c:v>
                  </c:pt>
                  <c:pt idx="1023">
                    <c:v>14</c:v>
                  </c:pt>
                  <c:pt idx="1024">
                    <c:v>18</c:v>
                  </c:pt>
                  <c:pt idx="1025">
                    <c:v>22</c:v>
                  </c:pt>
                  <c:pt idx="1026">
                    <c:v>3</c:v>
                  </c:pt>
                  <c:pt idx="1027">
                    <c:v>7</c:v>
                  </c:pt>
                  <c:pt idx="1028">
                    <c:v>11</c:v>
                  </c:pt>
                  <c:pt idx="1029">
                    <c:v>15</c:v>
                  </c:pt>
                  <c:pt idx="1030">
                    <c:v>19</c:v>
                  </c:pt>
                  <c:pt idx="1031">
                    <c:v>23</c:v>
                  </c:pt>
                  <c:pt idx="1032">
                    <c:v>4</c:v>
                  </c:pt>
                  <c:pt idx="1033">
                    <c:v>8</c:v>
                  </c:pt>
                  <c:pt idx="1034">
                    <c:v>12</c:v>
                  </c:pt>
                  <c:pt idx="1035">
                    <c:v>16</c:v>
                  </c:pt>
                  <c:pt idx="1036">
                    <c:v>20</c:v>
                  </c:pt>
                  <c:pt idx="1037">
                    <c:v>24</c:v>
                  </c:pt>
                  <c:pt idx="1038">
                    <c:v>1</c:v>
                  </c:pt>
                  <c:pt idx="1039">
                    <c:v>5</c:v>
                  </c:pt>
                  <c:pt idx="1040">
                    <c:v>9</c:v>
                  </c:pt>
                  <c:pt idx="1041">
                    <c:v>13</c:v>
                  </c:pt>
                  <c:pt idx="1042">
                    <c:v>17</c:v>
                  </c:pt>
                  <c:pt idx="1043">
                    <c:v>25</c:v>
                  </c:pt>
                  <c:pt idx="1044">
                    <c:v>2</c:v>
                  </c:pt>
                  <c:pt idx="1045">
                    <c:v>6</c:v>
                  </c:pt>
                  <c:pt idx="1046">
                    <c:v>10</c:v>
                  </c:pt>
                  <c:pt idx="1047">
                    <c:v>14</c:v>
                  </c:pt>
                  <c:pt idx="1048">
                    <c:v>18</c:v>
                  </c:pt>
                  <c:pt idx="1049">
                    <c:v>3</c:v>
                  </c:pt>
                  <c:pt idx="1050">
                    <c:v>7</c:v>
                  </c:pt>
                  <c:pt idx="1051">
                    <c:v>11</c:v>
                  </c:pt>
                  <c:pt idx="1052">
                    <c:v>15</c:v>
                  </c:pt>
                  <c:pt idx="1053">
                    <c:v>19</c:v>
                  </c:pt>
                  <c:pt idx="1054">
                    <c:v>23</c:v>
                  </c:pt>
                  <c:pt idx="1055">
                    <c:v>4</c:v>
                  </c:pt>
                  <c:pt idx="1056">
                    <c:v>8</c:v>
                  </c:pt>
                  <c:pt idx="1057">
                    <c:v>12</c:v>
                  </c:pt>
                  <c:pt idx="1058">
                    <c:v>16</c:v>
                  </c:pt>
                  <c:pt idx="1059">
                    <c:v>20</c:v>
                  </c:pt>
                  <c:pt idx="1060">
                    <c:v>24</c:v>
                  </c:pt>
                  <c:pt idx="1061">
                    <c:v>1</c:v>
                  </c:pt>
                  <c:pt idx="1062">
                    <c:v>5</c:v>
                  </c:pt>
                  <c:pt idx="1063">
                    <c:v>9</c:v>
                  </c:pt>
                  <c:pt idx="1064">
                    <c:v>13</c:v>
                  </c:pt>
                  <c:pt idx="1065">
                    <c:v>17</c:v>
                  </c:pt>
                  <c:pt idx="1066">
                    <c:v>21</c:v>
                  </c:pt>
                  <c:pt idx="1067">
                    <c:v>25</c:v>
                  </c:pt>
                  <c:pt idx="1068">
                    <c:v>2</c:v>
                  </c:pt>
                  <c:pt idx="1069">
                    <c:v>6</c:v>
                  </c:pt>
                  <c:pt idx="1070">
                    <c:v>10</c:v>
                  </c:pt>
                  <c:pt idx="1071">
                    <c:v>14</c:v>
                  </c:pt>
                  <c:pt idx="1072">
                    <c:v>18</c:v>
                  </c:pt>
                  <c:pt idx="1073">
                    <c:v>22</c:v>
                  </c:pt>
                  <c:pt idx="1074">
                    <c:v>3</c:v>
                  </c:pt>
                  <c:pt idx="1075">
                    <c:v>7</c:v>
                  </c:pt>
                  <c:pt idx="1076">
                    <c:v>11</c:v>
                  </c:pt>
                  <c:pt idx="1077">
                    <c:v>15</c:v>
                  </c:pt>
                  <c:pt idx="1078">
                    <c:v>19</c:v>
                  </c:pt>
                  <c:pt idx="1079">
                    <c:v>23</c:v>
                  </c:pt>
                  <c:pt idx="1080">
                    <c:v>4</c:v>
                  </c:pt>
                  <c:pt idx="1081">
                    <c:v>8</c:v>
                  </c:pt>
                  <c:pt idx="1082">
                    <c:v>12</c:v>
                  </c:pt>
                  <c:pt idx="1083">
                    <c:v>16</c:v>
                  </c:pt>
                  <c:pt idx="1084">
                    <c:v>20</c:v>
                  </c:pt>
                  <c:pt idx="1085">
                    <c:v>24</c:v>
                  </c:pt>
                  <c:pt idx="1086">
                    <c:v>1</c:v>
                  </c:pt>
                  <c:pt idx="1087">
                    <c:v>5</c:v>
                  </c:pt>
                  <c:pt idx="1088">
                    <c:v>9</c:v>
                  </c:pt>
                  <c:pt idx="1089">
                    <c:v>13</c:v>
                  </c:pt>
                  <c:pt idx="1090">
                    <c:v>17</c:v>
                  </c:pt>
                  <c:pt idx="1091">
                    <c:v>21</c:v>
                  </c:pt>
                  <c:pt idx="1092">
                    <c:v>25</c:v>
                  </c:pt>
                  <c:pt idx="1093">
                    <c:v>2</c:v>
                  </c:pt>
                  <c:pt idx="1094">
                    <c:v>6</c:v>
                  </c:pt>
                  <c:pt idx="1095">
                    <c:v>10</c:v>
                  </c:pt>
                  <c:pt idx="1096">
                    <c:v>14</c:v>
                  </c:pt>
                  <c:pt idx="1097">
                    <c:v>18</c:v>
                  </c:pt>
                  <c:pt idx="1098">
                    <c:v>22</c:v>
                  </c:pt>
                  <c:pt idx="1099">
                    <c:v>3</c:v>
                  </c:pt>
                  <c:pt idx="1100">
                    <c:v>7</c:v>
                  </c:pt>
                  <c:pt idx="1101">
                    <c:v>11</c:v>
                  </c:pt>
                  <c:pt idx="1102">
                    <c:v>15</c:v>
                  </c:pt>
                  <c:pt idx="1103">
                    <c:v>19</c:v>
                  </c:pt>
                  <c:pt idx="1104">
                    <c:v>23</c:v>
                  </c:pt>
                  <c:pt idx="1105">
                    <c:v>4</c:v>
                  </c:pt>
                  <c:pt idx="1106">
                    <c:v>8</c:v>
                  </c:pt>
                  <c:pt idx="1107">
                    <c:v>12</c:v>
                  </c:pt>
                  <c:pt idx="1108">
                    <c:v>16</c:v>
                  </c:pt>
                  <c:pt idx="1109">
                    <c:v>20</c:v>
                  </c:pt>
                  <c:pt idx="1110">
                    <c:v>24</c:v>
                  </c:pt>
                  <c:pt idx="1111">
                    <c:v>1</c:v>
                  </c:pt>
                  <c:pt idx="1112">
                    <c:v>5</c:v>
                  </c:pt>
                  <c:pt idx="1113">
                    <c:v>9</c:v>
                  </c:pt>
                  <c:pt idx="1114">
                    <c:v>13</c:v>
                  </c:pt>
                  <c:pt idx="1115">
                    <c:v>17</c:v>
                  </c:pt>
                  <c:pt idx="1116">
                    <c:v>21</c:v>
                  </c:pt>
                  <c:pt idx="1117">
                    <c:v>25</c:v>
                  </c:pt>
                  <c:pt idx="1118">
                    <c:v>2</c:v>
                  </c:pt>
                  <c:pt idx="1119">
                    <c:v>6</c:v>
                  </c:pt>
                  <c:pt idx="1120">
                    <c:v>14</c:v>
                  </c:pt>
                  <c:pt idx="1121">
                    <c:v>18</c:v>
                  </c:pt>
                  <c:pt idx="1122">
                    <c:v>22</c:v>
                  </c:pt>
                  <c:pt idx="1123">
                    <c:v>3</c:v>
                  </c:pt>
                  <c:pt idx="1124">
                    <c:v>7</c:v>
                  </c:pt>
                  <c:pt idx="1125">
                    <c:v>11</c:v>
                  </c:pt>
                  <c:pt idx="1126">
                    <c:v>15</c:v>
                  </c:pt>
                  <c:pt idx="1127">
                    <c:v>19</c:v>
                  </c:pt>
                  <c:pt idx="1128">
                    <c:v>23</c:v>
                  </c:pt>
                  <c:pt idx="1129">
                    <c:v>4</c:v>
                  </c:pt>
                  <c:pt idx="1130">
                    <c:v>8</c:v>
                  </c:pt>
                  <c:pt idx="1131">
                    <c:v>12</c:v>
                  </c:pt>
                  <c:pt idx="1132">
                    <c:v>16</c:v>
                  </c:pt>
                  <c:pt idx="1133">
                    <c:v>20</c:v>
                  </c:pt>
                  <c:pt idx="1134">
                    <c:v>24</c:v>
                  </c:pt>
                  <c:pt idx="1135">
                    <c:v>1</c:v>
                  </c:pt>
                  <c:pt idx="1136">
                    <c:v>5</c:v>
                  </c:pt>
                  <c:pt idx="1137">
                    <c:v>9</c:v>
                  </c:pt>
                  <c:pt idx="1138">
                    <c:v>13</c:v>
                  </c:pt>
                  <c:pt idx="1139">
                    <c:v>17</c:v>
                  </c:pt>
                  <c:pt idx="1140">
                    <c:v>21</c:v>
                  </c:pt>
                  <c:pt idx="1141">
                    <c:v>25</c:v>
                  </c:pt>
                  <c:pt idx="1142">
                    <c:v>2</c:v>
                  </c:pt>
                  <c:pt idx="1143">
                    <c:v>6</c:v>
                  </c:pt>
                  <c:pt idx="1144">
                    <c:v>10</c:v>
                  </c:pt>
                  <c:pt idx="1145">
                    <c:v>14</c:v>
                  </c:pt>
                  <c:pt idx="1146">
                    <c:v>18</c:v>
                  </c:pt>
                  <c:pt idx="1147">
                    <c:v>22</c:v>
                  </c:pt>
                  <c:pt idx="1148">
                    <c:v>3</c:v>
                  </c:pt>
                  <c:pt idx="1149">
                    <c:v>7</c:v>
                  </c:pt>
                  <c:pt idx="1150">
                    <c:v>11</c:v>
                  </c:pt>
                  <c:pt idx="1151">
                    <c:v>15</c:v>
                  </c:pt>
                  <c:pt idx="1152">
                    <c:v>19</c:v>
                  </c:pt>
                  <c:pt idx="1153">
                    <c:v>23</c:v>
                  </c:pt>
                  <c:pt idx="1154">
                    <c:v>4</c:v>
                  </c:pt>
                  <c:pt idx="1155">
                    <c:v>8</c:v>
                  </c:pt>
                  <c:pt idx="1156">
                    <c:v>12</c:v>
                  </c:pt>
                  <c:pt idx="1157">
                    <c:v>16</c:v>
                  </c:pt>
                  <c:pt idx="1158">
                    <c:v>20</c:v>
                  </c:pt>
                  <c:pt idx="1159">
                    <c:v>24</c:v>
                  </c:pt>
                  <c:pt idx="1160">
                    <c:v>1</c:v>
                  </c:pt>
                  <c:pt idx="1161">
                    <c:v>5</c:v>
                  </c:pt>
                  <c:pt idx="1162">
                    <c:v>9</c:v>
                  </c:pt>
                  <c:pt idx="1163">
                    <c:v>13</c:v>
                  </c:pt>
                  <c:pt idx="1164">
                    <c:v>17</c:v>
                  </c:pt>
                  <c:pt idx="1165">
                    <c:v>21</c:v>
                  </c:pt>
                  <c:pt idx="1166">
                    <c:v>25</c:v>
                  </c:pt>
                  <c:pt idx="1167">
                    <c:v>2</c:v>
                  </c:pt>
                  <c:pt idx="1168">
                    <c:v>6</c:v>
                  </c:pt>
                  <c:pt idx="1169">
                    <c:v>10</c:v>
                  </c:pt>
                  <c:pt idx="1170">
                    <c:v>14</c:v>
                  </c:pt>
                  <c:pt idx="1171">
                    <c:v>18</c:v>
                  </c:pt>
                  <c:pt idx="1172">
                    <c:v>22</c:v>
                  </c:pt>
                  <c:pt idx="1173">
                    <c:v>3</c:v>
                  </c:pt>
                  <c:pt idx="1174">
                    <c:v>7</c:v>
                  </c:pt>
                  <c:pt idx="1175">
                    <c:v>11</c:v>
                  </c:pt>
                  <c:pt idx="1176">
                    <c:v>15</c:v>
                  </c:pt>
                  <c:pt idx="1177">
                    <c:v>19</c:v>
                  </c:pt>
                  <c:pt idx="1178">
                    <c:v>23</c:v>
                  </c:pt>
                  <c:pt idx="1179">
                    <c:v>4</c:v>
                  </c:pt>
                  <c:pt idx="1180">
                    <c:v>8</c:v>
                  </c:pt>
                  <c:pt idx="1181">
                    <c:v>12</c:v>
                  </c:pt>
                  <c:pt idx="1182">
                    <c:v>16</c:v>
                  </c:pt>
                  <c:pt idx="1183">
                    <c:v>20</c:v>
                  </c:pt>
                  <c:pt idx="1184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8">
                    <c:v>A</c:v>
                  </c:pt>
                  <c:pt idx="255">
                    <c:v>B</c:v>
                  </c:pt>
                  <c:pt idx="261">
                    <c:v>C</c:v>
                  </c:pt>
                  <c:pt idx="266">
                    <c:v>D</c:v>
                  </c:pt>
                  <c:pt idx="271">
                    <c:v>A</c:v>
                  </c:pt>
                  <c:pt idx="278">
                    <c:v>B</c:v>
                  </c:pt>
                  <c:pt idx="284">
                    <c:v>C</c:v>
                  </c:pt>
                  <c:pt idx="290">
                    <c:v>D</c:v>
                  </c:pt>
                  <c:pt idx="296">
                    <c:v>A</c:v>
                  </c:pt>
                  <c:pt idx="303">
                    <c:v>B</c:v>
                  </c:pt>
                  <c:pt idx="309">
                    <c:v>C</c:v>
                  </c:pt>
                  <c:pt idx="315">
                    <c:v>D</c:v>
                  </c:pt>
                  <c:pt idx="321">
                    <c:v>A</c:v>
                  </c:pt>
                  <c:pt idx="327">
                    <c:v>B</c:v>
                  </c:pt>
                  <c:pt idx="333">
                    <c:v>C</c:v>
                  </c:pt>
                  <c:pt idx="339">
                    <c:v>D</c:v>
                  </c:pt>
                  <c:pt idx="345">
                    <c:v>A</c:v>
                  </c:pt>
                  <c:pt idx="352">
                    <c:v>B</c:v>
                  </c:pt>
                  <c:pt idx="358">
                    <c:v>C</c:v>
                  </c:pt>
                  <c:pt idx="363">
                    <c:v>D</c:v>
                  </c:pt>
                  <c:pt idx="368">
                    <c:v>A</c:v>
                  </c:pt>
                  <c:pt idx="375">
                    <c:v>B</c:v>
                  </c:pt>
                  <c:pt idx="380">
                    <c:v>C</c:v>
                  </c:pt>
                  <c:pt idx="386">
                    <c:v>D</c:v>
                  </c:pt>
                  <c:pt idx="392">
                    <c:v>A</c:v>
                  </c:pt>
                  <c:pt idx="399">
                    <c:v>B</c:v>
                  </c:pt>
                  <c:pt idx="404">
                    <c:v>C</c:v>
                  </c:pt>
                  <c:pt idx="410">
                    <c:v>D</c:v>
                  </c:pt>
                  <c:pt idx="416">
                    <c:v>A</c:v>
                  </c:pt>
                  <c:pt idx="423">
                    <c:v>B</c:v>
                  </c:pt>
                  <c:pt idx="429">
                    <c:v>C</c:v>
                  </c:pt>
                  <c:pt idx="435">
                    <c:v>D</c:v>
                  </c:pt>
                  <c:pt idx="441">
                    <c:v>A</c:v>
                  </c:pt>
                  <c:pt idx="448">
                    <c:v>B</c:v>
                  </c:pt>
                  <c:pt idx="454">
                    <c:v>C</c:v>
                  </c:pt>
                  <c:pt idx="460">
                    <c:v>D</c:v>
                  </c:pt>
                  <c:pt idx="466">
                    <c:v>A</c:v>
                  </c:pt>
                  <c:pt idx="473">
                    <c:v>B</c:v>
                  </c:pt>
                  <c:pt idx="479">
                    <c:v>C</c:v>
                  </c:pt>
                  <c:pt idx="485">
                    <c:v>D</c:v>
                  </c:pt>
                  <c:pt idx="491">
                    <c:v>A</c:v>
                  </c:pt>
                  <c:pt idx="498">
                    <c:v>B</c:v>
                  </c:pt>
                  <c:pt idx="504">
                    <c:v>C</c:v>
                  </c:pt>
                  <c:pt idx="510">
                    <c:v>D</c:v>
                  </c:pt>
                  <c:pt idx="516">
                    <c:v>A</c:v>
                  </c:pt>
                  <c:pt idx="523">
                    <c:v>B</c:v>
                  </c:pt>
                  <c:pt idx="529">
                    <c:v>C</c:v>
                  </c:pt>
                  <c:pt idx="535">
                    <c:v>D</c:v>
                  </c:pt>
                  <c:pt idx="541">
                    <c:v>A</c:v>
                  </c:pt>
                  <c:pt idx="548">
                    <c:v>B</c:v>
                  </c:pt>
                  <c:pt idx="554">
                    <c:v>C</c:v>
                  </c:pt>
                  <c:pt idx="560">
                    <c:v>D</c:v>
                  </c:pt>
                  <c:pt idx="566">
                    <c:v>A</c:v>
                  </c:pt>
                  <c:pt idx="573">
                    <c:v>B</c:v>
                  </c:pt>
                  <c:pt idx="579">
                    <c:v>C</c:v>
                  </c:pt>
                  <c:pt idx="585">
                    <c:v>D</c:v>
                  </c:pt>
                  <c:pt idx="591">
                    <c:v>A</c:v>
                  </c:pt>
                  <c:pt idx="598">
                    <c:v>B</c:v>
                  </c:pt>
                  <c:pt idx="604">
                    <c:v>C</c:v>
                  </c:pt>
                  <c:pt idx="610">
                    <c:v>D</c:v>
                  </c:pt>
                  <c:pt idx="616">
                    <c:v>A</c:v>
                  </c:pt>
                  <c:pt idx="623">
                    <c:v>B</c:v>
                  </c:pt>
                  <c:pt idx="629">
                    <c:v>C</c:v>
                  </c:pt>
                  <c:pt idx="635">
                    <c:v>D</c:v>
                  </c:pt>
                  <c:pt idx="641">
                    <c:v>A</c:v>
                  </c:pt>
                  <c:pt idx="648">
                    <c:v>B</c:v>
                  </c:pt>
                  <c:pt idx="654">
                    <c:v>C</c:v>
                  </c:pt>
                  <c:pt idx="660">
                    <c:v>D</c:v>
                  </c:pt>
                  <c:pt idx="666">
                    <c:v>A</c:v>
                  </c:pt>
                  <c:pt idx="673">
                    <c:v>B</c:v>
                  </c:pt>
                  <c:pt idx="679">
                    <c:v>C</c:v>
                  </c:pt>
                  <c:pt idx="685">
                    <c:v>D</c:v>
                  </c:pt>
                  <c:pt idx="691">
                    <c:v>A</c:v>
                  </c:pt>
                  <c:pt idx="698">
                    <c:v>B</c:v>
                  </c:pt>
                  <c:pt idx="704">
                    <c:v>C</c:v>
                  </c:pt>
                  <c:pt idx="710">
                    <c:v>D</c:v>
                  </c:pt>
                  <c:pt idx="716">
                    <c:v>A</c:v>
                  </c:pt>
                  <c:pt idx="723">
                    <c:v>B</c:v>
                  </c:pt>
                  <c:pt idx="729">
                    <c:v>C</c:v>
                  </c:pt>
                  <c:pt idx="735">
                    <c:v>D</c:v>
                  </c:pt>
                  <c:pt idx="741">
                    <c:v>A</c:v>
                  </c:pt>
                  <c:pt idx="748">
                    <c:v>B</c:v>
                  </c:pt>
                  <c:pt idx="754">
                    <c:v>C</c:v>
                  </c:pt>
                  <c:pt idx="760">
                    <c:v>D</c:v>
                  </c:pt>
                  <c:pt idx="766">
                    <c:v>A</c:v>
                  </c:pt>
                  <c:pt idx="773">
                    <c:v>B</c:v>
                  </c:pt>
                  <c:pt idx="779">
                    <c:v>C</c:v>
                  </c:pt>
                  <c:pt idx="785">
                    <c:v>D</c:v>
                  </c:pt>
                  <c:pt idx="791">
                    <c:v>A</c:v>
                  </c:pt>
                  <c:pt idx="798">
                    <c:v>B</c:v>
                  </c:pt>
                  <c:pt idx="804">
                    <c:v>C</c:v>
                  </c:pt>
                  <c:pt idx="810">
                    <c:v>D</c:v>
                  </c:pt>
                  <c:pt idx="816">
                    <c:v>A</c:v>
                  </c:pt>
                  <c:pt idx="823">
                    <c:v>B</c:v>
                  </c:pt>
                  <c:pt idx="829">
                    <c:v>C</c:v>
                  </c:pt>
                  <c:pt idx="835">
                    <c:v>D</c:v>
                  </c:pt>
                  <c:pt idx="841">
                    <c:v>A</c:v>
                  </c:pt>
                  <c:pt idx="848">
                    <c:v>B</c:v>
                  </c:pt>
                  <c:pt idx="854">
                    <c:v>C</c:v>
                  </c:pt>
                  <c:pt idx="860">
                    <c:v>D</c:v>
                  </c:pt>
                  <c:pt idx="865">
                    <c:v>A</c:v>
                  </c:pt>
                  <c:pt idx="872">
                    <c:v>B</c:v>
                  </c:pt>
                  <c:pt idx="878">
                    <c:v>C</c:v>
                  </c:pt>
                  <c:pt idx="884">
                    <c:v>D</c:v>
                  </c:pt>
                  <c:pt idx="890">
                    <c:v>A</c:v>
                  </c:pt>
                  <c:pt idx="897">
                    <c:v>B</c:v>
                  </c:pt>
                  <c:pt idx="903">
                    <c:v>C</c:v>
                  </c:pt>
                  <c:pt idx="909">
                    <c:v>D</c:v>
                  </c:pt>
                  <c:pt idx="915">
                    <c:v>A</c:v>
                  </c:pt>
                  <c:pt idx="922">
                    <c:v>B</c:v>
                  </c:pt>
                  <c:pt idx="927">
                    <c:v>C</c:v>
                  </c:pt>
                  <c:pt idx="933">
                    <c:v>D</c:v>
                  </c:pt>
                  <c:pt idx="939">
                    <c:v>A</c:v>
                  </c:pt>
                  <c:pt idx="946">
                    <c:v>B</c:v>
                  </c:pt>
                  <c:pt idx="952">
                    <c:v>C</c:v>
                  </c:pt>
                  <c:pt idx="958">
                    <c:v>D</c:v>
                  </c:pt>
                  <c:pt idx="963">
                    <c:v>A</c:v>
                  </c:pt>
                  <c:pt idx="970">
                    <c:v>B</c:v>
                  </c:pt>
                  <c:pt idx="976">
                    <c:v>C</c:v>
                  </c:pt>
                  <c:pt idx="982">
                    <c:v>D</c:v>
                  </c:pt>
                  <c:pt idx="988">
                    <c:v>A</c:v>
                  </c:pt>
                  <c:pt idx="995">
                    <c:v>B</c:v>
                  </c:pt>
                  <c:pt idx="1001">
                    <c:v>C</c:v>
                  </c:pt>
                  <c:pt idx="1007">
                    <c:v>D</c:v>
                  </c:pt>
                  <c:pt idx="1013">
                    <c:v>A</c:v>
                  </c:pt>
                  <c:pt idx="1020">
                    <c:v>B</c:v>
                  </c:pt>
                  <c:pt idx="1026">
                    <c:v>C</c:v>
                  </c:pt>
                  <c:pt idx="1032">
                    <c:v>D</c:v>
                  </c:pt>
                  <c:pt idx="1038">
                    <c:v>A</c:v>
                  </c:pt>
                  <c:pt idx="1044">
                    <c:v>B</c:v>
                  </c:pt>
                  <c:pt idx="1049">
                    <c:v>C</c:v>
                  </c:pt>
                  <c:pt idx="1055">
                    <c:v>D</c:v>
                  </c:pt>
                  <c:pt idx="1061">
                    <c:v>A</c:v>
                  </c:pt>
                  <c:pt idx="1068">
                    <c:v>B</c:v>
                  </c:pt>
                  <c:pt idx="1074">
                    <c:v>C</c:v>
                  </c:pt>
                  <c:pt idx="1080">
                    <c:v>D</c:v>
                  </c:pt>
                  <c:pt idx="1086">
                    <c:v>A</c:v>
                  </c:pt>
                  <c:pt idx="1093">
                    <c:v>B</c:v>
                  </c:pt>
                  <c:pt idx="1099">
                    <c:v>C</c:v>
                  </c:pt>
                  <c:pt idx="1105">
                    <c:v>D</c:v>
                  </c:pt>
                  <c:pt idx="1111">
                    <c:v>A</c:v>
                  </c:pt>
                  <c:pt idx="1118">
                    <c:v>B</c:v>
                  </c:pt>
                  <c:pt idx="1123">
                    <c:v>C</c:v>
                  </c:pt>
                  <c:pt idx="1129">
                    <c:v>D</c:v>
                  </c:pt>
                  <c:pt idx="1135">
                    <c:v>A</c:v>
                  </c:pt>
                  <c:pt idx="1142">
                    <c:v>B</c:v>
                  </c:pt>
                  <c:pt idx="1148">
                    <c:v>C</c:v>
                  </c:pt>
                  <c:pt idx="1154">
                    <c:v>D</c:v>
                  </c:pt>
                  <c:pt idx="1160">
                    <c:v>A</c:v>
                  </c:pt>
                  <c:pt idx="1167">
                    <c:v>B</c:v>
                  </c:pt>
                  <c:pt idx="1173">
                    <c:v>C</c:v>
                  </c:pt>
                  <c:pt idx="1179">
                    <c:v>D</c:v>
                  </c:pt>
                </c:lvl>
                <c:lvl>
                  <c:pt idx="0">
                    <c:v>W15</c:v>
                  </c:pt>
                  <c:pt idx="25">
                    <c:v>W17</c:v>
                  </c:pt>
                  <c:pt idx="49">
                    <c:v>W19</c:v>
                  </c:pt>
                  <c:pt idx="74">
                    <c:v>W24</c:v>
                  </c:pt>
                  <c:pt idx="99">
                    <c:v>W25</c:v>
                  </c:pt>
                  <c:pt idx="124">
                    <c:v>W28</c:v>
                  </c:pt>
                  <c:pt idx="149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8">
                    <c:v>W36</c:v>
                  </c:pt>
                  <c:pt idx="271">
                    <c:v>W37</c:v>
                  </c:pt>
                  <c:pt idx="296">
                    <c:v>W38</c:v>
                  </c:pt>
                  <c:pt idx="321">
                    <c:v>W39</c:v>
                  </c:pt>
                  <c:pt idx="345">
                    <c:v>W40</c:v>
                  </c:pt>
                  <c:pt idx="368">
                    <c:v>W43</c:v>
                  </c:pt>
                  <c:pt idx="392">
                    <c:v>W44</c:v>
                  </c:pt>
                  <c:pt idx="416">
                    <c:v>W49</c:v>
                  </c:pt>
                  <c:pt idx="441">
                    <c:v>W02</c:v>
                  </c:pt>
                  <c:pt idx="466">
                    <c:v>W03</c:v>
                  </c:pt>
                  <c:pt idx="491">
                    <c:v>W04</c:v>
                  </c:pt>
                  <c:pt idx="516">
                    <c:v>W05</c:v>
                  </c:pt>
                  <c:pt idx="541">
                    <c:v>W11</c:v>
                  </c:pt>
                  <c:pt idx="566">
                    <c:v>W16</c:v>
                  </c:pt>
                  <c:pt idx="591">
                    <c:v>W21</c:v>
                  </c:pt>
                  <c:pt idx="616">
                    <c:v>W25</c:v>
                  </c:pt>
                  <c:pt idx="641">
                    <c:v>W28</c:v>
                  </c:pt>
                  <c:pt idx="666">
                    <c:v>W39</c:v>
                  </c:pt>
                  <c:pt idx="691">
                    <c:v>W41</c:v>
                  </c:pt>
                  <c:pt idx="716">
                    <c:v>W45</c:v>
                  </c:pt>
                  <c:pt idx="741">
                    <c:v>W46</c:v>
                  </c:pt>
                  <c:pt idx="766">
                    <c:v>W49</c:v>
                  </c:pt>
                  <c:pt idx="791">
                    <c:v>W02</c:v>
                  </c:pt>
                  <c:pt idx="816">
                    <c:v>W05</c:v>
                  </c:pt>
                  <c:pt idx="841">
                    <c:v>W07</c:v>
                  </c:pt>
                  <c:pt idx="865">
                    <c:v>W08</c:v>
                  </c:pt>
                  <c:pt idx="890">
                    <c:v>W09</c:v>
                  </c:pt>
                  <c:pt idx="915">
                    <c:v>W10</c:v>
                  </c:pt>
                  <c:pt idx="939">
                    <c:v>W15</c:v>
                  </c:pt>
                  <c:pt idx="963">
                    <c:v>W18</c:v>
                  </c:pt>
                  <c:pt idx="988">
                    <c:v>W22</c:v>
                  </c:pt>
                  <c:pt idx="1013">
                    <c:v>W25</c:v>
                  </c:pt>
                  <c:pt idx="1038">
                    <c:v>W28</c:v>
                  </c:pt>
                  <c:pt idx="1061">
                    <c:v>W30</c:v>
                  </c:pt>
                  <c:pt idx="1086">
                    <c:v>W32</c:v>
                  </c:pt>
                  <c:pt idx="1111">
                    <c:v>W33</c:v>
                  </c:pt>
                  <c:pt idx="1135">
                    <c:v>W34</c:v>
                  </c:pt>
                  <c:pt idx="1160">
                    <c:v>W36</c:v>
                  </c:pt>
                </c:lvl>
                <c:lvl>
                  <c:pt idx="0">
                    <c:v>2022 </c:v>
                  </c:pt>
                  <c:pt idx="441">
                    <c:v>2023 </c:v>
                  </c:pt>
                  <c:pt idx="791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'C031JI_1'!$I$6:$I$1192</c:f>
              <c:numCache>
                <c:formatCode>0.00_ </c:formatCode>
                <c:ptCount val="1185"/>
                <c:pt idx="0">
                  <c:v>7.7200000000000006</c:v>
                </c:pt>
                <c:pt idx="1">
                  <c:v>7.6879999999999997</c:v>
                </c:pt>
                <c:pt idx="2">
                  <c:v>7.6970000000000001</c:v>
                </c:pt>
                <c:pt idx="3">
                  <c:v>7.6639999999999997</c:v>
                </c:pt>
                <c:pt idx="4">
                  <c:v>7.6609999999999996</c:v>
                </c:pt>
                <c:pt idx="5">
                  <c:v>7.6</c:v>
                </c:pt>
                <c:pt idx="6">
                  <c:v>7.7810000000000006</c:v>
                </c:pt>
                <c:pt idx="7">
                  <c:v>7.8330000000000002</c:v>
                </c:pt>
                <c:pt idx="8">
                  <c:v>7.76</c:v>
                </c:pt>
                <c:pt idx="9">
                  <c:v>7.7969999999999997</c:v>
                </c:pt>
                <c:pt idx="10">
                  <c:v>7.7889999999999997</c:v>
                </c:pt>
                <c:pt idx="11">
                  <c:v>7.7769999999999992</c:v>
                </c:pt>
                <c:pt idx="12">
                  <c:v>7.7889999999999997</c:v>
                </c:pt>
                <c:pt idx="13">
                  <c:v>7.8940000000000001</c:v>
                </c:pt>
                <c:pt idx="14">
                  <c:v>7.8810000000000002</c:v>
                </c:pt>
                <c:pt idx="15">
                  <c:v>7.85</c:v>
                </c:pt>
                <c:pt idx="16">
                  <c:v>7.8780000000000001</c:v>
                </c:pt>
                <c:pt idx="17">
                  <c:v>7.8490000000000011</c:v>
                </c:pt>
                <c:pt idx="18">
                  <c:v>7.831999999999999</c:v>
                </c:pt>
                <c:pt idx="19">
                  <c:v>7.9670000000000005</c:v>
                </c:pt>
                <c:pt idx="20">
                  <c:v>7.9370000000000003</c:v>
                </c:pt>
                <c:pt idx="21">
                  <c:v>7.9420000000000002</c:v>
                </c:pt>
                <c:pt idx="22">
                  <c:v>7.9189999999999996</c:v>
                </c:pt>
                <c:pt idx="23">
                  <c:v>7.9219999999999997</c:v>
                </c:pt>
                <c:pt idx="24">
                  <c:v>7.9</c:v>
                </c:pt>
                <c:pt idx="25">
                  <c:v>7.8529999999999998</c:v>
                </c:pt>
                <c:pt idx="26">
                  <c:v>7.6980000000000004</c:v>
                </c:pt>
                <c:pt idx="27">
                  <c:v>7.6920000000000002</c:v>
                </c:pt>
                <c:pt idx="28">
                  <c:v>7.7909999999999995</c:v>
                </c:pt>
                <c:pt idx="29">
                  <c:v>7.8490000000000011</c:v>
                </c:pt>
                <c:pt idx="30">
                  <c:v>7.8639999999999999</c:v>
                </c:pt>
                <c:pt idx="31">
                  <c:v>7.94</c:v>
                </c:pt>
                <c:pt idx="32">
                  <c:v>7.9700000000000006</c:v>
                </c:pt>
                <c:pt idx="33">
                  <c:v>7.7810000000000006</c:v>
                </c:pt>
                <c:pt idx="34">
                  <c:v>7.7870000000000008</c:v>
                </c:pt>
                <c:pt idx="35">
                  <c:v>7.8439999999999994</c:v>
                </c:pt>
                <c:pt idx="36">
                  <c:v>7.8739999999999997</c:v>
                </c:pt>
                <c:pt idx="37">
                  <c:v>7.9129999999999994</c:v>
                </c:pt>
                <c:pt idx="38">
                  <c:v>8.0660000000000007</c:v>
                </c:pt>
                <c:pt idx="39">
                  <c:v>7.8860000000000001</c:v>
                </c:pt>
                <c:pt idx="40">
                  <c:v>7.9139999999999997</c:v>
                </c:pt>
                <c:pt idx="41">
                  <c:v>7.94</c:v>
                </c:pt>
                <c:pt idx="42">
                  <c:v>7.9610000000000003</c:v>
                </c:pt>
                <c:pt idx="43">
                  <c:v>8.0120000000000005</c:v>
                </c:pt>
                <c:pt idx="44">
                  <c:v>7.9189999999999996</c:v>
                </c:pt>
                <c:pt idx="45">
                  <c:v>7.9719999999999995</c:v>
                </c:pt>
                <c:pt idx="46">
                  <c:v>8.0050000000000008</c:v>
                </c:pt>
                <c:pt idx="47">
                  <c:v>8.0459999999999994</c:v>
                </c:pt>
                <c:pt idx="48">
                  <c:v>8.0329999999999995</c:v>
                </c:pt>
                <c:pt idx="49">
                  <c:v>7.9189999999999996</c:v>
                </c:pt>
                <c:pt idx="50">
                  <c:v>7.75</c:v>
                </c:pt>
                <c:pt idx="51">
                  <c:v>7.8010000000000002</c:v>
                </c:pt>
                <c:pt idx="52">
                  <c:v>7.883</c:v>
                </c:pt>
                <c:pt idx="53">
                  <c:v>7.8769999999999998</c:v>
                </c:pt>
                <c:pt idx="54">
                  <c:v>7.9060000000000006</c:v>
                </c:pt>
                <c:pt idx="55">
                  <c:v>7.9009999999999989</c:v>
                </c:pt>
                <c:pt idx="56">
                  <c:v>8.2439999999999998</c:v>
                </c:pt>
                <c:pt idx="57">
                  <c:v>7.9939999999999998</c:v>
                </c:pt>
                <c:pt idx="58">
                  <c:v>8.0419999999999998</c:v>
                </c:pt>
                <c:pt idx="59">
                  <c:v>8.125</c:v>
                </c:pt>
                <c:pt idx="60">
                  <c:v>8.1270000000000007</c:v>
                </c:pt>
                <c:pt idx="61">
                  <c:v>8.077</c:v>
                </c:pt>
                <c:pt idx="62">
                  <c:v>8.1449999999999996</c:v>
                </c:pt>
                <c:pt idx="63">
                  <c:v>7.99</c:v>
                </c:pt>
                <c:pt idx="64">
                  <c:v>7.9870000000000001</c:v>
                </c:pt>
                <c:pt idx="65">
                  <c:v>8.0269999999999992</c:v>
                </c:pt>
                <c:pt idx="66">
                  <c:v>8.0060000000000002</c:v>
                </c:pt>
                <c:pt idx="67">
                  <c:v>7.9939999999999998</c:v>
                </c:pt>
                <c:pt idx="68">
                  <c:v>7.9670000000000005</c:v>
                </c:pt>
                <c:pt idx="69">
                  <c:v>7.971000000000001</c:v>
                </c:pt>
                <c:pt idx="70">
                  <c:v>8.0530000000000008</c:v>
                </c:pt>
                <c:pt idx="71">
                  <c:v>8.0570000000000004</c:v>
                </c:pt>
                <c:pt idx="72">
                  <c:v>8.0489999999999995</c:v>
                </c:pt>
                <c:pt idx="73">
                  <c:v>8.0730000000000004</c:v>
                </c:pt>
                <c:pt idx="74">
                  <c:v>7.6890000000000001</c:v>
                </c:pt>
                <c:pt idx="75">
                  <c:v>7.4889999999999999</c:v>
                </c:pt>
                <c:pt idx="76">
                  <c:v>7.5419999999999998</c:v>
                </c:pt>
                <c:pt idx="77">
                  <c:v>7.6070000000000011</c:v>
                </c:pt>
                <c:pt idx="78">
                  <c:v>7.6079999999999997</c:v>
                </c:pt>
                <c:pt idx="79">
                  <c:v>7.6390000000000002</c:v>
                </c:pt>
                <c:pt idx="80">
                  <c:v>7.8019999999999996</c:v>
                </c:pt>
                <c:pt idx="81">
                  <c:v>7.7480000000000002</c:v>
                </c:pt>
                <c:pt idx="82">
                  <c:v>7.6549999999999994</c:v>
                </c:pt>
                <c:pt idx="83">
                  <c:v>7.668000000000001</c:v>
                </c:pt>
                <c:pt idx="84">
                  <c:v>7.6820000000000004</c:v>
                </c:pt>
                <c:pt idx="85">
                  <c:v>7.7279999999999998</c:v>
                </c:pt>
                <c:pt idx="86">
                  <c:v>7.7460000000000004</c:v>
                </c:pt>
                <c:pt idx="87">
                  <c:v>7.7120000000000006</c:v>
                </c:pt>
                <c:pt idx="88">
                  <c:v>7.6070000000000011</c:v>
                </c:pt>
                <c:pt idx="89">
                  <c:v>7.6050000000000013</c:v>
                </c:pt>
                <c:pt idx="90">
                  <c:v>7.5920000000000005</c:v>
                </c:pt>
                <c:pt idx="91">
                  <c:v>7.6159999999999997</c:v>
                </c:pt>
                <c:pt idx="92">
                  <c:v>7.6629999999999994</c:v>
                </c:pt>
                <c:pt idx="93">
                  <c:v>7.7090000000000005</c:v>
                </c:pt>
                <c:pt idx="94">
                  <c:v>7.7039999999999988</c:v>
                </c:pt>
                <c:pt idx="95">
                  <c:v>7.742</c:v>
                </c:pt>
                <c:pt idx="96">
                  <c:v>7.758</c:v>
                </c:pt>
                <c:pt idx="97">
                  <c:v>7.7329999999999997</c:v>
                </c:pt>
                <c:pt idx="98">
                  <c:v>7.7810000000000006</c:v>
                </c:pt>
                <c:pt idx="99">
                  <c:v>7.7549999999999999</c:v>
                </c:pt>
                <c:pt idx="100">
                  <c:v>7.8159999999999998</c:v>
                </c:pt>
                <c:pt idx="101">
                  <c:v>7.81</c:v>
                </c:pt>
                <c:pt idx="102">
                  <c:v>7.7370000000000001</c:v>
                </c:pt>
                <c:pt idx="103">
                  <c:v>7.7370000000000001</c:v>
                </c:pt>
                <c:pt idx="104">
                  <c:v>7.6959999999999997</c:v>
                </c:pt>
                <c:pt idx="105">
                  <c:v>7.8010000000000002</c:v>
                </c:pt>
                <c:pt idx="106">
                  <c:v>8.0030000000000001</c:v>
                </c:pt>
                <c:pt idx="107">
                  <c:v>7.8970000000000002</c:v>
                </c:pt>
                <c:pt idx="108">
                  <c:v>7.9219999999999997</c:v>
                </c:pt>
                <c:pt idx="109">
                  <c:v>7.9290000000000003</c:v>
                </c:pt>
                <c:pt idx="110">
                  <c:v>7.8379999999999992</c:v>
                </c:pt>
                <c:pt idx="111">
                  <c:v>7.819</c:v>
                </c:pt>
                <c:pt idx="112">
                  <c:v>7.9939999999999998</c:v>
                </c:pt>
                <c:pt idx="113">
                  <c:v>7.8639999999999999</c:v>
                </c:pt>
                <c:pt idx="114">
                  <c:v>7.8140000000000001</c:v>
                </c:pt>
                <c:pt idx="115">
                  <c:v>7.8899999999999988</c:v>
                </c:pt>
                <c:pt idx="116">
                  <c:v>7.8120000000000003</c:v>
                </c:pt>
                <c:pt idx="117">
                  <c:v>7.8070000000000004</c:v>
                </c:pt>
                <c:pt idx="118">
                  <c:v>7.9960000000000004</c:v>
                </c:pt>
                <c:pt idx="119">
                  <c:v>7.9670000000000005</c:v>
                </c:pt>
                <c:pt idx="120">
                  <c:v>7.9260000000000002</c:v>
                </c:pt>
                <c:pt idx="121">
                  <c:v>7.9169999999999998</c:v>
                </c:pt>
                <c:pt idx="122">
                  <c:v>7.944</c:v>
                </c:pt>
                <c:pt idx="123">
                  <c:v>7.8890000000000002</c:v>
                </c:pt>
                <c:pt idx="124">
                  <c:v>7.694</c:v>
                </c:pt>
                <c:pt idx="125">
                  <c:v>7.4969999999999999</c:v>
                </c:pt>
                <c:pt idx="126">
                  <c:v>7.5490000000000013</c:v>
                </c:pt>
                <c:pt idx="127">
                  <c:v>7.5140000000000002</c:v>
                </c:pt>
                <c:pt idx="128">
                  <c:v>7.5439999999999996</c:v>
                </c:pt>
                <c:pt idx="129">
                  <c:v>7.4969999999999999</c:v>
                </c:pt>
                <c:pt idx="130">
                  <c:v>7.5860000000000003</c:v>
                </c:pt>
                <c:pt idx="131">
                  <c:v>7.7849999999999993</c:v>
                </c:pt>
                <c:pt idx="132">
                  <c:v>7.5909999999999993</c:v>
                </c:pt>
                <c:pt idx="133">
                  <c:v>7.5920000000000005</c:v>
                </c:pt>
                <c:pt idx="134">
                  <c:v>7.6230000000000002</c:v>
                </c:pt>
                <c:pt idx="135">
                  <c:v>7.6260000000000003</c:v>
                </c:pt>
                <c:pt idx="136">
                  <c:v>7.6050000000000013</c:v>
                </c:pt>
                <c:pt idx="137">
                  <c:v>7.7230000000000008</c:v>
                </c:pt>
                <c:pt idx="138">
                  <c:v>7.5519999999999996</c:v>
                </c:pt>
                <c:pt idx="139">
                  <c:v>7.5140000000000002</c:v>
                </c:pt>
                <c:pt idx="140">
                  <c:v>7.6029999999999998</c:v>
                </c:pt>
                <c:pt idx="141">
                  <c:v>7.5860000000000003</c:v>
                </c:pt>
                <c:pt idx="142">
                  <c:v>7.6059999999999999</c:v>
                </c:pt>
                <c:pt idx="143">
                  <c:v>7.7819999999999991</c:v>
                </c:pt>
                <c:pt idx="144">
                  <c:v>7.8129999999999997</c:v>
                </c:pt>
                <c:pt idx="145">
                  <c:v>7.8079999999999998</c:v>
                </c:pt>
                <c:pt idx="146">
                  <c:v>7.7909999999999995</c:v>
                </c:pt>
                <c:pt idx="147">
                  <c:v>7.7960000000000012</c:v>
                </c:pt>
                <c:pt idx="148">
                  <c:v>7.7990000000000013</c:v>
                </c:pt>
                <c:pt idx="149">
                  <c:v>8.0359999999999996</c:v>
                </c:pt>
                <c:pt idx="150">
                  <c:v>8.2070000000000007</c:v>
                </c:pt>
                <c:pt idx="151">
                  <c:v>8.0470000000000006</c:v>
                </c:pt>
                <c:pt idx="152">
                  <c:v>8.0530000000000008</c:v>
                </c:pt>
                <c:pt idx="153">
                  <c:v>8.0410000000000004</c:v>
                </c:pt>
                <c:pt idx="154">
                  <c:v>7.9980000000000002</c:v>
                </c:pt>
                <c:pt idx="155">
                  <c:v>8.1560000000000006</c:v>
                </c:pt>
                <c:pt idx="156">
                  <c:v>8.2669999999999995</c:v>
                </c:pt>
                <c:pt idx="157">
                  <c:v>8.1560000000000006</c:v>
                </c:pt>
                <c:pt idx="158">
                  <c:v>8.1850000000000005</c:v>
                </c:pt>
                <c:pt idx="159">
                  <c:v>8.1839999999999993</c:v>
                </c:pt>
                <c:pt idx="160">
                  <c:v>8.1080000000000005</c:v>
                </c:pt>
                <c:pt idx="161">
                  <c:v>8.1370000000000005</c:v>
                </c:pt>
                <c:pt idx="162">
                  <c:v>8.3510000000000009</c:v>
                </c:pt>
                <c:pt idx="163">
                  <c:v>8.1669999999999998</c:v>
                </c:pt>
                <c:pt idx="164">
                  <c:v>8.1159999999999997</c:v>
                </c:pt>
                <c:pt idx="165">
                  <c:v>8.1340000000000003</c:v>
                </c:pt>
                <c:pt idx="166">
                  <c:v>8.0850000000000009</c:v>
                </c:pt>
                <c:pt idx="167">
                  <c:v>8.4139999999999997</c:v>
                </c:pt>
                <c:pt idx="168">
                  <c:v>8.3550000000000004</c:v>
                </c:pt>
                <c:pt idx="169">
                  <c:v>8.3480000000000008</c:v>
                </c:pt>
                <c:pt idx="170">
                  <c:v>8.3320000000000007</c:v>
                </c:pt>
                <c:pt idx="171">
                  <c:v>8.3089999999999993</c:v>
                </c:pt>
                <c:pt idx="172">
                  <c:v>8.2880000000000003</c:v>
                </c:pt>
                <c:pt idx="173">
                  <c:v>7.9219999999999997</c:v>
                </c:pt>
                <c:pt idx="174">
                  <c:v>7.8209999999999997</c:v>
                </c:pt>
                <c:pt idx="175">
                  <c:v>7.770999999999999</c:v>
                </c:pt>
                <c:pt idx="176">
                  <c:v>7.806</c:v>
                </c:pt>
                <c:pt idx="177">
                  <c:v>7.7510000000000003</c:v>
                </c:pt>
                <c:pt idx="178">
                  <c:v>7.770999999999999</c:v>
                </c:pt>
                <c:pt idx="179">
                  <c:v>7.8520000000000012</c:v>
                </c:pt>
                <c:pt idx="180">
                  <c:v>8.07</c:v>
                </c:pt>
                <c:pt idx="181">
                  <c:v>7.8150000000000004</c:v>
                </c:pt>
                <c:pt idx="182">
                  <c:v>7.883</c:v>
                </c:pt>
                <c:pt idx="183">
                  <c:v>7.8520000000000012</c:v>
                </c:pt>
                <c:pt idx="184">
                  <c:v>7.8639999999999999</c:v>
                </c:pt>
                <c:pt idx="185">
                  <c:v>7.8390000000000004</c:v>
                </c:pt>
                <c:pt idx="186">
                  <c:v>8.0090000000000003</c:v>
                </c:pt>
                <c:pt idx="187">
                  <c:v>7.7610000000000001</c:v>
                </c:pt>
                <c:pt idx="188">
                  <c:v>7.7969999999999997</c:v>
                </c:pt>
                <c:pt idx="189">
                  <c:v>7.8239999999999998</c:v>
                </c:pt>
                <c:pt idx="190">
                  <c:v>7.819</c:v>
                </c:pt>
                <c:pt idx="191">
                  <c:v>7.827</c:v>
                </c:pt>
                <c:pt idx="192">
                  <c:v>8.0690000000000008</c:v>
                </c:pt>
                <c:pt idx="193">
                  <c:v>8.0380000000000003</c:v>
                </c:pt>
                <c:pt idx="194">
                  <c:v>8.0440000000000005</c:v>
                </c:pt>
                <c:pt idx="195">
                  <c:v>8.0060000000000002</c:v>
                </c:pt>
                <c:pt idx="196">
                  <c:v>8</c:v>
                </c:pt>
                <c:pt idx="197">
                  <c:v>8.0370000000000008</c:v>
                </c:pt>
                <c:pt idx="198">
                  <c:v>7.9340000000000002</c:v>
                </c:pt>
                <c:pt idx="199">
                  <c:v>7.8230000000000004</c:v>
                </c:pt>
                <c:pt idx="200">
                  <c:v>7.7859999999999996</c:v>
                </c:pt>
                <c:pt idx="201">
                  <c:v>7.7640000000000002</c:v>
                </c:pt>
                <c:pt idx="202">
                  <c:v>7.7799999999999994</c:v>
                </c:pt>
                <c:pt idx="203">
                  <c:v>7.7750000000000004</c:v>
                </c:pt>
                <c:pt idx="204">
                  <c:v>7.8730000000000002</c:v>
                </c:pt>
                <c:pt idx="205">
                  <c:v>7.9779999999999998</c:v>
                </c:pt>
                <c:pt idx="206">
                  <c:v>7.94</c:v>
                </c:pt>
                <c:pt idx="207">
                  <c:v>7.9249999999999998</c:v>
                </c:pt>
                <c:pt idx="208">
                  <c:v>7.9409999999999998</c:v>
                </c:pt>
                <c:pt idx="209">
                  <c:v>7.9539999999999988</c:v>
                </c:pt>
                <c:pt idx="210">
                  <c:v>7.9249999999999998</c:v>
                </c:pt>
                <c:pt idx="211">
                  <c:v>7.9670000000000005</c:v>
                </c:pt>
                <c:pt idx="212">
                  <c:v>7.8760000000000003</c:v>
                </c:pt>
                <c:pt idx="213">
                  <c:v>7.9079999999999995</c:v>
                </c:pt>
                <c:pt idx="214">
                  <c:v>7.92</c:v>
                </c:pt>
                <c:pt idx="215">
                  <c:v>7.9530000000000003</c:v>
                </c:pt>
                <c:pt idx="216">
                  <c:v>7.93</c:v>
                </c:pt>
                <c:pt idx="217">
                  <c:v>8.1059999999999999</c:v>
                </c:pt>
                <c:pt idx="218">
                  <c:v>8.1039999999999992</c:v>
                </c:pt>
                <c:pt idx="219">
                  <c:v>8.0920000000000005</c:v>
                </c:pt>
                <c:pt idx="220">
                  <c:v>8.1219999999999999</c:v>
                </c:pt>
                <c:pt idx="221">
                  <c:v>8.1170000000000009</c:v>
                </c:pt>
                <c:pt idx="222">
                  <c:v>8.0969999999999995</c:v>
                </c:pt>
                <c:pt idx="223">
                  <c:v>7.6519999999999992</c:v>
                </c:pt>
                <c:pt idx="224">
                  <c:v>7.6579999999999995</c:v>
                </c:pt>
                <c:pt idx="225">
                  <c:v>7.6760000000000002</c:v>
                </c:pt>
                <c:pt idx="226">
                  <c:v>7.6420000000000003</c:v>
                </c:pt>
                <c:pt idx="227">
                  <c:v>7.6289999999999996</c:v>
                </c:pt>
                <c:pt idx="228">
                  <c:v>7.6109999999999998</c:v>
                </c:pt>
                <c:pt idx="229">
                  <c:v>7.7159999999999993</c:v>
                </c:pt>
                <c:pt idx="230">
                  <c:v>7.9159999999999995</c:v>
                </c:pt>
                <c:pt idx="231">
                  <c:v>7.7720000000000002</c:v>
                </c:pt>
                <c:pt idx="232">
                  <c:v>7.729000000000001</c:v>
                </c:pt>
                <c:pt idx="233">
                  <c:v>7.7739999999999991</c:v>
                </c:pt>
                <c:pt idx="234">
                  <c:v>7.758</c:v>
                </c:pt>
                <c:pt idx="235">
                  <c:v>7.7439999999999998</c:v>
                </c:pt>
                <c:pt idx="236">
                  <c:v>7.8259999999999987</c:v>
                </c:pt>
                <c:pt idx="237">
                  <c:v>7.7159999999999993</c:v>
                </c:pt>
                <c:pt idx="238">
                  <c:v>7.6950000000000003</c:v>
                </c:pt>
                <c:pt idx="239">
                  <c:v>7.702</c:v>
                </c:pt>
                <c:pt idx="240">
                  <c:v>7.6989999999999998</c:v>
                </c:pt>
                <c:pt idx="241">
                  <c:v>7.7099999999999991</c:v>
                </c:pt>
                <c:pt idx="242">
                  <c:v>7.9850000000000012</c:v>
                </c:pt>
                <c:pt idx="243">
                  <c:v>7.9989999999999997</c:v>
                </c:pt>
                <c:pt idx="244">
                  <c:v>7.9770000000000012</c:v>
                </c:pt>
                <c:pt idx="245">
                  <c:v>7.9390000000000001</c:v>
                </c:pt>
                <c:pt idx="246">
                  <c:v>7.9219999999999997</c:v>
                </c:pt>
                <c:pt idx="247">
                  <c:v>7.8970000000000002</c:v>
                </c:pt>
                <c:pt idx="248">
                  <c:v>7.8159999999999998</c:v>
                </c:pt>
                <c:pt idx="249">
                  <c:v>7.7990000000000013</c:v>
                </c:pt>
                <c:pt idx="250">
                  <c:v>7.8079999999999998</c:v>
                </c:pt>
                <c:pt idx="251">
                  <c:v>7.7840000000000007</c:v>
                </c:pt>
                <c:pt idx="252">
                  <c:v>7.7969999999999997</c:v>
                </c:pt>
                <c:pt idx="253">
                  <c:v>7.7889999999999997</c:v>
                </c:pt>
                <c:pt idx="254">
                  <c:v>7.9599999999999991</c:v>
                </c:pt>
                <c:pt idx="255">
                  <c:v>7.9420000000000002</c:v>
                </c:pt>
                <c:pt idx="256">
                  <c:v>7.9109999999999996</c:v>
                </c:pt>
                <c:pt idx="257">
                  <c:v>7.9049999999999994</c:v>
                </c:pt>
                <c:pt idx="258">
                  <c:v>7.9349999999999996</c:v>
                </c:pt>
                <c:pt idx="259">
                  <c:v>7.9459999999999997</c:v>
                </c:pt>
                <c:pt idx="260">
                  <c:v>7.9560000000000004</c:v>
                </c:pt>
                <c:pt idx="261">
                  <c:v>7.87</c:v>
                </c:pt>
                <c:pt idx="262">
                  <c:v>7.8929999999999989</c:v>
                </c:pt>
                <c:pt idx="263">
                  <c:v>7.9150000000000009</c:v>
                </c:pt>
                <c:pt idx="264">
                  <c:v>7.9079999999999995</c:v>
                </c:pt>
                <c:pt idx="265">
                  <c:v>7.8970000000000002</c:v>
                </c:pt>
                <c:pt idx="266">
                  <c:v>8.1080000000000005</c:v>
                </c:pt>
                <c:pt idx="267">
                  <c:v>8.093</c:v>
                </c:pt>
                <c:pt idx="268">
                  <c:v>8.0850000000000009</c:v>
                </c:pt>
                <c:pt idx="269">
                  <c:v>8.0830000000000002</c:v>
                </c:pt>
                <c:pt idx="270">
                  <c:v>8.1129999999999995</c:v>
                </c:pt>
                <c:pt idx="271">
                  <c:v>7.6859999999999999</c:v>
                </c:pt>
                <c:pt idx="272">
                  <c:v>7.8579999999999997</c:v>
                </c:pt>
                <c:pt idx="273">
                  <c:v>7.8230000000000004</c:v>
                </c:pt>
                <c:pt idx="274">
                  <c:v>7.8849999999999998</c:v>
                </c:pt>
                <c:pt idx="275">
                  <c:v>7.8819999999999997</c:v>
                </c:pt>
                <c:pt idx="276">
                  <c:v>7.8760000000000003</c:v>
                </c:pt>
                <c:pt idx="277">
                  <c:v>7.9279999999999999</c:v>
                </c:pt>
                <c:pt idx="278">
                  <c:v>7.6280000000000001</c:v>
                </c:pt>
                <c:pt idx="279">
                  <c:v>7.6070000000000011</c:v>
                </c:pt>
                <c:pt idx="280">
                  <c:v>7.6010000000000009</c:v>
                </c:pt>
                <c:pt idx="281">
                  <c:v>7.6280000000000001</c:v>
                </c:pt>
                <c:pt idx="282">
                  <c:v>7.641</c:v>
                </c:pt>
                <c:pt idx="283">
                  <c:v>7.641</c:v>
                </c:pt>
                <c:pt idx="284">
                  <c:v>7.7729999999999988</c:v>
                </c:pt>
                <c:pt idx="285">
                  <c:v>7.6109999999999998</c:v>
                </c:pt>
                <c:pt idx="286">
                  <c:v>7.6749999999999998</c:v>
                </c:pt>
                <c:pt idx="287">
                  <c:v>7.6560000000000006</c:v>
                </c:pt>
                <c:pt idx="288">
                  <c:v>7.6579999999999995</c:v>
                </c:pt>
                <c:pt idx="289">
                  <c:v>7.7140000000000004</c:v>
                </c:pt>
                <c:pt idx="290">
                  <c:v>7.5730000000000004</c:v>
                </c:pt>
                <c:pt idx="291">
                  <c:v>7.5920000000000005</c:v>
                </c:pt>
                <c:pt idx="292">
                  <c:v>7.5969999999999995</c:v>
                </c:pt>
                <c:pt idx="293">
                  <c:v>7.5909999999999993</c:v>
                </c:pt>
                <c:pt idx="294">
                  <c:v>7.581999999999999</c:v>
                </c:pt>
                <c:pt idx="295">
                  <c:v>7.5990000000000011</c:v>
                </c:pt>
                <c:pt idx="296">
                  <c:v>7.6349999999999998</c:v>
                </c:pt>
                <c:pt idx="297">
                  <c:v>7.6470000000000002</c:v>
                </c:pt>
                <c:pt idx="298">
                  <c:v>7.6379999999999999</c:v>
                </c:pt>
                <c:pt idx="299">
                  <c:v>7.6740000000000013</c:v>
                </c:pt>
                <c:pt idx="300">
                  <c:v>7.6429999999999989</c:v>
                </c:pt>
                <c:pt idx="301">
                  <c:v>7.6239999999999997</c:v>
                </c:pt>
                <c:pt idx="302">
                  <c:v>7.7309999999999999</c:v>
                </c:pt>
                <c:pt idx="303">
                  <c:v>7.8310000000000004</c:v>
                </c:pt>
                <c:pt idx="304">
                  <c:v>7.6420000000000003</c:v>
                </c:pt>
                <c:pt idx="305">
                  <c:v>7.6859999999999999</c:v>
                </c:pt>
                <c:pt idx="306">
                  <c:v>7.7009999999999987</c:v>
                </c:pt>
                <c:pt idx="307">
                  <c:v>7.6669999999999998</c:v>
                </c:pt>
                <c:pt idx="308">
                  <c:v>7.6620000000000008</c:v>
                </c:pt>
                <c:pt idx="309">
                  <c:v>7.9240000000000013</c:v>
                </c:pt>
                <c:pt idx="310">
                  <c:v>7.7140000000000004</c:v>
                </c:pt>
                <c:pt idx="311">
                  <c:v>7.7670000000000003</c:v>
                </c:pt>
                <c:pt idx="312">
                  <c:v>7.7489999999999997</c:v>
                </c:pt>
                <c:pt idx="313">
                  <c:v>7.74</c:v>
                </c:pt>
                <c:pt idx="314">
                  <c:v>7.7519999999999998</c:v>
                </c:pt>
                <c:pt idx="315">
                  <c:v>7.952</c:v>
                </c:pt>
                <c:pt idx="316">
                  <c:v>7.9620000000000006</c:v>
                </c:pt>
                <c:pt idx="317">
                  <c:v>7.9290000000000003</c:v>
                </c:pt>
                <c:pt idx="318">
                  <c:v>7.956999999999999</c:v>
                </c:pt>
                <c:pt idx="319">
                  <c:v>7.9450000000000003</c:v>
                </c:pt>
                <c:pt idx="320">
                  <c:v>7.9370000000000003</c:v>
                </c:pt>
                <c:pt idx="321">
                  <c:v>7.5590000000000002</c:v>
                </c:pt>
                <c:pt idx="322">
                  <c:v>7.5529999999999999</c:v>
                </c:pt>
                <c:pt idx="323">
                  <c:v>7.5349999999999993</c:v>
                </c:pt>
                <c:pt idx="324">
                  <c:v>7.4980000000000002</c:v>
                </c:pt>
                <c:pt idx="325">
                  <c:v>7.4980000000000002</c:v>
                </c:pt>
                <c:pt idx="326">
                  <c:v>7.6230000000000002</c:v>
                </c:pt>
                <c:pt idx="327">
                  <c:v>7.5750000000000002</c:v>
                </c:pt>
                <c:pt idx="328">
                  <c:v>7.5469999999999997</c:v>
                </c:pt>
                <c:pt idx="329">
                  <c:v>7.5329999999999995</c:v>
                </c:pt>
                <c:pt idx="330">
                  <c:v>7.5269999999999992</c:v>
                </c:pt>
                <c:pt idx="331">
                  <c:v>7.5310000000000006</c:v>
                </c:pt>
                <c:pt idx="332">
                  <c:v>7.5199999999999987</c:v>
                </c:pt>
                <c:pt idx="333">
                  <c:v>7.6159999999999997</c:v>
                </c:pt>
                <c:pt idx="334">
                  <c:v>7.5879999999999992</c:v>
                </c:pt>
                <c:pt idx="335">
                  <c:v>7.5930000000000009</c:v>
                </c:pt>
                <c:pt idx="336">
                  <c:v>7.5990000000000011</c:v>
                </c:pt>
                <c:pt idx="337">
                  <c:v>7.5739999999999998</c:v>
                </c:pt>
                <c:pt idx="338">
                  <c:v>7.5709999999999997</c:v>
                </c:pt>
                <c:pt idx="339">
                  <c:v>7.8860000000000001</c:v>
                </c:pt>
                <c:pt idx="340">
                  <c:v>7.8019999999999996</c:v>
                </c:pt>
                <c:pt idx="341">
                  <c:v>7.7859999999999996</c:v>
                </c:pt>
                <c:pt idx="342">
                  <c:v>7.8010000000000002</c:v>
                </c:pt>
                <c:pt idx="343">
                  <c:v>7.8120000000000003</c:v>
                </c:pt>
                <c:pt idx="344">
                  <c:v>7.7879999999999994</c:v>
                </c:pt>
                <c:pt idx="345">
                  <c:v>7.8230000000000004</c:v>
                </c:pt>
                <c:pt idx="346">
                  <c:v>7.668000000000001</c:v>
                </c:pt>
                <c:pt idx="347">
                  <c:v>7.6970000000000001</c:v>
                </c:pt>
                <c:pt idx="348">
                  <c:v>7.706999999999999</c:v>
                </c:pt>
                <c:pt idx="349">
                  <c:v>7.7200000000000006</c:v>
                </c:pt>
                <c:pt idx="350">
                  <c:v>7.7120000000000006</c:v>
                </c:pt>
                <c:pt idx="351">
                  <c:v>7.7859999999999996</c:v>
                </c:pt>
                <c:pt idx="352">
                  <c:v>7.8940000000000001</c:v>
                </c:pt>
                <c:pt idx="353">
                  <c:v>7.7129999999999992</c:v>
                </c:pt>
                <c:pt idx="354">
                  <c:v>7.6790000000000003</c:v>
                </c:pt>
                <c:pt idx="355">
                  <c:v>7.7140000000000004</c:v>
                </c:pt>
                <c:pt idx="356">
                  <c:v>7.7110000000000003</c:v>
                </c:pt>
                <c:pt idx="357">
                  <c:v>7.7030000000000003</c:v>
                </c:pt>
                <c:pt idx="358">
                  <c:v>7.7919999999999998</c:v>
                </c:pt>
                <c:pt idx="359">
                  <c:v>7.6879999999999997</c:v>
                </c:pt>
                <c:pt idx="360">
                  <c:v>7.76</c:v>
                </c:pt>
                <c:pt idx="361">
                  <c:v>7.742</c:v>
                </c:pt>
                <c:pt idx="362">
                  <c:v>7.74</c:v>
                </c:pt>
                <c:pt idx="363">
                  <c:v>7.9640000000000004</c:v>
                </c:pt>
                <c:pt idx="364">
                  <c:v>7.992</c:v>
                </c:pt>
                <c:pt idx="365">
                  <c:v>8.0120000000000005</c:v>
                </c:pt>
                <c:pt idx="366">
                  <c:v>8.0079999999999991</c:v>
                </c:pt>
                <c:pt idx="367">
                  <c:v>7.9960000000000004</c:v>
                </c:pt>
                <c:pt idx="368">
                  <c:v>7.9079999999999995</c:v>
                </c:pt>
                <c:pt idx="369">
                  <c:v>7.6849999999999996</c:v>
                </c:pt>
                <c:pt idx="370">
                  <c:v>7.7840000000000007</c:v>
                </c:pt>
                <c:pt idx="371">
                  <c:v>7.8040000000000003</c:v>
                </c:pt>
                <c:pt idx="372">
                  <c:v>7.8379999999999992</c:v>
                </c:pt>
                <c:pt idx="373">
                  <c:v>7.8469999999999995</c:v>
                </c:pt>
                <c:pt idx="374">
                  <c:v>7.8979999999999988</c:v>
                </c:pt>
                <c:pt idx="375">
                  <c:v>7.8949999999999987</c:v>
                </c:pt>
                <c:pt idx="376">
                  <c:v>7.7170000000000005</c:v>
                </c:pt>
                <c:pt idx="377">
                  <c:v>7.7300000000000013</c:v>
                </c:pt>
                <c:pt idx="378">
                  <c:v>7.7690000000000001</c:v>
                </c:pt>
                <c:pt idx="379">
                  <c:v>7.7849999999999993</c:v>
                </c:pt>
                <c:pt idx="380">
                  <c:v>7.8129999999999997</c:v>
                </c:pt>
                <c:pt idx="381">
                  <c:v>7.706999999999999</c:v>
                </c:pt>
                <c:pt idx="382">
                  <c:v>7.7430000000000003</c:v>
                </c:pt>
                <c:pt idx="383">
                  <c:v>7.7619999999999987</c:v>
                </c:pt>
                <c:pt idx="384">
                  <c:v>7.83</c:v>
                </c:pt>
                <c:pt idx="385">
                  <c:v>7.8420000000000005</c:v>
                </c:pt>
                <c:pt idx="386">
                  <c:v>7.8349999999999991</c:v>
                </c:pt>
                <c:pt idx="387">
                  <c:v>7.9379999999999997</c:v>
                </c:pt>
                <c:pt idx="388">
                  <c:v>7.9680000000000009</c:v>
                </c:pt>
                <c:pt idx="389">
                  <c:v>7.9779999999999998</c:v>
                </c:pt>
                <c:pt idx="390">
                  <c:v>7.9800000000000013</c:v>
                </c:pt>
                <c:pt idx="391">
                  <c:v>7.9960000000000004</c:v>
                </c:pt>
                <c:pt idx="392">
                  <c:v>7.7640000000000002</c:v>
                </c:pt>
                <c:pt idx="393">
                  <c:v>7.8010000000000002</c:v>
                </c:pt>
                <c:pt idx="394">
                  <c:v>7.7750000000000004</c:v>
                </c:pt>
                <c:pt idx="395">
                  <c:v>7.7480000000000002</c:v>
                </c:pt>
                <c:pt idx="396">
                  <c:v>7.694</c:v>
                </c:pt>
                <c:pt idx="397">
                  <c:v>7.6909999999999998</c:v>
                </c:pt>
                <c:pt idx="398">
                  <c:v>7.93</c:v>
                </c:pt>
                <c:pt idx="399">
                  <c:v>7.758</c:v>
                </c:pt>
                <c:pt idx="400">
                  <c:v>7.633</c:v>
                </c:pt>
                <c:pt idx="401">
                  <c:v>7.7389999999999999</c:v>
                </c:pt>
                <c:pt idx="402">
                  <c:v>7.6829999999999998</c:v>
                </c:pt>
                <c:pt idx="403">
                  <c:v>7.6579999999999995</c:v>
                </c:pt>
                <c:pt idx="404">
                  <c:v>7.7780000000000005</c:v>
                </c:pt>
                <c:pt idx="405">
                  <c:v>7.7329999999999997</c:v>
                </c:pt>
                <c:pt idx="406">
                  <c:v>7.7380000000000013</c:v>
                </c:pt>
                <c:pt idx="407">
                  <c:v>7.7819999999999991</c:v>
                </c:pt>
                <c:pt idx="408">
                  <c:v>7.7050000000000001</c:v>
                </c:pt>
                <c:pt idx="409">
                  <c:v>7.6760000000000002</c:v>
                </c:pt>
                <c:pt idx="410">
                  <c:v>7.7439999999999998</c:v>
                </c:pt>
                <c:pt idx="411">
                  <c:v>7.7810000000000006</c:v>
                </c:pt>
                <c:pt idx="412">
                  <c:v>7.8179999999999996</c:v>
                </c:pt>
                <c:pt idx="413">
                  <c:v>7.8120000000000003</c:v>
                </c:pt>
                <c:pt idx="414">
                  <c:v>7.7629999999999999</c:v>
                </c:pt>
                <c:pt idx="415">
                  <c:v>7.7879999999999994</c:v>
                </c:pt>
                <c:pt idx="416">
                  <c:v>7.7090000000000005</c:v>
                </c:pt>
                <c:pt idx="417">
                  <c:v>7.520999999999999</c:v>
                </c:pt>
                <c:pt idx="418">
                  <c:v>7.5540000000000003</c:v>
                </c:pt>
                <c:pt idx="419">
                  <c:v>7.5640000000000001</c:v>
                </c:pt>
                <c:pt idx="420">
                  <c:v>7.5379999999999994</c:v>
                </c:pt>
                <c:pt idx="421">
                  <c:v>7.5280000000000005</c:v>
                </c:pt>
                <c:pt idx="422">
                  <c:v>7.6210000000000004</c:v>
                </c:pt>
                <c:pt idx="423">
                  <c:v>7.9480000000000004</c:v>
                </c:pt>
                <c:pt idx="424">
                  <c:v>7.6470000000000002</c:v>
                </c:pt>
                <c:pt idx="425">
                  <c:v>7.7080000000000002</c:v>
                </c:pt>
                <c:pt idx="426">
                  <c:v>7.6849999999999996</c:v>
                </c:pt>
                <c:pt idx="427">
                  <c:v>7.645999999999999</c:v>
                </c:pt>
                <c:pt idx="428">
                  <c:v>7.6390000000000002</c:v>
                </c:pt>
                <c:pt idx="429">
                  <c:v>7.8109999999999999</c:v>
                </c:pt>
                <c:pt idx="430">
                  <c:v>7.6159999999999997</c:v>
                </c:pt>
                <c:pt idx="431">
                  <c:v>7.6399999999999988</c:v>
                </c:pt>
                <c:pt idx="432">
                  <c:v>7.6449999999999987</c:v>
                </c:pt>
                <c:pt idx="433">
                  <c:v>7.6609999999999996</c:v>
                </c:pt>
                <c:pt idx="434">
                  <c:v>7.6519999999999992</c:v>
                </c:pt>
                <c:pt idx="435">
                  <c:v>7.6429999999999989</c:v>
                </c:pt>
                <c:pt idx="436">
                  <c:v>7.6740000000000013</c:v>
                </c:pt>
                <c:pt idx="437">
                  <c:v>7.6590000000000007</c:v>
                </c:pt>
                <c:pt idx="438">
                  <c:v>7.6470000000000002</c:v>
                </c:pt>
                <c:pt idx="439">
                  <c:v>7.6779999999999999</c:v>
                </c:pt>
                <c:pt idx="440">
                  <c:v>7.6719999999999997</c:v>
                </c:pt>
                <c:pt idx="441">
                  <c:v>7.7189999999999994</c:v>
                </c:pt>
                <c:pt idx="442">
                  <c:v>7.5190000000000001</c:v>
                </c:pt>
                <c:pt idx="443">
                  <c:v>7.6029999999999998</c:v>
                </c:pt>
                <c:pt idx="444">
                  <c:v>7.569</c:v>
                </c:pt>
                <c:pt idx="445">
                  <c:v>7.5750000000000002</c:v>
                </c:pt>
                <c:pt idx="446">
                  <c:v>7.5659999999999998</c:v>
                </c:pt>
                <c:pt idx="447">
                  <c:v>7.6629999999999994</c:v>
                </c:pt>
                <c:pt idx="448">
                  <c:v>7.956999999999999</c:v>
                </c:pt>
                <c:pt idx="449">
                  <c:v>7.758</c:v>
                </c:pt>
                <c:pt idx="450">
                  <c:v>7.758</c:v>
                </c:pt>
                <c:pt idx="451">
                  <c:v>7.7080000000000002</c:v>
                </c:pt>
                <c:pt idx="452">
                  <c:v>7.7080000000000002</c:v>
                </c:pt>
                <c:pt idx="453">
                  <c:v>7.6859999999999999</c:v>
                </c:pt>
                <c:pt idx="454">
                  <c:v>7.85</c:v>
                </c:pt>
                <c:pt idx="455">
                  <c:v>7.668000000000001</c:v>
                </c:pt>
                <c:pt idx="456">
                  <c:v>7.6790000000000003</c:v>
                </c:pt>
                <c:pt idx="457">
                  <c:v>7.6829999999999998</c:v>
                </c:pt>
                <c:pt idx="458">
                  <c:v>7.6689999999999996</c:v>
                </c:pt>
                <c:pt idx="459">
                  <c:v>7.69</c:v>
                </c:pt>
                <c:pt idx="460">
                  <c:v>7.6859999999999999</c:v>
                </c:pt>
                <c:pt idx="461">
                  <c:v>7.6879999999999997</c:v>
                </c:pt>
                <c:pt idx="462">
                  <c:v>7.694</c:v>
                </c:pt>
                <c:pt idx="463">
                  <c:v>7.702</c:v>
                </c:pt>
                <c:pt idx="464">
                  <c:v>7.7120000000000006</c:v>
                </c:pt>
                <c:pt idx="465">
                  <c:v>7.7159999999999993</c:v>
                </c:pt>
                <c:pt idx="466">
                  <c:v>7.7569999999999997</c:v>
                </c:pt>
                <c:pt idx="467">
                  <c:v>7.7799999999999994</c:v>
                </c:pt>
                <c:pt idx="468">
                  <c:v>7.7320000000000011</c:v>
                </c:pt>
                <c:pt idx="469">
                  <c:v>7.766</c:v>
                </c:pt>
                <c:pt idx="470">
                  <c:v>7.7009999999999987</c:v>
                </c:pt>
                <c:pt idx="471">
                  <c:v>7.7200000000000006</c:v>
                </c:pt>
                <c:pt idx="472">
                  <c:v>7.8330000000000002</c:v>
                </c:pt>
                <c:pt idx="473">
                  <c:v>7.76</c:v>
                </c:pt>
                <c:pt idx="474">
                  <c:v>7.6230000000000002</c:v>
                </c:pt>
                <c:pt idx="475">
                  <c:v>7.5890000000000004</c:v>
                </c:pt>
                <c:pt idx="476">
                  <c:v>7.6280000000000001</c:v>
                </c:pt>
                <c:pt idx="477">
                  <c:v>7.5650000000000004</c:v>
                </c:pt>
                <c:pt idx="478">
                  <c:v>7.5439999999999996</c:v>
                </c:pt>
                <c:pt idx="479">
                  <c:v>7.7699999999999987</c:v>
                </c:pt>
                <c:pt idx="480">
                  <c:v>7.7430000000000003</c:v>
                </c:pt>
                <c:pt idx="481">
                  <c:v>7.6970000000000001</c:v>
                </c:pt>
                <c:pt idx="482">
                  <c:v>7.7380000000000013</c:v>
                </c:pt>
                <c:pt idx="483">
                  <c:v>7.6379999999999999</c:v>
                </c:pt>
                <c:pt idx="484">
                  <c:v>7.6989999999999998</c:v>
                </c:pt>
                <c:pt idx="485">
                  <c:v>7.6609999999999996</c:v>
                </c:pt>
                <c:pt idx="486">
                  <c:v>7.6599999999999993</c:v>
                </c:pt>
                <c:pt idx="487">
                  <c:v>7.6749999999999998</c:v>
                </c:pt>
                <c:pt idx="488">
                  <c:v>7.6530000000000005</c:v>
                </c:pt>
                <c:pt idx="489">
                  <c:v>7.6449999999999987</c:v>
                </c:pt>
                <c:pt idx="490">
                  <c:v>7.6530000000000005</c:v>
                </c:pt>
                <c:pt idx="491">
                  <c:v>7.7460000000000004</c:v>
                </c:pt>
                <c:pt idx="492">
                  <c:v>7.68</c:v>
                </c:pt>
                <c:pt idx="493">
                  <c:v>7.7009999999999987</c:v>
                </c:pt>
                <c:pt idx="494">
                  <c:v>7.6820000000000004</c:v>
                </c:pt>
                <c:pt idx="495">
                  <c:v>7.6890000000000001</c:v>
                </c:pt>
                <c:pt idx="496">
                  <c:v>7.6790000000000003</c:v>
                </c:pt>
                <c:pt idx="497">
                  <c:v>7.8209999999999997</c:v>
                </c:pt>
                <c:pt idx="498">
                  <c:v>7.9530000000000003</c:v>
                </c:pt>
                <c:pt idx="499">
                  <c:v>7.8159999999999998</c:v>
                </c:pt>
                <c:pt idx="500">
                  <c:v>7.8109999999999999</c:v>
                </c:pt>
                <c:pt idx="501">
                  <c:v>7.854000000000001</c:v>
                </c:pt>
                <c:pt idx="502">
                  <c:v>7.8079999999999998</c:v>
                </c:pt>
                <c:pt idx="503">
                  <c:v>7.81</c:v>
                </c:pt>
                <c:pt idx="504">
                  <c:v>7.8860000000000001</c:v>
                </c:pt>
                <c:pt idx="505">
                  <c:v>7.8079999999999998</c:v>
                </c:pt>
                <c:pt idx="506">
                  <c:v>7.8159999999999998</c:v>
                </c:pt>
                <c:pt idx="507">
                  <c:v>7.8280000000000003</c:v>
                </c:pt>
                <c:pt idx="508">
                  <c:v>7.83</c:v>
                </c:pt>
                <c:pt idx="509">
                  <c:v>7.8370000000000006</c:v>
                </c:pt>
                <c:pt idx="510">
                  <c:v>7.8420000000000005</c:v>
                </c:pt>
                <c:pt idx="511">
                  <c:v>7.8340000000000005</c:v>
                </c:pt>
                <c:pt idx="512">
                  <c:v>7.819</c:v>
                </c:pt>
                <c:pt idx="513">
                  <c:v>7.83</c:v>
                </c:pt>
                <c:pt idx="514">
                  <c:v>7.8159999999999998</c:v>
                </c:pt>
                <c:pt idx="515">
                  <c:v>7.8019999999999996</c:v>
                </c:pt>
                <c:pt idx="516">
                  <c:v>7.918000000000001</c:v>
                </c:pt>
                <c:pt idx="517">
                  <c:v>7.867</c:v>
                </c:pt>
                <c:pt idx="518">
                  <c:v>7.7810000000000006</c:v>
                </c:pt>
                <c:pt idx="519">
                  <c:v>7.7780000000000005</c:v>
                </c:pt>
                <c:pt idx="520">
                  <c:v>7.7799999999999994</c:v>
                </c:pt>
                <c:pt idx="521">
                  <c:v>7.7780000000000005</c:v>
                </c:pt>
                <c:pt idx="522">
                  <c:v>7.952</c:v>
                </c:pt>
                <c:pt idx="523">
                  <c:v>7.8719999999999999</c:v>
                </c:pt>
                <c:pt idx="524">
                  <c:v>7.8250000000000002</c:v>
                </c:pt>
                <c:pt idx="525">
                  <c:v>7.8209999999999997</c:v>
                </c:pt>
                <c:pt idx="526">
                  <c:v>7.8179999999999996</c:v>
                </c:pt>
                <c:pt idx="527">
                  <c:v>7.798</c:v>
                </c:pt>
                <c:pt idx="528">
                  <c:v>7.8010000000000002</c:v>
                </c:pt>
                <c:pt idx="529">
                  <c:v>7.8609999999999998</c:v>
                </c:pt>
                <c:pt idx="530">
                  <c:v>7.75</c:v>
                </c:pt>
                <c:pt idx="531">
                  <c:v>7.7720000000000002</c:v>
                </c:pt>
                <c:pt idx="532">
                  <c:v>7.8379999999999992</c:v>
                </c:pt>
                <c:pt idx="533">
                  <c:v>7.8159999999999998</c:v>
                </c:pt>
                <c:pt idx="534">
                  <c:v>7.7840000000000007</c:v>
                </c:pt>
                <c:pt idx="535">
                  <c:v>7.641</c:v>
                </c:pt>
                <c:pt idx="536">
                  <c:v>7.6779999999999999</c:v>
                </c:pt>
                <c:pt idx="537">
                  <c:v>7.6659999999999995</c:v>
                </c:pt>
                <c:pt idx="538">
                  <c:v>7.6749999999999998</c:v>
                </c:pt>
                <c:pt idx="539">
                  <c:v>7.6849999999999996</c:v>
                </c:pt>
                <c:pt idx="540">
                  <c:v>7.6870000000000003</c:v>
                </c:pt>
                <c:pt idx="541">
                  <c:v>7.5980000000000008</c:v>
                </c:pt>
                <c:pt idx="542">
                  <c:v>7.5939999999999994</c:v>
                </c:pt>
                <c:pt idx="543">
                  <c:v>7.6139999999999999</c:v>
                </c:pt>
                <c:pt idx="544">
                  <c:v>7.6260000000000003</c:v>
                </c:pt>
                <c:pt idx="545">
                  <c:v>7.6100000000000012</c:v>
                </c:pt>
                <c:pt idx="546">
                  <c:v>7.596000000000001</c:v>
                </c:pt>
                <c:pt idx="547">
                  <c:v>7.8010000000000002</c:v>
                </c:pt>
                <c:pt idx="548">
                  <c:v>7.8490000000000011</c:v>
                </c:pt>
                <c:pt idx="549">
                  <c:v>7.7750000000000004</c:v>
                </c:pt>
                <c:pt idx="550">
                  <c:v>7.6760000000000002</c:v>
                </c:pt>
                <c:pt idx="551">
                  <c:v>7.7039999999999988</c:v>
                </c:pt>
                <c:pt idx="552">
                  <c:v>7.6929999999999996</c:v>
                </c:pt>
                <c:pt idx="553">
                  <c:v>7.6749999999999998</c:v>
                </c:pt>
                <c:pt idx="554">
                  <c:v>7.76</c:v>
                </c:pt>
                <c:pt idx="555">
                  <c:v>7.65</c:v>
                </c:pt>
                <c:pt idx="556">
                  <c:v>7.6909999999999998</c:v>
                </c:pt>
                <c:pt idx="557">
                  <c:v>7.6719999999999997</c:v>
                </c:pt>
                <c:pt idx="558">
                  <c:v>7.6950000000000003</c:v>
                </c:pt>
                <c:pt idx="559">
                  <c:v>7.7110000000000003</c:v>
                </c:pt>
                <c:pt idx="560">
                  <c:v>7.6429999999999989</c:v>
                </c:pt>
                <c:pt idx="561">
                  <c:v>7.5909999999999993</c:v>
                </c:pt>
                <c:pt idx="562">
                  <c:v>7.6219999999999999</c:v>
                </c:pt>
                <c:pt idx="563">
                  <c:v>7.6289999999999996</c:v>
                </c:pt>
                <c:pt idx="564">
                  <c:v>7.6289999999999996</c:v>
                </c:pt>
                <c:pt idx="565">
                  <c:v>7.63</c:v>
                </c:pt>
                <c:pt idx="566">
                  <c:v>7.8739999999999997</c:v>
                </c:pt>
                <c:pt idx="567">
                  <c:v>7.7549999999999999</c:v>
                </c:pt>
                <c:pt idx="568">
                  <c:v>7.8070000000000004</c:v>
                </c:pt>
                <c:pt idx="569">
                  <c:v>7.8609999999999998</c:v>
                </c:pt>
                <c:pt idx="570">
                  <c:v>7.8570000000000011</c:v>
                </c:pt>
                <c:pt idx="571">
                  <c:v>7.8439999999999994</c:v>
                </c:pt>
                <c:pt idx="572">
                  <c:v>7.854000000000001</c:v>
                </c:pt>
                <c:pt idx="573">
                  <c:v>8.1929999999999996</c:v>
                </c:pt>
                <c:pt idx="574">
                  <c:v>7.9610000000000003</c:v>
                </c:pt>
                <c:pt idx="575">
                  <c:v>7.9509999999999987</c:v>
                </c:pt>
                <c:pt idx="576">
                  <c:v>8.0020000000000007</c:v>
                </c:pt>
                <c:pt idx="577">
                  <c:v>7.9939999999999998</c:v>
                </c:pt>
                <c:pt idx="578">
                  <c:v>7.9770000000000012</c:v>
                </c:pt>
                <c:pt idx="579">
                  <c:v>8.0030000000000001</c:v>
                </c:pt>
                <c:pt idx="580">
                  <c:v>7.8639999999999999</c:v>
                </c:pt>
                <c:pt idx="581">
                  <c:v>7.8019999999999996</c:v>
                </c:pt>
                <c:pt idx="582">
                  <c:v>7.9049999999999994</c:v>
                </c:pt>
                <c:pt idx="583">
                  <c:v>7.8989999999999991</c:v>
                </c:pt>
                <c:pt idx="584">
                  <c:v>7.9159999999999995</c:v>
                </c:pt>
                <c:pt idx="585">
                  <c:v>7.9240000000000013</c:v>
                </c:pt>
                <c:pt idx="586">
                  <c:v>7.9459999999999997</c:v>
                </c:pt>
                <c:pt idx="587">
                  <c:v>7.9429999999999996</c:v>
                </c:pt>
                <c:pt idx="588">
                  <c:v>7.9340000000000002</c:v>
                </c:pt>
                <c:pt idx="589">
                  <c:v>7.9129999999999994</c:v>
                </c:pt>
                <c:pt idx="590">
                  <c:v>7.9550000000000001</c:v>
                </c:pt>
                <c:pt idx="591">
                  <c:v>7.9620000000000006</c:v>
                </c:pt>
                <c:pt idx="592">
                  <c:v>7.9829999999999997</c:v>
                </c:pt>
                <c:pt idx="593">
                  <c:v>7.9539999999999988</c:v>
                </c:pt>
                <c:pt idx="594">
                  <c:v>7.9249999999999998</c:v>
                </c:pt>
                <c:pt idx="595">
                  <c:v>7.9210000000000012</c:v>
                </c:pt>
                <c:pt idx="596">
                  <c:v>8.1890000000000001</c:v>
                </c:pt>
                <c:pt idx="597">
                  <c:v>7.9509999999999987</c:v>
                </c:pt>
                <c:pt idx="598">
                  <c:v>8.266</c:v>
                </c:pt>
                <c:pt idx="599">
                  <c:v>8.0749999999999993</c:v>
                </c:pt>
                <c:pt idx="600">
                  <c:v>8.1259999999999994</c:v>
                </c:pt>
                <c:pt idx="601">
                  <c:v>8.2110000000000003</c:v>
                </c:pt>
                <c:pt idx="602">
                  <c:v>8.1519999999999992</c:v>
                </c:pt>
                <c:pt idx="603">
                  <c:v>8.1980000000000004</c:v>
                </c:pt>
                <c:pt idx="604">
                  <c:v>8.0609999999999999</c:v>
                </c:pt>
                <c:pt idx="605">
                  <c:v>7.99</c:v>
                </c:pt>
                <c:pt idx="606">
                  <c:v>7.8840000000000003</c:v>
                </c:pt>
                <c:pt idx="607">
                  <c:v>7.8849999999999998</c:v>
                </c:pt>
                <c:pt idx="608">
                  <c:v>7.9109999999999996</c:v>
                </c:pt>
                <c:pt idx="609">
                  <c:v>7.9659999999999993</c:v>
                </c:pt>
                <c:pt idx="610">
                  <c:v>8.18</c:v>
                </c:pt>
                <c:pt idx="611">
                  <c:v>8.0739999999999998</c:v>
                </c:pt>
                <c:pt idx="612">
                  <c:v>8.11</c:v>
                </c:pt>
                <c:pt idx="613">
                  <c:v>8.1989999999999998</c:v>
                </c:pt>
                <c:pt idx="614">
                  <c:v>8.1150000000000002</c:v>
                </c:pt>
                <c:pt idx="615">
                  <c:v>8.1590000000000007</c:v>
                </c:pt>
                <c:pt idx="616">
                  <c:v>7.5900000000000007</c:v>
                </c:pt>
                <c:pt idx="617">
                  <c:v>7.6150000000000002</c:v>
                </c:pt>
                <c:pt idx="618">
                  <c:v>7.5890000000000004</c:v>
                </c:pt>
                <c:pt idx="619">
                  <c:v>7.5590000000000002</c:v>
                </c:pt>
                <c:pt idx="620">
                  <c:v>7.5149999999999988</c:v>
                </c:pt>
                <c:pt idx="621">
                  <c:v>7.4989999999999997</c:v>
                </c:pt>
                <c:pt idx="622">
                  <c:v>7.6909999999999998</c:v>
                </c:pt>
                <c:pt idx="623">
                  <c:v>7.7960000000000012</c:v>
                </c:pt>
                <c:pt idx="624">
                  <c:v>7.7489999999999997</c:v>
                </c:pt>
                <c:pt idx="625">
                  <c:v>7.8040000000000003</c:v>
                </c:pt>
                <c:pt idx="626">
                  <c:v>7.76</c:v>
                </c:pt>
                <c:pt idx="627">
                  <c:v>7.7080000000000002</c:v>
                </c:pt>
                <c:pt idx="628">
                  <c:v>7.7530000000000001</c:v>
                </c:pt>
                <c:pt idx="629">
                  <c:v>7.49</c:v>
                </c:pt>
                <c:pt idx="630">
                  <c:v>7.4670000000000005</c:v>
                </c:pt>
                <c:pt idx="631">
                  <c:v>7.5319999999999991</c:v>
                </c:pt>
                <c:pt idx="632">
                  <c:v>7.5310000000000006</c:v>
                </c:pt>
                <c:pt idx="633">
                  <c:v>7.4989999999999997</c:v>
                </c:pt>
                <c:pt idx="634">
                  <c:v>7.5329999999999995</c:v>
                </c:pt>
                <c:pt idx="635">
                  <c:v>7.5830000000000002</c:v>
                </c:pt>
                <c:pt idx="636">
                  <c:v>7.5359999999999996</c:v>
                </c:pt>
                <c:pt idx="637">
                  <c:v>7.5570000000000004</c:v>
                </c:pt>
                <c:pt idx="638">
                  <c:v>7.5409999999999995</c:v>
                </c:pt>
                <c:pt idx="639">
                  <c:v>7.5329999999999995</c:v>
                </c:pt>
                <c:pt idx="640">
                  <c:v>7.528999999999999</c:v>
                </c:pt>
                <c:pt idx="641">
                  <c:v>7.6579999999999995</c:v>
                </c:pt>
                <c:pt idx="642">
                  <c:v>7.51</c:v>
                </c:pt>
                <c:pt idx="643">
                  <c:v>7.4989999999999997</c:v>
                </c:pt>
                <c:pt idx="644">
                  <c:v>7.5259999999999989</c:v>
                </c:pt>
                <c:pt idx="645">
                  <c:v>7.5519999999999996</c:v>
                </c:pt>
                <c:pt idx="646">
                  <c:v>7.6509999999999989</c:v>
                </c:pt>
                <c:pt idx="647">
                  <c:v>7.5439999999999996</c:v>
                </c:pt>
                <c:pt idx="648">
                  <c:v>7.6849999999999996</c:v>
                </c:pt>
                <c:pt idx="649">
                  <c:v>7.5329999999999995</c:v>
                </c:pt>
                <c:pt idx="650">
                  <c:v>7.5609999999999999</c:v>
                </c:pt>
                <c:pt idx="651">
                  <c:v>7.596000000000001</c:v>
                </c:pt>
                <c:pt idx="652">
                  <c:v>7.6289999999999996</c:v>
                </c:pt>
                <c:pt idx="653">
                  <c:v>7.6849999999999996</c:v>
                </c:pt>
                <c:pt idx="654">
                  <c:v>7.604000000000001</c:v>
                </c:pt>
                <c:pt idx="655">
                  <c:v>7.6659999999999995</c:v>
                </c:pt>
                <c:pt idx="656">
                  <c:v>7.6689999999999996</c:v>
                </c:pt>
                <c:pt idx="657">
                  <c:v>7.6749999999999998</c:v>
                </c:pt>
                <c:pt idx="658">
                  <c:v>7.6479999999999988</c:v>
                </c:pt>
                <c:pt idx="659">
                  <c:v>7.7099999999999991</c:v>
                </c:pt>
                <c:pt idx="660">
                  <c:v>7.4219999999999997</c:v>
                </c:pt>
                <c:pt idx="661">
                  <c:v>7.4760000000000009</c:v>
                </c:pt>
                <c:pt idx="662">
                  <c:v>7.4850000000000012</c:v>
                </c:pt>
                <c:pt idx="663">
                  <c:v>7.508</c:v>
                </c:pt>
                <c:pt idx="664">
                  <c:v>7.5830000000000002</c:v>
                </c:pt>
                <c:pt idx="665">
                  <c:v>7.6050000000000013</c:v>
                </c:pt>
                <c:pt idx="666">
                  <c:v>7.8860000000000001</c:v>
                </c:pt>
                <c:pt idx="667">
                  <c:v>7.6740000000000013</c:v>
                </c:pt>
                <c:pt idx="668">
                  <c:v>7.7249999999999996</c:v>
                </c:pt>
                <c:pt idx="669">
                  <c:v>7.7270000000000012</c:v>
                </c:pt>
                <c:pt idx="670">
                  <c:v>7.7359999999999998</c:v>
                </c:pt>
                <c:pt idx="671">
                  <c:v>7.721000000000001</c:v>
                </c:pt>
                <c:pt idx="672">
                  <c:v>7.7750000000000004</c:v>
                </c:pt>
                <c:pt idx="673">
                  <c:v>7.9169999999999998</c:v>
                </c:pt>
                <c:pt idx="674">
                  <c:v>7.6840000000000002</c:v>
                </c:pt>
                <c:pt idx="675">
                  <c:v>7.7219999999999995</c:v>
                </c:pt>
                <c:pt idx="676">
                  <c:v>7.7219999999999995</c:v>
                </c:pt>
                <c:pt idx="677">
                  <c:v>7.7699999999999987</c:v>
                </c:pt>
                <c:pt idx="678">
                  <c:v>7.7679999999999989</c:v>
                </c:pt>
                <c:pt idx="679">
                  <c:v>7.8769999999999998</c:v>
                </c:pt>
                <c:pt idx="680">
                  <c:v>7.6319999999999997</c:v>
                </c:pt>
                <c:pt idx="681">
                  <c:v>7.6509999999999989</c:v>
                </c:pt>
                <c:pt idx="682">
                  <c:v>7.6740000000000013</c:v>
                </c:pt>
                <c:pt idx="683">
                  <c:v>7.6820000000000004</c:v>
                </c:pt>
                <c:pt idx="684">
                  <c:v>7.7039999999999988</c:v>
                </c:pt>
                <c:pt idx="685">
                  <c:v>7.766</c:v>
                </c:pt>
                <c:pt idx="686">
                  <c:v>7.7829999999999995</c:v>
                </c:pt>
                <c:pt idx="687">
                  <c:v>7.8409999999999993</c:v>
                </c:pt>
                <c:pt idx="688">
                  <c:v>7.8379999999999992</c:v>
                </c:pt>
                <c:pt idx="689">
                  <c:v>7.8579999999999997</c:v>
                </c:pt>
                <c:pt idx="690">
                  <c:v>7.8520000000000012</c:v>
                </c:pt>
                <c:pt idx="691">
                  <c:v>7.4989999999999997</c:v>
                </c:pt>
                <c:pt idx="692">
                  <c:v>7.3890000000000002</c:v>
                </c:pt>
                <c:pt idx="693">
                  <c:v>7.3989999999999991</c:v>
                </c:pt>
                <c:pt idx="694">
                  <c:v>7.3920000000000003</c:v>
                </c:pt>
                <c:pt idx="695">
                  <c:v>7.4</c:v>
                </c:pt>
                <c:pt idx="696">
                  <c:v>7.3760000000000003</c:v>
                </c:pt>
                <c:pt idx="697">
                  <c:v>7.4610000000000003</c:v>
                </c:pt>
                <c:pt idx="698">
                  <c:v>7.5840000000000005</c:v>
                </c:pt>
                <c:pt idx="699">
                  <c:v>7.367</c:v>
                </c:pt>
                <c:pt idx="700">
                  <c:v>7.4109999999999996</c:v>
                </c:pt>
                <c:pt idx="701">
                  <c:v>7.418000000000001</c:v>
                </c:pt>
                <c:pt idx="702">
                  <c:v>7.4099999999999993</c:v>
                </c:pt>
                <c:pt idx="703">
                  <c:v>7.4240000000000013</c:v>
                </c:pt>
                <c:pt idx="704">
                  <c:v>7.5519999999999996</c:v>
                </c:pt>
                <c:pt idx="705">
                  <c:v>7.3360000000000003</c:v>
                </c:pt>
                <c:pt idx="706">
                  <c:v>7.3789999999999996</c:v>
                </c:pt>
                <c:pt idx="707">
                  <c:v>7.3780000000000001</c:v>
                </c:pt>
                <c:pt idx="708">
                  <c:v>7.3659999999999997</c:v>
                </c:pt>
                <c:pt idx="709">
                  <c:v>7.3600000000000012</c:v>
                </c:pt>
                <c:pt idx="710">
                  <c:v>7.4850000000000012</c:v>
                </c:pt>
                <c:pt idx="711">
                  <c:v>7.5389999999999997</c:v>
                </c:pt>
                <c:pt idx="712">
                  <c:v>7.5299999999999994</c:v>
                </c:pt>
                <c:pt idx="713">
                  <c:v>7.5010000000000003</c:v>
                </c:pt>
                <c:pt idx="714">
                  <c:v>7.5069999999999997</c:v>
                </c:pt>
                <c:pt idx="715">
                  <c:v>7.520999999999999</c:v>
                </c:pt>
                <c:pt idx="716">
                  <c:v>7.7240000000000011</c:v>
                </c:pt>
                <c:pt idx="717">
                  <c:v>7.8019999999999996</c:v>
                </c:pt>
                <c:pt idx="718">
                  <c:v>7.706999999999999</c:v>
                </c:pt>
                <c:pt idx="719">
                  <c:v>7.6740000000000013</c:v>
                </c:pt>
                <c:pt idx="720">
                  <c:v>7.668000000000001</c:v>
                </c:pt>
                <c:pt idx="721">
                  <c:v>7.6280000000000001</c:v>
                </c:pt>
                <c:pt idx="722">
                  <c:v>7.702</c:v>
                </c:pt>
                <c:pt idx="723">
                  <c:v>7.57</c:v>
                </c:pt>
                <c:pt idx="724">
                  <c:v>7.6659999999999995</c:v>
                </c:pt>
                <c:pt idx="725">
                  <c:v>7.6920000000000002</c:v>
                </c:pt>
                <c:pt idx="726">
                  <c:v>7.6629999999999994</c:v>
                </c:pt>
                <c:pt idx="727">
                  <c:v>7.6239999999999997</c:v>
                </c:pt>
                <c:pt idx="728">
                  <c:v>7.6059999999999999</c:v>
                </c:pt>
                <c:pt idx="729">
                  <c:v>7.51</c:v>
                </c:pt>
                <c:pt idx="730">
                  <c:v>7.51</c:v>
                </c:pt>
                <c:pt idx="731">
                  <c:v>7.4939999999999998</c:v>
                </c:pt>
                <c:pt idx="732">
                  <c:v>7.543000000000001</c:v>
                </c:pt>
                <c:pt idx="733">
                  <c:v>7.5329999999999995</c:v>
                </c:pt>
                <c:pt idx="734">
                  <c:v>7.543000000000001</c:v>
                </c:pt>
                <c:pt idx="735">
                  <c:v>7.7720000000000002</c:v>
                </c:pt>
                <c:pt idx="736">
                  <c:v>7.7819999999999991</c:v>
                </c:pt>
                <c:pt idx="737">
                  <c:v>7.7560000000000002</c:v>
                </c:pt>
                <c:pt idx="738">
                  <c:v>7.7510000000000003</c:v>
                </c:pt>
                <c:pt idx="739">
                  <c:v>7.729000000000001</c:v>
                </c:pt>
                <c:pt idx="740">
                  <c:v>7.7170000000000005</c:v>
                </c:pt>
                <c:pt idx="741">
                  <c:v>7.8070000000000004</c:v>
                </c:pt>
                <c:pt idx="742">
                  <c:v>7.7039999999999988</c:v>
                </c:pt>
                <c:pt idx="743">
                  <c:v>7.6970000000000001</c:v>
                </c:pt>
                <c:pt idx="744">
                  <c:v>7.7460000000000004</c:v>
                </c:pt>
                <c:pt idx="745">
                  <c:v>7.706999999999999</c:v>
                </c:pt>
                <c:pt idx="746">
                  <c:v>7.7359999999999998</c:v>
                </c:pt>
                <c:pt idx="747">
                  <c:v>7.8810000000000002</c:v>
                </c:pt>
                <c:pt idx="748">
                  <c:v>7.729000000000001</c:v>
                </c:pt>
                <c:pt idx="749">
                  <c:v>7.6519999999999992</c:v>
                </c:pt>
                <c:pt idx="750">
                  <c:v>7.6760000000000002</c:v>
                </c:pt>
                <c:pt idx="751">
                  <c:v>7.7260000000000009</c:v>
                </c:pt>
                <c:pt idx="752">
                  <c:v>7.6740000000000013</c:v>
                </c:pt>
                <c:pt idx="753">
                  <c:v>7.7159999999999993</c:v>
                </c:pt>
                <c:pt idx="754">
                  <c:v>7.6970000000000001</c:v>
                </c:pt>
                <c:pt idx="755">
                  <c:v>7.6749999999999998</c:v>
                </c:pt>
                <c:pt idx="756">
                  <c:v>7.67</c:v>
                </c:pt>
                <c:pt idx="757">
                  <c:v>7.6790000000000003</c:v>
                </c:pt>
                <c:pt idx="758">
                  <c:v>7.7359999999999998</c:v>
                </c:pt>
                <c:pt idx="759">
                  <c:v>7.7380000000000013</c:v>
                </c:pt>
                <c:pt idx="760">
                  <c:v>7.7780000000000005</c:v>
                </c:pt>
                <c:pt idx="761">
                  <c:v>7.7780000000000005</c:v>
                </c:pt>
                <c:pt idx="762">
                  <c:v>7.7739999999999991</c:v>
                </c:pt>
                <c:pt idx="763">
                  <c:v>7.7849999999999993</c:v>
                </c:pt>
                <c:pt idx="764">
                  <c:v>7.7879999999999994</c:v>
                </c:pt>
                <c:pt idx="765">
                  <c:v>7.7990000000000013</c:v>
                </c:pt>
                <c:pt idx="766">
                  <c:v>7.7649999999999988</c:v>
                </c:pt>
                <c:pt idx="767">
                  <c:v>7.6379999999999999</c:v>
                </c:pt>
                <c:pt idx="768">
                  <c:v>7.6269999999999998</c:v>
                </c:pt>
                <c:pt idx="769">
                  <c:v>7.6530000000000005</c:v>
                </c:pt>
                <c:pt idx="770">
                  <c:v>7.6760000000000002</c:v>
                </c:pt>
                <c:pt idx="771">
                  <c:v>7.6659999999999995</c:v>
                </c:pt>
                <c:pt idx="772">
                  <c:v>7.7489999999999997</c:v>
                </c:pt>
                <c:pt idx="773">
                  <c:v>7.766</c:v>
                </c:pt>
                <c:pt idx="774">
                  <c:v>7.5920000000000005</c:v>
                </c:pt>
                <c:pt idx="775">
                  <c:v>7.5879999999999992</c:v>
                </c:pt>
                <c:pt idx="776">
                  <c:v>7.62</c:v>
                </c:pt>
                <c:pt idx="777">
                  <c:v>7.6349999999999998</c:v>
                </c:pt>
                <c:pt idx="778">
                  <c:v>7.6239999999999997</c:v>
                </c:pt>
                <c:pt idx="779">
                  <c:v>7.7649999999999988</c:v>
                </c:pt>
                <c:pt idx="780">
                  <c:v>7.5730000000000004</c:v>
                </c:pt>
                <c:pt idx="781">
                  <c:v>7.5840000000000005</c:v>
                </c:pt>
                <c:pt idx="782">
                  <c:v>7.6340000000000003</c:v>
                </c:pt>
                <c:pt idx="783">
                  <c:v>7.6429999999999989</c:v>
                </c:pt>
                <c:pt idx="784">
                  <c:v>7.6369999999999987</c:v>
                </c:pt>
                <c:pt idx="785">
                  <c:v>7.8989999999999991</c:v>
                </c:pt>
                <c:pt idx="786">
                  <c:v>7.9019999999999992</c:v>
                </c:pt>
                <c:pt idx="787">
                  <c:v>7.9019999999999992</c:v>
                </c:pt>
                <c:pt idx="788">
                  <c:v>7.8949999999999987</c:v>
                </c:pt>
                <c:pt idx="789">
                  <c:v>7.9049999999999994</c:v>
                </c:pt>
                <c:pt idx="790">
                  <c:v>7.9269999999999996</c:v>
                </c:pt>
                <c:pt idx="791">
                  <c:v>7.5990000000000011</c:v>
                </c:pt>
                <c:pt idx="792">
                  <c:v>7.5469999999999997</c:v>
                </c:pt>
                <c:pt idx="793">
                  <c:v>7.5730000000000004</c:v>
                </c:pt>
                <c:pt idx="794">
                  <c:v>7.6100000000000012</c:v>
                </c:pt>
                <c:pt idx="795">
                  <c:v>7.6079999999999997</c:v>
                </c:pt>
                <c:pt idx="796">
                  <c:v>7.6289999999999996</c:v>
                </c:pt>
                <c:pt idx="797">
                  <c:v>7.7159999999999993</c:v>
                </c:pt>
                <c:pt idx="798">
                  <c:v>7.4880000000000013</c:v>
                </c:pt>
                <c:pt idx="799">
                  <c:v>7.4740000000000011</c:v>
                </c:pt>
                <c:pt idx="800">
                  <c:v>7.508</c:v>
                </c:pt>
                <c:pt idx="801">
                  <c:v>7.5310000000000006</c:v>
                </c:pt>
                <c:pt idx="802">
                  <c:v>7.5549999999999997</c:v>
                </c:pt>
                <c:pt idx="803">
                  <c:v>7.55</c:v>
                </c:pt>
                <c:pt idx="804">
                  <c:v>7.668000000000001</c:v>
                </c:pt>
                <c:pt idx="805">
                  <c:v>7.6379999999999999</c:v>
                </c:pt>
                <c:pt idx="806">
                  <c:v>7.6379999999999999</c:v>
                </c:pt>
                <c:pt idx="807">
                  <c:v>7.6629999999999994</c:v>
                </c:pt>
                <c:pt idx="808">
                  <c:v>7.6590000000000007</c:v>
                </c:pt>
                <c:pt idx="809">
                  <c:v>7.7129999999999992</c:v>
                </c:pt>
                <c:pt idx="810">
                  <c:v>7.6710000000000012</c:v>
                </c:pt>
                <c:pt idx="811">
                  <c:v>7.7819999999999991</c:v>
                </c:pt>
                <c:pt idx="812">
                  <c:v>7.82</c:v>
                </c:pt>
                <c:pt idx="813">
                  <c:v>7.7939999999999996</c:v>
                </c:pt>
                <c:pt idx="814">
                  <c:v>7.7990000000000013</c:v>
                </c:pt>
                <c:pt idx="815">
                  <c:v>7.8430000000000009</c:v>
                </c:pt>
                <c:pt idx="816">
                  <c:v>7.7900000000000009</c:v>
                </c:pt>
                <c:pt idx="817">
                  <c:v>7.6629999999999994</c:v>
                </c:pt>
                <c:pt idx="818">
                  <c:v>7.68</c:v>
                </c:pt>
                <c:pt idx="819">
                  <c:v>7.6379999999999999</c:v>
                </c:pt>
                <c:pt idx="820">
                  <c:v>7.6629999999999994</c:v>
                </c:pt>
                <c:pt idx="821">
                  <c:v>7.653999999999999</c:v>
                </c:pt>
                <c:pt idx="822">
                  <c:v>7.7690000000000001</c:v>
                </c:pt>
                <c:pt idx="823">
                  <c:v>7.7649999999999988</c:v>
                </c:pt>
                <c:pt idx="824">
                  <c:v>7.4950000000000001</c:v>
                </c:pt>
                <c:pt idx="825">
                  <c:v>7.5310000000000006</c:v>
                </c:pt>
                <c:pt idx="826">
                  <c:v>7.5010000000000003</c:v>
                </c:pt>
                <c:pt idx="827">
                  <c:v>7.5220000000000002</c:v>
                </c:pt>
                <c:pt idx="828">
                  <c:v>7.5570000000000004</c:v>
                </c:pt>
                <c:pt idx="829">
                  <c:v>7.8630000000000013</c:v>
                </c:pt>
                <c:pt idx="830">
                  <c:v>7.6210000000000004</c:v>
                </c:pt>
                <c:pt idx="831">
                  <c:v>7.581999999999999</c:v>
                </c:pt>
                <c:pt idx="832">
                  <c:v>7.617</c:v>
                </c:pt>
                <c:pt idx="833">
                  <c:v>7.6310000000000002</c:v>
                </c:pt>
                <c:pt idx="834">
                  <c:v>7.6629999999999994</c:v>
                </c:pt>
                <c:pt idx="835">
                  <c:v>7.7469999999999999</c:v>
                </c:pt>
                <c:pt idx="836">
                  <c:v>7.734</c:v>
                </c:pt>
                <c:pt idx="837">
                  <c:v>7.7679999999999989</c:v>
                </c:pt>
                <c:pt idx="838">
                  <c:v>7.7629999999999999</c:v>
                </c:pt>
                <c:pt idx="839">
                  <c:v>7.7969999999999997</c:v>
                </c:pt>
                <c:pt idx="840">
                  <c:v>7.7879999999999994</c:v>
                </c:pt>
                <c:pt idx="841">
                  <c:v>7.6239999999999997</c:v>
                </c:pt>
                <c:pt idx="842">
                  <c:v>7.6150000000000002</c:v>
                </c:pt>
                <c:pt idx="843">
                  <c:v>7.6230000000000002</c:v>
                </c:pt>
                <c:pt idx="844">
                  <c:v>7.5650000000000004</c:v>
                </c:pt>
                <c:pt idx="845">
                  <c:v>7.5849999999999991</c:v>
                </c:pt>
                <c:pt idx="846">
                  <c:v>7.5379999999999994</c:v>
                </c:pt>
                <c:pt idx="847">
                  <c:v>7.6349999999999998</c:v>
                </c:pt>
                <c:pt idx="848">
                  <c:v>7.6</c:v>
                </c:pt>
                <c:pt idx="849">
                  <c:v>7.5730000000000004</c:v>
                </c:pt>
                <c:pt idx="850">
                  <c:v>7.5510000000000002</c:v>
                </c:pt>
                <c:pt idx="851">
                  <c:v>7.5620000000000003</c:v>
                </c:pt>
                <c:pt idx="852">
                  <c:v>7.5319999999999991</c:v>
                </c:pt>
                <c:pt idx="853">
                  <c:v>7.5090000000000003</c:v>
                </c:pt>
                <c:pt idx="854">
                  <c:v>7.8469999999999995</c:v>
                </c:pt>
                <c:pt idx="855">
                  <c:v>7.6579999999999995</c:v>
                </c:pt>
                <c:pt idx="856">
                  <c:v>7.6659999999999995</c:v>
                </c:pt>
                <c:pt idx="857">
                  <c:v>7.6849999999999996</c:v>
                </c:pt>
                <c:pt idx="858">
                  <c:v>7.7</c:v>
                </c:pt>
                <c:pt idx="859">
                  <c:v>7.6599999999999993</c:v>
                </c:pt>
                <c:pt idx="860">
                  <c:v>7.7739999999999991</c:v>
                </c:pt>
                <c:pt idx="861">
                  <c:v>7.766</c:v>
                </c:pt>
                <c:pt idx="862">
                  <c:v>7.7590000000000003</c:v>
                </c:pt>
                <c:pt idx="863">
                  <c:v>7.7099999999999991</c:v>
                </c:pt>
                <c:pt idx="864">
                  <c:v>7.6769999999999996</c:v>
                </c:pt>
                <c:pt idx="865">
                  <c:v>7.83</c:v>
                </c:pt>
                <c:pt idx="866">
                  <c:v>7.7510000000000003</c:v>
                </c:pt>
                <c:pt idx="867">
                  <c:v>7.7889999999999997</c:v>
                </c:pt>
                <c:pt idx="868">
                  <c:v>7.7879999999999994</c:v>
                </c:pt>
                <c:pt idx="869">
                  <c:v>7.7759999999999989</c:v>
                </c:pt>
                <c:pt idx="870">
                  <c:v>7.7539999999999996</c:v>
                </c:pt>
                <c:pt idx="871">
                  <c:v>7.8529999999999998</c:v>
                </c:pt>
                <c:pt idx="872">
                  <c:v>7.8630000000000013</c:v>
                </c:pt>
                <c:pt idx="873">
                  <c:v>7.7739999999999991</c:v>
                </c:pt>
                <c:pt idx="874">
                  <c:v>7.7799999999999994</c:v>
                </c:pt>
                <c:pt idx="875">
                  <c:v>7.7840000000000007</c:v>
                </c:pt>
                <c:pt idx="876">
                  <c:v>7.7530000000000001</c:v>
                </c:pt>
                <c:pt idx="877">
                  <c:v>7.7679999999999989</c:v>
                </c:pt>
                <c:pt idx="878">
                  <c:v>7.9620000000000006</c:v>
                </c:pt>
                <c:pt idx="879">
                  <c:v>7.8379999999999992</c:v>
                </c:pt>
                <c:pt idx="880">
                  <c:v>7.8630000000000013</c:v>
                </c:pt>
                <c:pt idx="881">
                  <c:v>7.8929999999999989</c:v>
                </c:pt>
                <c:pt idx="882">
                  <c:v>7.8680000000000003</c:v>
                </c:pt>
                <c:pt idx="883">
                  <c:v>7.8739999999999997</c:v>
                </c:pt>
                <c:pt idx="884">
                  <c:v>7.9580000000000002</c:v>
                </c:pt>
                <c:pt idx="885">
                  <c:v>7.9670000000000005</c:v>
                </c:pt>
                <c:pt idx="886">
                  <c:v>7.9650000000000007</c:v>
                </c:pt>
                <c:pt idx="887">
                  <c:v>7.9489999999999998</c:v>
                </c:pt>
                <c:pt idx="888">
                  <c:v>7.9730000000000008</c:v>
                </c:pt>
                <c:pt idx="889">
                  <c:v>7.9370000000000003</c:v>
                </c:pt>
                <c:pt idx="890">
                  <c:v>7.5840000000000005</c:v>
                </c:pt>
                <c:pt idx="891">
                  <c:v>7.5860000000000003</c:v>
                </c:pt>
                <c:pt idx="892">
                  <c:v>7.55</c:v>
                </c:pt>
                <c:pt idx="893">
                  <c:v>7.5359999999999996</c:v>
                </c:pt>
                <c:pt idx="894">
                  <c:v>7.492</c:v>
                </c:pt>
                <c:pt idx="895">
                  <c:v>7.4950000000000001</c:v>
                </c:pt>
                <c:pt idx="896">
                  <c:v>7.5750000000000002</c:v>
                </c:pt>
                <c:pt idx="897">
                  <c:v>7.6070000000000011</c:v>
                </c:pt>
                <c:pt idx="898">
                  <c:v>7.528999999999999</c:v>
                </c:pt>
                <c:pt idx="899">
                  <c:v>7.5269999999999992</c:v>
                </c:pt>
                <c:pt idx="900">
                  <c:v>7.5280000000000005</c:v>
                </c:pt>
                <c:pt idx="901">
                  <c:v>7.479000000000001</c:v>
                </c:pt>
                <c:pt idx="902">
                  <c:v>7.4680000000000009</c:v>
                </c:pt>
                <c:pt idx="903">
                  <c:v>7.8630000000000013</c:v>
                </c:pt>
                <c:pt idx="904">
                  <c:v>7.6519999999999992</c:v>
                </c:pt>
                <c:pt idx="905">
                  <c:v>7.6599999999999993</c:v>
                </c:pt>
                <c:pt idx="906">
                  <c:v>7.653999999999999</c:v>
                </c:pt>
                <c:pt idx="907">
                  <c:v>7.6390000000000002</c:v>
                </c:pt>
                <c:pt idx="908">
                  <c:v>7.6189999999999998</c:v>
                </c:pt>
                <c:pt idx="909">
                  <c:v>7.8109999999999999</c:v>
                </c:pt>
                <c:pt idx="910">
                  <c:v>7.7780000000000005</c:v>
                </c:pt>
                <c:pt idx="911">
                  <c:v>7.7009999999999987</c:v>
                </c:pt>
                <c:pt idx="912">
                  <c:v>7.6740000000000013</c:v>
                </c:pt>
                <c:pt idx="913">
                  <c:v>7.7219999999999995</c:v>
                </c:pt>
                <c:pt idx="914">
                  <c:v>7.6530000000000005</c:v>
                </c:pt>
                <c:pt idx="915">
                  <c:v>7.8109999999999999</c:v>
                </c:pt>
                <c:pt idx="916">
                  <c:v>7.7810000000000006</c:v>
                </c:pt>
                <c:pt idx="917">
                  <c:v>7.8049999999999997</c:v>
                </c:pt>
                <c:pt idx="918">
                  <c:v>7.7679999999999989</c:v>
                </c:pt>
                <c:pt idx="919">
                  <c:v>7.7769999999999992</c:v>
                </c:pt>
                <c:pt idx="920">
                  <c:v>7.7439999999999998</c:v>
                </c:pt>
                <c:pt idx="921">
                  <c:v>7.8209999999999997</c:v>
                </c:pt>
                <c:pt idx="922">
                  <c:v>7.9019999999999992</c:v>
                </c:pt>
                <c:pt idx="923">
                  <c:v>7.7530000000000001</c:v>
                </c:pt>
                <c:pt idx="924">
                  <c:v>7.8280000000000003</c:v>
                </c:pt>
                <c:pt idx="925">
                  <c:v>7.7640000000000002</c:v>
                </c:pt>
                <c:pt idx="926">
                  <c:v>7.7649999999999988</c:v>
                </c:pt>
                <c:pt idx="927">
                  <c:v>8.0340000000000007</c:v>
                </c:pt>
                <c:pt idx="928">
                  <c:v>7.8650000000000002</c:v>
                </c:pt>
                <c:pt idx="929">
                  <c:v>7.891</c:v>
                </c:pt>
                <c:pt idx="930">
                  <c:v>7.918000000000001</c:v>
                </c:pt>
                <c:pt idx="931">
                  <c:v>7.9109999999999996</c:v>
                </c:pt>
                <c:pt idx="932">
                  <c:v>7.9049999999999994</c:v>
                </c:pt>
                <c:pt idx="933">
                  <c:v>7.9689999999999994</c:v>
                </c:pt>
                <c:pt idx="934">
                  <c:v>8.0129999999999999</c:v>
                </c:pt>
                <c:pt idx="935">
                  <c:v>7.9859999999999998</c:v>
                </c:pt>
                <c:pt idx="936">
                  <c:v>7.979000000000001</c:v>
                </c:pt>
                <c:pt idx="937">
                  <c:v>7.9760000000000009</c:v>
                </c:pt>
                <c:pt idx="938">
                  <c:v>7.9680000000000009</c:v>
                </c:pt>
                <c:pt idx="939">
                  <c:v>7.74</c:v>
                </c:pt>
                <c:pt idx="940">
                  <c:v>7.5679999999999996</c:v>
                </c:pt>
                <c:pt idx="941">
                  <c:v>7.5980000000000008</c:v>
                </c:pt>
                <c:pt idx="942">
                  <c:v>7.6139999999999999</c:v>
                </c:pt>
                <c:pt idx="943">
                  <c:v>7.581999999999999</c:v>
                </c:pt>
                <c:pt idx="944">
                  <c:v>7.6180000000000003</c:v>
                </c:pt>
                <c:pt idx="945">
                  <c:v>7.6950000000000003</c:v>
                </c:pt>
                <c:pt idx="946">
                  <c:v>7.92</c:v>
                </c:pt>
                <c:pt idx="947">
                  <c:v>7.6629999999999994</c:v>
                </c:pt>
                <c:pt idx="948">
                  <c:v>7.7099999999999991</c:v>
                </c:pt>
                <c:pt idx="949">
                  <c:v>7.7230000000000008</c:v>
                </c:pt>
                <c:pt idx="950">
                  <c:v>7.7380000000000013</c:v>
                </c:pt>
                <c:pt idx="951">
                  <c:v>7.702</c:v>
                </c:pt>
                <c:pt idx="952">
                  <c:v>8.1039999999999992</c:v>
                </c:pt>
                <c:pt idx="953">
                  <c:v>7.7900000000000009</c:v>
                </c:pt>
                <c:pt idx="954">
                  <c:v>7.7829999999999995</c:v>
                </c:pt>
                <c:pt idx="955">
                  <c:v>7.806</c:v>
                </c:pt>
                <c:pt idx="956">
                  <c:v>7.7949999999999999</c:v>
                </c:pt>
                <c:pt idx="957">
                  <c:v>7.7840000000000007</c:v>
                </c:pt>
                <c:pt idx="958">
                  <c:v>7.8330000000000002</c:v>
                </c:pt>
                <c:pt idx="959">
                  <c:v>7.8430000000000009</c:v>
                </c:pt>
                <c:pt idx="960">
                  <c:v>7.8209999999999997</c:v>
                </c:pt>
                <c:pt idx="961">
                  <c:v>7.8340000000000005</c:v>
                </c:pt>
                <c:pt idx="962">
                  <c:v>7.8439999999999994</c:v>
                </c:pt>
                <c:pt idx="963">
                  <c:v>7.6399999999999988</c:v>
                </c:pt>
                <c:pt idx="964">
                  <c:v>7.6319999999999997</c:v>
                </c:pt>
                <c:pt idx="965">
                  <c:v>7.556</c:v>
                </c:pt>
                <c:pt idx="966">
                  <c:v>7.5570000000000004</c:v>
                </c:pt>
                <c:pt idx="967">
                  <c:v>7.5409999999999995</c:v>
                </c:pt>
                <c:pt idx="968">
                  <c:v>7.5299999999999994</c:v>
                </c:pt>
                <c:pt idx="969">
                  <c:v>7.6109999999999998</c:v>
                </c:pt>
                <c:pt idx="970">
                  <c:v>7.6950000000000003</c:v>
                </c:pt>
                <c:pt idx="971">
                  <c:v>7.6369999999999987</c:v>
                </c:pt>
                <c:pt idx="972">
                  <c:v>7.5879999999999992</c:v>
                </c:pt>
                <c:pt idx="973">
                  <c:v>7.5969999999999995</c:v>
                </c:pt>
                <c:pt idx="974">
                  <c:v>7.5759999999999987</c:v>
                </c:pt>
                <c:pt idx="975">
                  <c:v>7.5890000000000004</c:v>
                </c:pt>
                <c:pt idx="976">
                  <c:v>7.7530000000000001</c:v>
                </c:pt>
                <c:pt idx="977">
                  <c:v>7.729000000000001</c:v>
                </c:pt>
                <c:pt idx="978">
                  <c:v>7.6629999999999994</c:v>
                </c:pt>
                <c:pt idx="979">
                  <c:v>7.6840000000000002</c:v>
                </c:pt>
                <c:pt idx="980">
                  <c:v>7.6629999999999994</c:v>
                </c:pt>
                <c:pt idx="981">
                  <c:v>7.6620000000000008</c:v>
                </c:pt>
                <c:pt idx="982">
                  <c:v>7.8659999999999997</c:v>
                </c:pt>
                <c:pt idx="983">
                  <c:v>7.793000000000001</c:v>
                </c:pt>
                <c:pt idx="984">
                  <c:v>7.7460000000000004</c:v>
                </c:pt>
                <c:pt idx="985">
                  <c:v>7.7270000000000012</c:v>
                </c:pt>
                <c:pt idx="986">
                  <c:v>7.7629999999999999</c:v>
                </c:pt>
                <c:pt idx="987">
                  <c:v>7.7510000000000003</c:v>
                </c:pt>
                <c:pt idx="988">
                  <c:v>7.6399999999999988</c:v>
                </c:pt>
                <c:pt idx="989">
                  <c:v>7.5620000000000003</c:v>
                </c:pt>
                <c:pt idx="990">
                  <c:v>7.63</c:v>
                </c:pt>
                <c:pt idx="991">
                  <c:v>7.6519999999999992</c:v>
                </c:pt>
                <c:pt idx="992">
                  <c:v>7.7039999999999988</c:v>
                </c:pt>
                <c:pt idx="993">
                  <c:v>7.6840000000000002</c:v>
                </c:pt>
                <c:pt idx="994">
                  <c:v>7.7539999999999996</c:v>
                </c:pt>
                <c:pt idx="995">
                  <c:v>7.8760000000000003</c:v>
                </c:pt>
                <c:pt idx="996">
                  <c:v>7.846000000000001</c:v>
                </c:pt>
                <c:pt idx="997">
                  <c:v>7.859</c:v>
                </c:pt>
                <c:pt idx="998">
                  <c:v>7.8879999999999999</c:v>
                </c:pt>
                <c:pt idx="999">
                  <c:v>7.883</c:v>
                </c:pt>
                <c:pt idx="1000">
                  <c:v>7.9099999999999993</c:v>
                </c:pt>
                <c:pt idx="1001">
                  <c:v>7.895999999999999</c:v>
                </c:pt>
                <c:pt idx="1002">
                  <c:v>7.7439999999999998</c:v>
                </c:pt>
                <c:pt idx="1003">
                  <c:v>7.7900000000000009</c:v>
                </c:pt>
                <c:pt idx="1004">
                  <c:v>7.7460000000000004</c:v>
                </c:pt>
                <c:pt idx="1005">
                  <c:v>7.7769999999999992</c:v>
                </c:pt>
                <c:pt idx="1006">
                  <c:v>7.8070000000000004</c:v>
                </c:pt>
                <c:pt idx="1007">
                  <c:v>7.831999999999999</c:v>
                </c:pt>
                <c:pt idx="1008">
                  <c:v>7.8639999999999999</c:v>
                </c:pt>
                <c:pt idx="1009">
                  <c:v>7.8659999999999997</c:v>
                </c:pt>
                <c:pt idx="1010">
                  <c:v>7.8970000000000002</c:v>
                </c:pt>
                <c:pt idx="1011">
                  <c:v>7.8979999999999988</c:v>
                </c:pt>
                <c:pt idx="1012">
                  <c:v>7.8810000000000002</c:v>
                </c:pt>
                <c:pt idx="1013">
                  <c:v>7.6429999999999989</c:v>
                </c:pt>
                <c:pt idx="1014">
                  <c:v>7.581999999999999</c:v>
                </c:pt>
                <c:pt idx="1015">
                  <c:v>7.6479999999999988</c:v>
                </c:pt>
                <c:pt idx="1016">
                  <c:v>7.6760000000000002</c:v>
                </c:pt>
                <c:pt idx="1017">
                  <c:v>7.6549999999999994</c:v>
                </c:pt>
                <c:pt idx="1018">
                  <c:v>7.8019999999999996</c:v>
                </c:pt>
                <c:pt idx="1019">
                  <c:v>7.7489999999999997</c:v>
                </c:pt>
                <c:pt idx="1020">
                  <c:v>8.0229999999999997</c:v>
                </c:pt>
                <c:pt idx="1021">
                  <c:v>8.0020000000000007</c:v>
                </c:pt>
                <c:pt idx="1022">
                  <c:v>7.9670000000000005</c:v>
                </c:pt>
                <c:pt idx="1023">
                  <c:v>8.0039999999999996</c:v>
                </c:pt>
                <c:pt idx="1024">
                  <c:v>8.0549999999999997</c:v>
                </c:pt>
                <c:pt idx="1025">
                  <c:v>7.9670000000000005</c:v>
                </c:pt>
                <c:pt idx="1026">
                  <c:v>7.8150000000000004</c:v>
                </c:pt>
                <c:pt idx="1027">
                  <c:v>7.8730000000000002</c:v>
                </c:pt>
                <c:pt idx="1028">
                  <c:v>7.7909999999999995</c:v>
                </c:pt>
                <c:pt idx="1029">
                  <c:v>7.8259999999999987</c:v>
                </c:pt>
                <c:pt idx="1030">
                  <c:v>7.8420000000000005</c:v>
                </c:pt>
                <c:pt idx="1031">
                  <c:v>7.8129999999999997</c:v>
                </c:pt>
                <c:pt idx="1032">
                  <c:v>7.8209999999999997</c:v>
                </c:pt>
                <c:pt idx="1033">
                  <c:v>7.8780000000000001</c:v>
                </c:pt>
                <c:pt idx="1034">
                  <c:v>7.9159999999999995</c:v>
                </c:pt>
                <c:pt idx="1035">
                  <c:v>7.9859999999999998</c:v>
                </c:pt>
                <c:pt idx="1036">
                  <c:v>7.9060000000000006</c:v>
                </c:pt>
                <c:pt idx="1037">
                  <c:v>7.9420000000000002</c:v>
                </c:pt>
                <c:pt idx="1038">
                  <c:v>7.8170000000000002</c:v>
                </c:pt>
                <c:pt idx="1039">
                  <c:v>7.5739999999999998</c:v>
                </c:pt>
                <c:pt idx="1040">
                  <c:v>7.6239999999999997</c:v>
                </c:pt>
                <c:pt idx="1041">
                  <c:v>7.6549999999999994</c:v>
                </c:pt>
                <c:pt idx="1042">
                  <c:v>7.6530000000000005</c:v>
                </c:pt>
                <c:pt idx="1043">
                  <c:v>7.7189999999999994</c:v>
                </c:pt>
                <c:pt idx="1044">
                  <c:v>8.1259999999999994</c:v>
                </c:pt>
                <c:pt idx="1045">
                  <c:v>7.9700000000000006</c:v>
                </c:pt>
                <c:pt idx="1046">
                  <c:v>7.9420000000000002</c:v>
                </c:pt>
                <c:pt idx="1047">
                  <c:v>7.9760000000000009</c:v>
                </c:pt>
                <c:pt idx="1048">
                  <c:v>7.9650000000000007</c:v>
                </c:pt>
                <c:pt idx="1049">
                  <c:v>8.0609999999999999</c:v>
                </c:pt>
                <c:pt idx="1050">
                  <c:v>7.7720000000000002</c:v>
                </c:pt>
                <c:pt idx="1051">
                  <c:v>7.7799999999999994</c:v>
                </c:pt>
                <c:pt idx="1052">
                  <c:v>7.7840000000000007</c:v>
                </c:pt>
                <c:pt idx="1053">
                  <c:v>7.8070000000000004</c:v>
                </c:pt>
                <c:pt idx="1054">
                  <c:v>7.8349999999999991</c:v>
                </c:pt>
                <c:pt idx="1055">
                  <c:v>7.8019999999999996</c:v>
                </c:pt>
                <c:pt idx="1056">
                  <c:v>7.8730000000000002</c:v>
                </c:pt>
                <c:pt idx="1057">
                  <c:v>7.8810000000000002</c:v>
                </c:pt>
                <c:pt idx="1058">
                  <c:v>7.8929999999999989</c:v>
                </c:pt>
                <c:pt idx="1059">
                  <c:v>7.854000000000001</c:v>
                </c:pt>
                <c:pt idx="1060">
                  <c:v>7.923</c:v>
                </c:pt>
                <c:pt idx="1061">
                  <c:v>7.4989999999999997</c:v>
                </c:pt>
                <c:pt idx="1062">
                  <c:v>7.4960000000000004</c:v>
                </c:pt>
                <c:pt idx="1063">
                  <c:v>7.5149999999999988</c:v>
                </c:pt>
                <c:pt idx="1064">
                  <c:v>7.479000000000001</c:v>
                </c:pt>
                <c:pt idx="1065">
                  <c:v>7.4960000000000004</c:v>
                </c:pt>
                <c:pt idx="1066">
                  <c:v>7.4820000000000011</c:v>
                </c:pt>
                <c:pt idx="1067">
                  <c:v>7.6340000000000003</c:v>
                </c:pt>
                <c:pt idx="1068">
                  <c:v>7.7849999999999993</c:v>
                </c:pt>
                <c:pt idx="1069">
                  <c:v>7.8019999999999996</c:v>
                </c:pt>
                <c:pt idx="1070">
                  <c:v>7.7649999999999988</c:v>
                </c:pt>
                <c:pt idx="1071">
                  <c:v>7.7510000000000003</c:v>
                </c:pt>
                <c:pt idx="1072">
                  <c:v>7.7819999999999991</c:v>
                </c:pt>
                <c:pt idx="1073">
                  <c:v>7.7900000000000009</c:v>
                </c:pt>
                <c:pt idx="1074">
                  <c:v>7.6379999999999999</c:v>
                </c:pt>
                <c:pt idx="1075">
                  <c:v>7.5830000000000002</c:v>
                </c:pt>
                <c:pt idx="1076">
                  <c:v>7.5939999999999994</c:v>
                </c:pt>
                <c:pt idx="1077">
                  <c:v>7.6260000000000003</c:v>
                </c:pt>
                <c:pt idx="1078">
                  <c:v>7.5990000000000011</c:v>
                </c:pt>
                <c:pt idx="1079">
                  <c:v>7.6189999999999998</c:v>
                </c:pt>
                <c:pt idx="1080">
                  <c:v>7.6629999999999994</c:v>
                </c:pt>
                <c:pt idx="1081">
                  <c:v>7.6719999999999997</c:v>
                </c:pt>
                <c:pt idx="1082">
                  <c:v>7.6689999999999996</c:v>
                </c:pt>
                <c:pt idx="1083">
                  <c:v>7.6609999999999996</c:v>
                </c:pt>
                <c:pt idx="1084">
                  <c:v>7.6659999999999995</c:v>
                </c:pt>
                <c:pt idx="1085">
                  <c:v>7.7090000000000005</c:v>
                </c:pt>
                <c:pt idx="1086">
                  <c:v>7.8550000000000013</c:v>
                </c:pt>
                <c:pt idx="1087">
                  <c:v>7.6399999999999988</c:v>
                </c:pt>
                <c:pt idx="1088">
                  <c:v>7.6639999999999997</c:v>
                </c:pt>
                <c:pt idx="1089">
                  <c:v>7.6820000000000004</c:v>
                </c:pt>
                <c:pt idx="1090">
                  <c:v>7.6650000000000009</c:v>
                </c:pt>
                <c:pt idx="1091">
                  <c:v>7.6870000000000003</c:v>
                </c:pt>
                <c:pt idx="1092">
                  <c:v>7.8029999999999999</c:v>
                </c:pt>
                <c:pt idx="1093">
                  <c:v>8.1850000000000005</c:v>
                </c:pt>
                <c:pt idx="1094">
                  <c:v>7.971000000000001</c:v>
                </c:pt>
                <c:pt idx="1095">
                  <c:v>8.077</c:v>
                </c:pt>
                <c:pt idx="1096">
                  <c:v>8.06</c:v>
                </c:pt>
                <c:pt idx="1097">
                  <c:v>8.0250000000000004</c:v>
                </c:pt>
                <c:pt idx="1098">
                  <c:v>7.9719999999999995</c:v>
                </c:pt>
                <c:pt idx="1099">
                  <c:v>8.2140000000000004</c:v>
                </c:pt>
                <c:pt idx="1100">
                  <c:v>7.8179999999999996</c:v>
                </c:pt>
                <c:pt idx="1101">
                  <c:v>7.7629999999999999</c:v>
                </c:pt>
                <c:pt idx="1102">
                  <c:v>7.7960000000000012</c:v>
                </c:pt>
                <c:pt idx="1103">
                  <c:v>7.7739999999999991</c:v>
                </c:pt>
                <c:pt idx="1104">
                  <c:v>7.7409999999999997</c:v>
                </c:pt>
                <c:pt idx="1105">
                  <c:v>7.9030000000000005</c:v>
                </c:pt>
                <c:pt idx="1106">
                  <c:v>7.9379999999999997</c:v>
                </c:pt>
                <c:pt idx="1107">
                  <c:v>7.9290000000000003</c:v>
                </c:pt>
                <c:pt idx="1108">
                  <c:v>7.9320000000000004</c:v>
                </c:pt>
                <c:pt idx="1109">
                  <c:v>7.9489999999999998</c:v>
                </c:pt>
                <c:pt idx="1110">
                  <c:v>7.9550000000000001</c:v>
                </c:pt>
                <c:pt idx="1111">
                  <c:v>7.4539999999999988</c:v>
                </c:pt>
                <c:pt idx="1112">
                  <c:v>7.3739999999999997</c:v>
                </c:pt>
                <c:pt idx="1113">
                  <c:v>7.4210000000000012</c:v>
                </c:pt>
                <c:pt idx="1114">
                  <c:v>7.4150000000000009</c:v>
                </c:pt>
                <c:pt idx="1115">
                  <c:v>7.4719999999999995</c:v>
                </c:pt>
                <c:pt idx="1116">
                  <c:v>7.4530000000000003</c:v>
                </c:pt>
                <c:pt idx="1117">
                  <c:v>7.5409999999999995</c:v>
                </c:pt>
                <c:pt idx="1118">
                  <c:v>7.7469999999999999</c:v>
                </c:pt>
                <c:pt idx="1119">
                  <c:v>7.7350000000000012</c:v>
                </c:pt>
                <c:pt idx="1120">
                  <c:v>7.7530000000000001</c:v>
                </c:pt>
                <c:pt idx="1121">
                  <c:v>7.7530000000000001</c:v>
                </c:pt>
                <c:pt idx="1122">
                  <c:v>7.7279999999999998</c:v>
                </c:pt>
                <c:pt idx="1123">
                  <c:v>7.5379999999999994</c:v>
                </c:pt>
                <c:pt idx="1124">
                  <c:v>7.5400000000000009</c:v>
                </c:pt>
                <c:pt idx="1125">
                  <c:v>7.4980000000000002</c:v>
                </c:pt>
                <c:pt idx="1126">
                  <c:v>7.5319999999999991</c:v>
                </c:pt>
                <c:pt idx="1127">
                  <c:v>7.5570000000000004</c:v>
                </c:pt>
                <c:pt idx="1128">
                  <c:v>7.56</c:v>
                </c:pt>
                <c:pt idx="1129">
                  <c:v>7.625</c:v>
                </c:pt>
                <c:pt idx="1130">
                  <c:v>7.67</c:v>
                </c:pt>
                <c:pt idx="1131">
                  <c:v>7.6740000000000013</c:v>
                </c:pt>
                <c:pt idx="1132">
                  <c:v>7.6920000000000002</c:v>
                </c:pt>
                <c:pt idx="1133">
                  <c:v>7.6989999999999998</c:v>
                </c:pt>
                <c:pt idx="1134">
                  <c:v>7.6959999999999997</c:v>
                </c:pt>
                <c:pt idx="1135">
                  <c:v>7.6689999999999996</c:v>
                </c:pt>
                <c:pt idx="1136">
                  <c:v>7.5789999999999988</c:v>
                </c:pt>
                <c:pt idx="1137">
                  <c:v>7.6010000000000009</c:v>
                </c:pt>
                <c:pt idx="1138">
                  <c:v>7.6020000000000012</c:v>
                </c:pt>
                <c:pt idx="1139">
                  <c:v>7.6109999999999998</c:v>
                </c:pt>
                <c:pt idx="1140">
                  <c:v>7.6289999999999996</c:v>
                </c:pt>
                <c:pt idx="1141">
                  <c:v>7.8609999999999998</c:v>
                </c:pt>
                <c:pt idx="1142">
                  <c:v>8.01</c:v>
                </c:pt>
                <c:pt idx="1143">
                  <c:v>7.9290000000000003</c:v>
                </c:pt>
                <c:pt idx="1144">
                  <c:v>7.8840000000000003</c:v>
                </c:pt>
                <c:pt idx="1145">
                  <c:v>7.895999999999999</c:v>
                </c:pt>
                <c:pt idx="1146">
                  <c:v>7.8630000000000013</c:v>
                </c:pt>
                <c:pt idx="1147">
                  <c:v>7.92</c:v>
                </c:pt>
                <c:pt idx="1148">
                  <c:v>7.7889999999999997</c:v>
                </c:pt>
                <c:pt idx="1149">
                  <c:v>7.6929999999999996</c:v>
                </c:pt>
                <c:pt idx="1150">
                  <c:v>7.6779999999999999</c:v>
                </c:pt>
                <c:pt idx="1151">
                  <c:v>7.68</c:v>
                </c:pt>
                <c:pt idx="1152">
                  <c:v>7.6590000000000007</c:v>
                </c:pt>
                <c:pt idx="1153">
                  <c:v>7.6980000000000004</c:v>
                </c:pt>
                <c:pt idx="1154">
                  <c:v>7.8379999999999992</c:v>
                </c:pt>
                <c:pt idx="1155">
                  <c:v>7.8760000000000003</c:v>
                </c:pt>
                <c:pt idx="1156">
                  <c:v>7.8230000000000004</c:v>
                </c:pt>
                <c:pt idx="1157">
                  <c:v>7.8289999999999988</c:v>
                </c:pt>
                <c:pt idx="1158">
                  <c:v>7.85</c:v>
                </c:pt>
                <c:pt idx="1159">
                  <c:v>7.8769999999999998</c:v>
                </c:pt>
                <c:pt idx="1160">
                  <c:v>7.6929999999999996</c:v>
                </c:pt>
                <c:pt idx="1161">
                  <c:v>7.6820000000000004</c:v>
                </c:pt>
                <c:pt idx="1162">
                  <c:v>7.6429999999999989</c:v>
                </c:pt>
                <c:pt idx="1163">
                  <c:v>7.653999999999999</c:v>
                </c:pt>
                <c:pt idx="1164">
                  <c:v>7.6530000000000005</c:v>
                </c:pt>
                <c:pt idx="1165">
                  <c:v>7.6609999999999996</c:v>
                </c:pt>
                <c:pt idx="1166">
                  <c:v>7.8239999999999998</c:v>
                </c:pt>
                <c:pt idx="1167">
                  <c:v>7.9049999999999994</c:v>
                </c:pt>
                <c:pt idx="1168">
                  <c:v>7.8929999999999989</c:v>
                </c:pt>
                <c:pt idx="1169">
                  <c:v>7.8780000000000001</c:v>
                </c:pt>
                <c:pt idx="1170">
                  <c:v>7.8620000000000001</c:v>
                </c:pt>
                <c:pt idx="1171">
                  <c:v>7.8430000000000009</c:v>
                </c:pt>
                <c:pt idx="1172">
                  <c:v>7.8600000000000012</c:v>
                </c:pt>
                <c:pt idx="1173">
                  <c:v>7.63</c:v>
                </c:pt>
                <c:pt idx="1174">
                  <c:v>7.6289999999999996</c:v>
                </c:pt>
                <c:pt idx="1175">
                  <c:v>7.6070000000000011</c:v>
                </c:pt>
                <c:pt idx="1176">
                  <c:v>7.6150000000000002</c:v>
                </c:pt>
                <c:pt idx="1177">
                  <c:v>7.5879999999999992</c:v>
                </c:pt>
                <c:pt idx="1178">
                  <c:v>7.6260000000000003</c:v>
                </c:pt>
                <c:pt idx="1179">
                  <c:v>7.6210000000000004</c:v>
                </c:pt>
                <c:pt idx="1180">
                  <c:v>7.6180000000000003</c:v>
                </c:pt>
                <c:pt idx="1181">
                  <c:v>7.6379999999999999</c:v>
                </c:pt>
                <c:pt idx="1182">
                  <c:v>7.6599999999999993</c:v>
                </c:pt>
                <c:pt idx="1183">
                  <c:v>7.645999999999999</c:v>
                </c:pt>
                <c:pt idx="1184">
                  <c:v>7.6849999999999996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1A-43D1-A974-7C1BCCC44886}"/>
            </c:ext>
          </c:extLst>
        </c:ser>
        <c:ser>
          <c:idx val="4"/>
          <c:order val="4"/>
          <c:tx>
            <c:strRef>
              <c:f>'C031JI_1'!$J$4:$J$5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'C031JI_1'!$A$6:$E$1192</c:f>
              <c:multiLvlStrCache>
                <c:ptCount val="1185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24</c:v>
                  </c:pt>
                  <c:pt idx="248">
                    <c:v>1</c:v>
                  </c:pt>
                  <c:pt idx="249">
                    <c:v>5</c:v>
                  </c:pt>
                  <c:pt idx="250">
                    <c:v>9</c:v>
                  </c:pt>
                  <c:pt idx="251">
                    <c:v>13</c:v>
                  </c:pt>
                  <c:pt idx="252">
                    <c:v>17</c:v>
                  </c:pt>
                  <c:pt idx="253">
                    <c:v>21</c:v>
                  </c:pt>
                  <c:pt idx="254">
                    <c:v>25</c:v>
                  </c:pt>
                  <c:pt idx="255">
                    <c:v>2</c:v>
                  </c:pt>
                  <c:pt idx="256">
                    <c:v>6</c:v>
                  </c:pt>
                  <c:pt idx="257">
                    <c:v>10</c:v>
                  </c:pt>
                  <c:pt idx="258">
                    <c:v>14</c:v>
                  </c:pt>
                  <c:pt idx="259">
                    <c:v>18</c:v>
                  </c:pt>
                  <c:pt idx="260">
                    <c:v>22</c:v>
                  </c:pt>
                  <c:pt idx="261">
                    <c:v>3</c:v>
                  </c:pt>
                  <c:pt idx="262">
                    <c:v>7</c:v>
                  </c:pt>
                  <c:pt idx="263">
                    <c:v>11</c:v>
                  </c:pt>
                  <c:pt idx="264">
                    <c:v>15</c:v>
                  </c:pt>
                  <c:pt idx="265">
                    <c:v>19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20</c:v>
                  </c:pt>
                  <c:pt idx="270">
                    <c:v>24</c:v>
                  </c:pt>
                  <c:pt idx="271">
                    <c:v>1</c:v>
                  </c:pt>
                  <c:pt idx="272">
                    <c:v>5</c:v>
                  </c:pt>
                  <c:pt idx="273">
                    <c:v>9</c:v>
                  </c:pt>
                  <c:pt idx="274">
                    <c:v>13</c:v>
                  </c:pt>
                  <c:pt idx="275">
                    <c:v>17</c:v>
                  </c:pt>
                  <c:pt idx="276">
                    <c:v>21</c:v>
                  </c:pt>
                  <c:pt idx="277">
                    <c:v>25</c:v>
                  </c:pt>
                  <c:pt idx="278">
                    <c:v>2</c:v>
                  </c:pt>
                  <c:pt idx="279">
                    <c:v>6</c:v>
                  </c:pt>
                  <c:pt idx="280">
                    <c:v>10</c:v>
                  </c:pt>
                  <c:pt idx="281">
                    <c:v>14</c:v>
                  </c:pt>
                  <c:pt idx="282">
                    <c:v>18</c:v>
                  </c:pt>
                  <c:pt idx="283">
                    <c:v>22</c:v>
                  </c:pt>
                  <c:pt idx="284">
                    <c:v>3</c:v>
                  </c:pt>
                  <c:pt idx="285">
                    <c:v>7</c:v>
                  </c:pt>
                  <c:pt idx="286">
                    <c:v>11</c:v>
                  </c:pt>
                  <c:pt idx="287">
                    <c:v>15</c:v>
                  </c:pt>
                  <c:pt idx="288">
                    <c:v>19</c:v>
                  </c:pt>
                  <c:pt idx="289">
                    <c:v>23</c:v>
                  </c:pt>
                  <c:pt idx="290">
                    <c:v>4</c:v>
                  </c:pt>
                  <c:pt idx="291">
                    <c:v>8</c:v>
                  </c:pt>
                  <c:pt idx="292">
                    <c:v>12</c:v>
                  </c:pt>
                  <c:pt idx="293">
                    <c:v>16</c:v>
                  </c:pt>
                  <c:pt idx="294">
                    <c:v>20</c:v>
                  </c:pt>
                  <c:pt idx="295">
                    <c:v>24</c:v>
                  </c:pt>
                  <c:pt idx="296">
                    <c:v>1</c:v>
                  </c:pt>
                  <c:pt idx="297">
                    <c:v>5</c:v>
                  </c:pt>
                  <c:pt idx="298">
                    <c:v>9</c:v>
                  </c:pt>
                  <c:pt idx="299">
                    <c:v>13</c:v>
                  </c:pt>
                  <c:pt idx="300">
                    <c:v>17</c:v>
                  </c:pt>
                  <c:pt idx="301">
                    <c:v>21</c:v>
                  </c:pt>
                  <c:pt idx="302">
                    <c:v>25</c:v>
                  </c:pt>
                  <c:pt idx="303">
                    <c:v>2</c:v>
                  </c:pt>
                  <c:pt idx="304">
                    <c:v>6</c:v>
                  </c:pt>
                  <c:pt idx="305">
                    <c:v>10</c:v>
                  </c:pt>
                  <c:pt idx="306">
                    <c:v>14</c:v>
                  </c:pt>
                  <c:pt idx="307">
                    <c:v>18</c:v>
                  </c:pt>
                  <c:pt idx="308">
                    <c:v>22</c:v>
                  </c:pt>
                  <c:pt idx="309">
                    <c:v>3</c:v>
                  </c:pt>
                  <c:pt idx="310">
                    <c:v>7</c:v>
                  </c:pt>
                  <c:pt idx="311">
                    <c:v>11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12</c:v>
                  </c:pt>
                  <c:pt idx="318">
                    <c:v>16</c:v>
                  </c:pt>
                  <c:pt idx="319">
                    <c:v>20</c:v>
                  </c:pt>
                  <c:pt idx="320">
                    <c:v>24</c:v>
                  </c:pt>
                  <c:pt idx="321">
                    <c:v>1</c:v>
                  </c:pt>
                  <c:pt idx="322">
                    <c:v>5</c:v>
                  </c:pt>
                  <c:pt idx="323">
                    <c:v>9</c:v>
                  </c:pt>
                  <c:pt idx="324">
                    <c:v>13</c:v>
                  </c:pt>
                  <c:pt idx="325">
                    <c:v>17</c:v>
                  </c:pt>
                  <c:pt idx="326">
                    <c:v>25</c:v>
                  </c:pt>
                  <c:pt idx="327">
                    <c:v>2</c:v>
                  </c:pt>
                  <c:pt idx="328">
                    <c:v>6</c:v>
                  </c:pt>
                  <c:pt idx="329">
                    <c:v>10</c:v>
                  </c:pt>
                  <c:pt idx="330">
                    <c:v>14</c:v>
                  </c:pt>
                  <c:pt idx="331">
                    <c:v>18</c:v>
                  </c:pt>
                  <c:pt idx="332">
                    <c:v>22</c:v>
                  </c:pt>
                  <c:pt idx="333">
                    <c:v>3</c:v>
                  </c:pt>
                  <c:pt idx="334">
                    <c:v>7</c:v>
                  </c:pt>
                  <c:pt idx="335">
                    <c:v>11</c:v>
                  </c:pt>
                  <c:pt idx="336">
                    <c:v>15</c:v>
                  </c:pt>
                  <c:pt idx="337">
                    <c:v>19</c:v>
                  </c:pt>
                  <c:pt idx="338">
                    <c:v>23</c:v>
                  </c:pt>
                  <c:pt idx="339">
                    <c:v>4</c:v>
                  </c:pt>
                  <c:pt idx="340">
                    <c:v>8</c:v>
                  </c:pt>
                  <c:pt idx="341">
                    <c:v>12</c:v>
                  </c:pt>
                  <c:pt idx="342">
                    <c:v>16</c:v>
                  </c:pt>
                  <c:pt idx="343">
                    <c:v>20</c:v>
                  </c:pt>
                  <c:pt idx="344">
                    <c:v>24</c:v>
                  </c:pt>
                  <c:pt idx="345">
                    <c:v>1</c:v>
                  </c:pt>
                  <c:pt idx="346">
                    <c:v>5</c:v>
                  </c:pt>
                  <c:pt idx="347">
                    <c:v>9</c:v>
                  </c:pt>
                  <c:pt idx="348">
                    <c:v>13</c:v>
                  </c:pt>
                  <c:pt idx="349">
                    <c:v>17</c:v>
                  </c:pt>
                  <c:pt idx="350">
                    <c:v>21</c:v>
                  </c:pt>
                  <c:pt idx="351">
                    <c:v>25</c:v>
                  </c:pt>
                  <c:pt idx="352">
                    <c:v>2</c:v>
                  </c:pt>
                  <c:pt idx="353">
                    <c:v>6</c:v>
                  </c:pt>
                  <c:pt idx="354">
                    <c:v>10</c:v>
                  </c:pt>
                  <c:pt idx="355">
                    <c:v>14</c:v>
                  </c:pt>
                  <c:pt idx="356">
                    <c:v>18</c:v>
                  </c:pt>
                  <c:pt idx="357">
                    <c:v>22</c:v>
                  </c:pt>
                  <c:pt idx="358">
                    <c:v>3</c:v>
                  </c:pt>
                  <c:pt idx="359">
                    <c:v>11</c:v>
                  </c:pt>
                  <c:pt idx="360">
                    <c:v>15</c:v>
                  </c:pt>
                  <c:pt idx="361">
                    <c:v>19</c:v>
                  </c:pt>
                  <c:pt idx="362">
                    <c:v>23</c:v>
                  </c:pt>
                  <c:pt idx="363">
                    <c:v>4</c:v>
                  </c:pt>
                  <c:pt idx="364">
                    <c:v>8</c:v>
                  </c:pt>
                  <c:pt idx="365">
                    <c:v>12</c:v>
                  </c:pt>
                  <c:pt idx="366">
                    <c:v>16</c:v>
                  </c:pt>
                  <c:pt idx="367">
                    <c:v>20</c:v>
                  </c:pt>
                  <c:pt idx="368">
                    <c:v>1</c:v>
                  </c:pt>
                  <c:pt idx="369">
                    <c:v>5</c:v>
                  </c:pt>
                  <c:pt idx="370">
                    <c:v>9</c:v>
                  </c:pt>
                  <c:pt idx="371">
                    <c:v>13</c:v>
                  </c:pt>
                  <c:pt idx="372">
                    <c:v>17</c:v>
                  </c:pt>
                  <c:pt idx="373">
                    <c:v>21</c:v>
                  </c:pt>
                  <c:pt idx="374">
                    <c:v>25</c:v>
                  </c:pt>
                  <c:pt idx="375">
                    <c:v>2</c:v>
                  </c:pt>
                  <c:pt idx="376">
                    <c:v>6</c:v>
                  </c:pt>
                  <c:pt idx="377">
                    <c:v>10</c:v>
                  </c:pt>
                  <c:pt idx="378">
                    <c:v>14</c:v>
                  </c:pt>
                  <c:pt idx="379">
                    <c:v>18</c:v>
                  </c:pt>
                  <c:pt idx="380">
                    <c:v>3</c:v>
                  </c:pt>
                  <c:pt idx="381">
                    <c:v>7</c:v>
                  </c:pt>
                  <c:pt idx="382">
                    <c:v>11</c:v>
                  </c:pt>
                  <c:pt idx="383">
                    <c:v>15</c:v>
                  </c:pt>
                  <c:pt idx="384">
                    <c:v>19</c:v>
                  </c:pt>
                  <c:pt idx="385">
                    <c:v>23</c:v>
                  </c:pt>
                  <c:pt idx="386">
                    <c:v>4</c:v>
                  </c:pt>
                  <c:pt idx="387">
                    <c:v>8</c:v>
                  </c:pt>
                  <c:pt idx="388">
                    <c:v>12</c:v>
                  </c:pt>
                  <c:pt idx="389">
                    <c:v>16</c:v>
                  </c:pt>
                  <c:pt idx="390">
                    <c:v>20</c:v>
                  </c:pt>
                  <c:pt idx="391">
                    <c:v>24</c:v>
                  </c:pt>
                  <c:pt idx="392">
                    <c:v>1</c:v>
                  </c:pt>
                  <c:pt idx="393">
                    <c:v>5</c:v>
                  </c:pt>
                  <c:pt idx="394">
                    <c:v>9</c:v>
                  </c:pt>
                  <c:pt idx="395">
                    <c:v>13</c:v>
                  </c:pt>
                  <c:pt idx="396">
                    <c:v>17</c:v>
                  </c:pt>
                  <c:pt idx="397">
                    <c:v>21</c:v>
                  </c:pt>
                  <c:pt idx="398">
                    <c:v>25</c:v>
                  </c:pt>
                  <c:pt idx="399">
                    <c:v>2</c:v>
                  </c:pt>
                  <c:pt idx="400">
                    <c:v>6</c:v>
                  </c:pt>
                  <c:pt idx="401">
                    <c:v>10</c:v>
                  </c:pt>
                  <c:pt idx="402">
                    <c:v>18</c:v>
                  </c:pt>
                  <c:pt idx="403">
                    <c:v>22</c:v>
                  </c:pt>
                  <c:pt idx="404">
                    <c:v>3</c:v>
                  </c:pt>
                  <c:pt idx="405">
                    <c:v>7</c:v>
                  </c:pt>
                  <c:pt idx="406">
                    <c:v>11</c:v>
                  </c:pt>
                  <c:pt idx="407">
                    <c:v>15</c:v>
                  </c:pt>
                  <c:pt idx="408">
                    <c:v>19</c:v>
                  </c:pt>
                  <c:pt idx="409">
                    <c:v>23</c:v>
                  </c:pt>
                  <c:pt idx="410">
                    <c:v>4</c:v>
                  </c:pt>
                  <c:pt idx="411">
                    <c:v>8</c:v>
                  </c:pt>
                  <c:pt idx="412">
                    <c:v>12</c:v>
                  </c:pt>
                  <c:pt idx="413">
                    <c:v>16</c:v>
                  </c:pt>
                  <c:pt idx="414">
                    <c:v>20</c:v>
                  </c:pt>
                  <c:pt idx="415">
                    <c:v>24</c:v>
                  </c:pt>
                  <c:pt idx="416">
                    <c:v>1</c:v>
                  </c:pt>
                  <c:pt idx="417">
                    <c:v>5</c:v>
                  </c:pt>
                  <c:pt idx="418">
                    <c:v>9</c:v>
                  </c:pt>
                  <c:pt idx="419">
                    <c:v>13</c:v>
                  </c:pt>
                  <c:pt idx="420">
                    <c:v>17</c:v>
                  </c:pt>
                  <c:pt idx="421">
                    <c:v>21</c:v>
                  </c:pt>
                  <c:pt idx="422">
                    <c:v>25</c:v>
                  </c:pt>
                  <c:pt idx="423">
                    <c:v>2</c:v>
                  </c:pt>
                  <c:pt idx="424">
                    <c:v>6</c:v>
                  </c:pt>
                  <c:pt idx="425">
                    <c:v>10</c:v>
                  </c:pt>
                  <c:pt idx="426">
                    <c:v>14</c:v>
                  </c:pt>
                  <c:pt idx="427">
                    <c:v>18</c:v>
                  </c:pt>
                  <c:pt idx="428">
                    <c:v>22</c:v>
                  </c:pt>
                  <c:pt idx="429">
                    <c:v>3</c:v>
                  </c:pt>
                  <c:pt idx="430">
                    <c:v>7</c:v>
                  </c:pt>
                  <c:pt idx="431">
                    <c:v>11</c:v>
                  </c:pt>
                  <c:pt idx="432">
                    <c:v>15</c:v>
                  </c:pt>
                  <c:pt idx="433">
                    <c:v>19</c:v>
                  </c:pt>
                  <c:pt idx="434">
                    <c:v>23</c:v>
                  </c:pt>
                  <c:pt idx="435">
                    <c:v>4</c:v>
                  </c:pt>
                  <c:pt idx="436">
                    <c:v>8</c:v>
                  </c:pt>
                  <c:pt idx="437">
                    <c:v>12</c:v>
                  </c:pt>
                  <c:pt idx="438">
                    <c:v>16</c:v>
                  </c:pt>
                  <c:pt idx="439">
                    <c:v>20</c:v>
                  </c:pt>
                  <c:pt idx="440">
                    <c:v>24</c:v>
                  </c:pt>
                  <c:pt idx="441">
                    <c:v>1</c:v>
                  </c:pt>
                  <c:pt idx="442">
                    <c:v>5</c:v>
                  </c:pt>
                  <c:pt idx="443">
                    <c:v>9</c:v>
                  </c:pt>
                  <c:pt idx="444">
                    <c:v>13</c:v>
                  </c:pt>
                  <c:pt idx="445">
                    <c:v>17</c:v>
                  </c:pt>
                  <c:pt idx="446">
                    <c:v>21</c:v>
                  </c:pt>
                  <c:pt idx="447">
                    <c:v>25</c:v>
                  </c:pt>
                  <c:pt idx="448">
                    <c:v>2</c:v>
                  </c:pt>
                  <c:pt idx="449">
                    <c:v>6</c:v>
                  </c:pt>
                  <c:pt idx="450">
                    <c:v>10</c:v>
                  </c:pt>
                  <c:pt idx="451">
                    <c:v>14</c:v>
                  </c:pt>
                  <c:pt idx="452">
                    <c:v>18</c:v>
                  </c:pt>
                  <c:pt idx="453">
                    <c:v>22</c:v>
                  </c:pt>
                  <c:pt idx="454">
                    <c:v>3</c:v>
                  </c:pt>
                  <c:pt idx="455">
                    <c:v>7</c:v>
                  </c:pt>
                  <c:pt idx="456">
                    <c:v>11</c:v>
                  </c:pt>
                  <c:pt idx="457">
                    <c:v>15</c:v>
                  </c:pt>
                  <c:pt idx="458">
                    <c:v>19</c:v>
                  </c:pt>
                  <c:pt idx="459">
                    <c:v>23</c:v>
                  </c:pt>
                  <c:pt idx="460">
                    <c:v>4</c:v>
                  </c:pt>
                  <c:pt idx="461">
                    <c:v>8</c:v>
                  </c:pt>
                  <c:pt idx="462">
                    <c:v>12</c:v>
                  </c:pt>
                  <c:pt idx="463">
                    <c:v>16</c:v>
                  </c:pt>
                  <c:pt idx="464">
                    <c:v>20</c:v>
                  </c:pt>
                  <c:pt idx="465">
                    <c:v>24</c:v>
                  </c:pt>
                  <c:pt idx="466">
                    <c:v>1</c:v>
                  </c:pt>
                  <c:pt idx="467">
                    <c:v>5</c:v>
                  </c:pt>
                  <c:pt idx="468">
                    <c:v>9</c:v>
                  </c:pt>
                  <c:pt idx="469">
                    <c:v>13</c:v>
                  </c:pt>
                  <c:pt idx="470">
                    <c:v>17</c:v>
                  </c:pt>
                  <c:pt idx="471">
                    <c:v>21</c:v>
                  </c:pt>
                  <c:pt idx="472">
                    <c:v>25</c:v>
                  </c:pt>
                  <c:pt idx="473">
                    <c:v>2</c:v>
                  </c:pt>
                  <c:pt idx="474">
                    <c:v>6</c:v>
                  </c:pt>
                  <c:pt idx="475">
                    <c:v>10</c:v>
                  </c:pt>
                  <c:pt idx="476">
                    <c:v>14</c:v>
                  </c:pt>
                  <c:pt idx="477">
                    <c:v>18</c:v>
                  </c:pt>
                  <c:pt idx="478">
                    <c:v>22</c:v>
                  </c:pt>
                  <c:pt idx="479">
                    <c:v>3</c:v>
                  </c:pt>
                  <c:pt idx="480">
                    <c:v>7</c:v>
                  </c:pt>
                  <c:pt idx="481">
                    <c:v>11</c:v>
                  </c:pt>
                  <c:pt idx="482">
                    <c:v>15</c:v>
                  </c:pt>
                  <c:pt idx="483">
                    <c:v>19</c:v>
                  </c:pt>
                  <c:pt idx="484">
                    <c:v>23</c:v>
                  </c:pt>
                  <c:pt idx="485">
                    <c:v>4</c:v>
                  </c:pt>
                  <c:pt idx="486">
                    <c:v>8</c:v>
                  </c:pt>
                  <c:pt idx="487">
                    <c:v>12</c:v>
                  </c:pt>
                  <c:pt idx="488">
                    <c:v>16</c:v>
                  </c:pt>
                  <c:pt idx="489">
                    <c:v>20</c:v>
                  </c:pt>
                  <c:pt idx="490">
                    <c:v>24</c:v>
                  </c:pt>
                  <c:pt idx="491">
                    <c:v>1</c:v>
                  </c:pt>
                  <c:pt idx="492">
                    <c:v>5</c:v>
                  </c:pt>
                  <c:pt idx="493">
                    <c:v>9</c:v>
                  </c:pt>
                  <c:pt idx="494">
                    <c:v>13</c:v>
                  </c:pt>
                  <c:pt idx="495">
                    <c:v>17</c:v>
                  </c:pt>
                  <c:pt idx="496">
                    <c:v>21</c:v>
                  </c:pt>
                  <c:pt idx="497">
                    <c:v>25</c:v>
                  </c:pt>
                  <c:pt idx="498">
                    <c:v>2</c:v>
                  </c:pt>
                  <c:pt idx="499">
                    <c:v>6</c:v>
                  </c:pt>
                  <c:pt idx="500">
                    <c:v>10</c:v>
                  </c:pt>
                  <c:pt idx="501">
                    <c:v>14</c:v>
                  </c:pt>
                  <c:pt idx="502">
                    <c:v>18</c:v>
                  </c:pt>
                  <c:pt idx="503">
                    <c:v>22</c:v>
                  </c:pt>
                  <c:pt idx="504">
                    <c:v>3</c:v>
                  </c:pt>
                  <c:pt idx="505">
                    <c:v>7</c:v>
                  </c:pt>
                  <c:pt idx="506">
                    <c:v>11</c:v>
                  </c:pt>
                  <c:pt idx="507">
                    <c:v>15</c:v>
                  </c:pt>
                  <c:pt idx="508">
                    <c:v>19</c:v>
                  </c:pt>
                  <c:pt idx="509">
                    <c:v>23</c:v>
                  </c:pt>
                  <c:pt idx="510">
                    <c:v>4</c:v>
                  </c:pt>
                  <c:pt idx="511">
                    <c:v>8</c:v>
                  </c:pt>
                  <c:pt idx="512">
                    <c:v>12</c:v>
                  </c:pt>
                  <c:pt idx="513">
                    <c:v>16</c:v>
                  </c:pt>
                  <c:pt idx="514">
                    <c:v>20</c:v>
                  </c:pt>
                  <c:pt idx="515">
                    <c:v>24</c:v>
                  </c:pt>
                  <c:pt idx="516">
                    <c:v>1</c:v>
                  </c:pt>
                  <c:pt idx="517">
                    <c:v>5</c:v>
                  </c:pt>
                  <c:pt idx="518">
                    <c:v>9</c:v>
                  </c:pt>
                  <c:pt idx="519">
                    <c:v>13</c:v>
                  </c:pt>
                  <c:pt idx="520">
                    <c:v>17</c:v>
                  </c:pt>
                  <c:pt idx="521">
                    <c:v>21</c:v>
                  </c:pt>
                  <c:pt idx="522">
                    <c:v>25</c:v>
                  </c:pt>
                  <c:pt idx="523">
                    <c:v>2</c:v>
                  </c:pt>
                  <c:pt idx="524">
                    <c:v>6</c:v>
                  </c:pt>
                  <c:pt idx="525">
                    <c:v>10</c:v>
                  </c:pt>
                  <c:pt idx="526">
                    <c:v>14</c:v>
                  </c:pt>
                  <c:pt idx="527">
                    <c:v>18</c:v>
                  </c:pt>
                  <c:pt idx="528">
                    <c:v>22</c:v>
                  </c:pt>
                  <c:pt idx="529">
                    <c:v>3</c:v>
                  </c:pt>
                  <c:pt idx="530">
                    <c:v>7</c:v>
                  </c:pt>
                  <c:pt idx="531">
                    <c:v>11</c:v>
                  </c:pt>
                  <c:pt idx="532">
                    <c:v>15</c:v>
                  </c:pt>
                  <c:pt idx="533">
                    <c:v>19</c:v>
                  </c:pt>
                  <c:pt idx="534">
                    <c:v>23</c:v>
                  </c:pt>
                  <c:pt idx="535">
                    <c:v>4</c:v>
                  </c:pt>
                  <c:pt idx="536">
                    <c:v>8</c:v>
                  </c:pt>
                  <c:pt idx="537">
                    <c:v>12</c:v>
                  </c:pt>
                  <c:pt idx="538">
                    <c:v>16</c:v>
                  </c:pt>
                  <c:pt idx="539">
                    <c:v>20</c:v>
                  </c:pt>
                  <c:pt idx="540">
                    <c:v>24</c:v>
                  </c:pt>
                  <c:pt idx="541">
                    <c:v>1</c:v>
                  </c:pt>
                  <c:pt idx="542">
                    <c:v>5</c:v>
                  </c:pt>
                  <c:pt idx="543">
                    <c:v>9</c:v>
                  </c:pt>
                  <c:pt idx="544">
                    <c:v>13</c:v>
                  </c:pt>
                  <c:pt idx="545">
                    <c:v>17</c:v>
                  </c:pt>
                  <c:pt idx="546">
                    <c:v>21</c:v>
                  </c:pt>
                  <c:pt idx="547">
                    <c:v>25</c:v>
                  </c:pt>
                  <c:pt idx="548">
                    <c:v>2</c:v>
                  </c:pt>
                  <c:pt idx="549">
                    <c:v>6</c:v>
                  </c:pt>
                  <c:pt idx="550">
                    <c:v>10</c:v>
                  </c:pt>
                  <c:pt idx="551">
                    <c:v>14</c:v>
                  </c:pt>
                  <c:pt idx="552">
                    <c:v>18</c:v>
                  </c:pt>
                  <c:pt idx="553">
                    <c:v>22</c:v>
                  </c:pt>
                  <c:pt idx="554">
                    <c:v>3</c:v>
                  </c:pt>
                  <c:pt idx="555">
                    <c:v>7</c:v>
                  </c:pt>
                  <c:pt idx="556">
                    <c:v>11</c:v>
                  </c:pt>
                  <c:pt idx="557">
                    <c:v>15</c:v>
                  </c:pt>
                  <c:pt idx="558">
                    <c:v>19</c:v>
                  </c:pt>
                  <c:pt idx="559">
                    <c:v>23</c:v>
                  </c:pt>
                  <c:pt idx="560">
                    <c:v>4</c:v>
                  </c:pt>
                  <c:pt idx="561">
                    <c:v>8</c:v>
                  </c:pt>
                  <c:pt idx="562">
                    <c:v>12</c:v>
                  </c:pt>
                  <c:pt idx="563">
                    <c:v>16</c:v>
                  </c:pt>
                  <c:pt idx="564">
                    <c:v>20</c:v>
                  </c:pt>
                  <c:pt idx="565">
                    <c:v>24</c:v>
                  </c:pt>
                  <c:pt idx="566">
                    <c:v>1</c:v>
                  </c:pt>
                  <c:pt idx="567">
                    <c:v>5</c:v>
                  </c:pt>
                  <c:pt idx="568">
                    <c:v>9</c:v>
                  </c:pt>
                  <c:pt idx="569">
                    <c:v>13</c:v>
                  </c:pt>
                  <c:pt idx="570">
                    <c:v>17</c:v>
                  </c:pt>
                  <c:pt idx="571">
                    <c:v>21</c:v>
                  </c:pt>
                  <c:pt idx="572">
                    <c:v>25</c:v>
                  </c:pt>
                  <c:pt idx="573">
                    <c:v>2</c:v>
                  </c:pt>
                  <c:pt idx="574">
                    <c:v>6</c:v>
                  </c:pt>
                  <c:pt idx="575">
                    <c:v>10</c:v>
                  </c:pt>
                  <c:pt idx="576">
                    <c:v>14</c:v>
                  </c:pt>
                  <c:pt idx="577">
                    <c:v>18</c:v>
                  </c:pt>
                  <c:pt idx="578">
                    <c:v>22</c:v>
                  </c:pt>
                  <c:pt idx="579">
                    <c:v>3</c:v>
                  </c:pt>
                  <c:pt idx="580">
                    <c:v>7</c:v>
                  </c:pt>
                  <c:pt idx="581">
                    <c:v>11</c:v>
                  </c:pt>
                  <c:pt idx="582">
                    <c:v>15</c:v>
                  </c:pt>
                  <c:pt idx="583">
                    <c:v>19</c:v>
                  </c:pt>
                  <c:pt idx="584">
                    <c:v>23</c:v>
                  </c:pt>
                  <c:pt idx="585">
                    <c:v>4</c:v>
                  </c:pt>
                  <c:pt idx="586">
                    <c:v>8</c:v>
                  </c:pt>
                  <c:pt idx="587">
                    <c:v>12</c:v>
                  </c:pt>
                  <c:pt idx="588">
                    <c:v>16</c:v>
                  </c:pt>
                  <c:pt idx="589">
                    <c:v>20</c:v>
                  </c:pt>
                  <c:pt idx="590">
                    <c:v>24</c:v>
                  </c:pt>
                  <c:pt idx="591">
                    <c:v>1</c:v>
                  </c:pt>
                  <c:pt idx="592">
                    <c:v>5</c:v>
                  </c:pt>
                  <c:pt idx="593">
                    <c:v>9</c:v>
                  </c:pt>
                  <c:pt idx="594">
                    <c:v>13</c:v>
                  </c:pt>
                  <c:pt idx="595">
                    <c:v>17</c:v>
                  </c:pt>
                  <c:pt idx="596">
                    <c:v>21</c:v>
                  </c:pt>
                  <c:pt idx="597">
                    <c:v>25</c:v>
                  </c:pt>
                  <c:pt idx="598">
                    <c:v>2</c:v>
                  </c:pt>
                  <c:pt idx="599">
                    <c:v>6</c:v>
                  </c:pt>
                  <c:pt idx="600">
                    <c:v>10</c:v>
                  </c:pt>
                  <c:pt idx="601">
                    <c:v>14</c:v>
                  </c:pt>
                  <c:pt idx="602">
                    <c:v>18</c:v>
                  </c:pt>
                  <c:pt idx="603">
                    <c:v>22</c:v>
                  </c:pt>
                  <c:pt idx="604">
                    <c:v>3</c:v>
                  </c:pt>
                  <c:pt idx="605">
                    <c:v>7</c:v>
                  </c:pt>
                  <c:pt idx="606">
                    <c:v>11</c:v>
                  </c:pt>
                  <c:pt idx="607">
                    <c:v>15</c:v>
                  </c:pt>
                  <c:pt idx="608">
                    <c:v>19</c:v>
                  </c:pt>
                  <c:pt idx="609">
                    <c:v>23</c:v>
                  </c:pt>
                  <c:pt idx="610">
                    <c:v>4</c:v>
                  </c:pt>
                  <c:pt idx="611">
                    <c:v>8</c:v>
                  </c:pt>
                  <c:pt idx="612">
                    <c:v>12</c:v>
                  </c:pt>
                  <c:pt idx="613">
                    <c:v>16</c:v>
                  </c:pt>
                  <c:pt idx="614">
                    <c:v>20</c:v>
                  </c:pt>
                  <c:pt idx="615">
                    <c:v>24</c:v>
                  </c:pt>
                  <c:pt idx="616">
                    <c:v>1</c:v>
                  </c:pt>
                  <c:pt idx="617">
                    <c:v>5</c:v>
                  </c:pt>
                  <c:pt idx="618">
                    <c:v>9</c:v>
                  </c:pt>
                  <c:pt idx="619">
                    <c:v>13</c:v>
                  </c:pt>
                  <c:pt idx="620">
                    <c:v>17</c:v>
                  </c:pt>
                  <c:pt idx="621">
                    <c:v>21</c:v>
                  </c:pt>
                  <c:pt idx="622">
                    <c:v>25</c:v>
                  </c:pt>
                  <c:pt idx="623">
                    <c:v>2</c:v>
                  </c:pt>
                  <c:pt idx="624">
                    <c:v>6</c:v>
                  </c:pt>
                  <c:pt idx="625">
                    <c:v>10</c:v>
                  </c:pt>
                  <c:pt idx="626">
                    <c:v>14</c:v>
                  </c:pt>
                  <c:pt idx="627">
                    <c:v>18</c:v>
                  </c:pt>
                  <c:pt idx="628">
                    <c:v>22</c:v>
                  </c:pt>
                  <c:pt idx="629">
                    <c:v>3</c:v>
                  </c:pt>
                  <c:pt idx="630">
                    <c:v>7</c:v>
                  </c:pt>
                  <c:pt idx="631">
                    <c:v>11</c:v>
                  </c:pt>
                  <c:pt idx="632">
                    <c:v>15</c:v>
                  </c:pt>
                  <c:pt idx="633">
                    <c:v>19</c:v>
                  </c:pt>
                  <c:pt idx="634">
                    <c:v>23</c:v>
                  </c:pt>
                  <c:pt idx="635">
                    <c:v>4</c:v>
                  </c:pt>
                  <c:pt idx="636">
                    <c:v>8</c:v>
                  </c:pt>
                  <c:pt idx="637">
                    <c:v>12</c:v>
                  </c:pt>
                  <c:pt idx="638">
                    <c:v>16</c:v>
                  </c:pt>
                  <c:pt idx="639">
                    <c:v>20</c:v>
                  </c:pt>
                  <c:pt idx="640">
                    <c:v>24</c:v>
                  </c:pt>
                  <c:pt idx="641">
                    <c:v>1</c:v>
                  </c:pt>
                  <c:pt idx="642">
                    <c:v>5</c:v>
                  </c:pt>
                  <c:pt idx="643">
                    <c:v>9</c:v>
                  </c:pt>
                  <c:pt idx="644">
                    <c:v>13</c:v>
                  </c:pt>
                  <c:pt idx="645">
                    <c:v>17</c:v>
                  </c:pt>
                  <c:pt idx="646">
                    <c:v>21</c:v>
                  </c:pt>
                  <c:pt idx="647">
                    <c:v>25</c:v>
                  </c:pt>
                  <c:pt idx="648">
                    <c:v>2</c:v>
                  </c:pt>
                  <c:pt idx="649">
                    <c:v>6</c:v>
                  </c:pt>
                  <c:pt idx="650">
                    <c:v>10</c:v>
                  </c:pt>
                  <c:pt idx="651">
                    <c:v>14</c:v>
                  </c:pt>
                  <c:pt idx="652">
                    <c:v>18</c:v>
                  </c:pt>
                  <c:pt idx="653">
                    <c:v>22</c:v>
                  </c:pt>
                  <c:pt idx="654">
                    <c:v>3</c:v>
                  </c:pt>
                  <c:pt idx="655">
                    <c:v>7</c:v>
                  </c:pt>
                  <c:pt idx="656">
                    <c:v>11</c:v>
                  </c:pt>
                  <c:pt idx="657">
                    <c:v>15</c:v>
                  </c:pt>
                  <c:pt idx="658">
                    <c:v>19</c:v>
                  </c:pt>
                  <c:pt idx="659">
                    <c:v>23</c:v>
                  </c:pt>
                  <c:pt idx="660">
                    <c:v>4</c:v>
                  </c:pt>
                  <c:pt idx="661">
                    <c:v>8</c:v>
                  </c:pt>
                  <c:pt idx="662">
                    <c:v>12</c:v>
                  </c:pt>
                  <c:pt idx="663">
                    <c:v>16</c:v>
                  </c:pt>
                  <c:pt idx="664">
                    <c:v>20</c:v>
                  </c:pt>
                  <c:pt idx="665">
                    <c:v>24</c:v>
                  </c:pt>
                  <c:pt idx="666">
                    <c:v>1</c:v>
                  </c:pt>
                  <c:pt idx="667">
                    <c:v>5</c:v>
                  </c:pt>
                  <c:pt idx="668">
                    <c:v>9</c:v>
                  </c:pt>
                  <c:pt idx="669">
                    <c:v>13</c:v>
                  </c:pt>
                  <c:pt idx="670">
                    <c:v>17</c:v>
                  </c:pt>
                  <c:pt idx="671">
                    <c:v>21</c:v>
                  </c:pt>
                  <c:pt idx="672">
                    <c:v>25</c:v>
                  </c:pt>
                  <c:pt idx="673">
                    <c:v>2</c:v>
                  </c:pt>
                  <c:pt idx="674">
                    <c:v>6</c:v>
                  </c:pt>
                  <c:pt idx="675">
                    <c:v>10</c:v>
                  </c:pt>
                  <c:pt idx="676">
                    <c:v>14</c:v>
                  </c:pt>
                  <c:pt idx="677">
                    <c:v>18</c:v>
                  </c:pt>
                  <c:pt idx="678">
                    <c:v>22</c:v>
                  </c:pt>
                  <c:pt idx="679">
                    <c:v>3</c:v>
                  </c:pt>
                  <c:pt idx="680">
                    <c:v>7</c:v>
                  </c:pt>
                  <c:pt idx="681">
                    <c:v>11</c:v>
                  </c:pt>
                  <c:pt idx="682">
                    <c:v>15</c:v>
                  </c:pt>
                  <c:pt idx="683">
                    <c:v>19</c:v>
                  </c:pt>
                  <c:pt idx="684">
                    <c:v>23</c:v>
                  </c:pt>
                  <c:pt idx="685">
                    <c:v>4</c:v>
                  </c:pt>
                  <c:pt idx="686">
                    <c:v>8</c:v>
                  </c:pt>
                  <c:pt idx="687">
                    <c:v>12</c:v>
                  </c:pt>
                  <c:pt idx="688">
                    <c:v>16</c:v>
                  </c:pt>
                  <c:pt idx="689">
                    <c:v>20</c:v>
                  </c:pt>
                  <c:pt idx="690">
                    <c:v>24</c:v>
                  </c:pt>
                  <c:pt idx="691">
                    <c:v>1</c:v>
                  </c:pt>
                  <c:pt idx="692">
                    <c:v>5</c:v>
                  </c:pt>
                  <c:pt idx="693">
                    <c:v>9</c:v>
                  </c:pt>
                  <c:pt idx="694">
                    <c:v>13</c:v>
                  </c:pt>
                  <c:pt idx="695">
                    <c:v>17</c:v>
                  </c:pt>
                  <c:pt idx="696">
                    <c:v>21</c:v>
                  </c:pt>
                  <c:pt idx="697">
                    <c:v>25</c:v>
                  </c:pt>
                  <c:pt idx="698">
                    <c:v>2</c:v>
                  </c:pt>
                  <c:pt idx="699">
                    <c:v>6</c:v>
                  </c:pt>
                  <c:pt idx="700">
                    <c:v>10</c:v>
                  </c:pt>
                  <c:pt idx="701">
                    <c:v>14</c:v>
                  </c:pt>
                  <c:pt idx="702">
                    <c:v>18</c:v>
                  </c:pt>
                  <c:pt idx="703">
                    <c:v>22</c:v>
                  </c:pt>
                  <c:pt idx="704">
                    <c:v>3</c:v>
                  </c:pt>
                  <c:pt idx="705">
                    <c:v>7</c:v>
                  </c:pt>
                  <c:pt idx="706">
                    <c:v>11</c:v>
                  </c:pt>
                  <c:pt idx="707">
                    <c:v>15</c:v>
                  </c:pt>
                  <c:pt idx="708">
                    <c:v>19</c:v>
                  </c:pt>
                  <c:pt idx="709">
                    <c:v>23</c:v>
                  </c:pt>
                  <c:pt idx="710">
                    <c:v>4</c:v>
                  </c:pt>
                  <c:pt idx="711">
                    <c:v>8</c:v>
                  </c:pt>
                  <c:pt idx="712">
                    <c:v>12</c:v>
                  </c:pt>
                  <c:pt idx="713">
                    <c:v>16</c:v>
                  </c:pt>
                  <c:pt idx="714">
                    <c:v>20</c:v>
                  </c:pt>
                  <c:pt idx="715">
                    <c:v>24</c:v>
                  </c:pt>
                  <c:pt idx="716">
                    <c:v>1</c:v>
                  </c:pt>
                  <c:pt idx="717">
                    <c:v>5</c:v>
                  </c:pt>
                  <c:pt idx="718">
                    <c:v>9</c:v>
                  </c:pt>
                  <c:pt idx="719">
                    <c:v>13</c:v>
                  </c:pt>
                  <c:pt idx="720">
                    <c:v>17</c:v>
                  </c:pt>
                  <c:pt idx="721">
                    <c:v>21</c:v>
                  </c:pt>
                  <c:pt idx="722">
                    <c:v>25</c:v>
                  </c:pt>
                  <c:pt idx="723">
                    <c:v>2</c:v>
                  </c:pt>
                  <c:pt idx="724">
                    <c:v>6</c:v>
                  </c:pt>
                  <c:pt idx="725">
                    <c:v>10</c:v>
                  </c:pt>
                  <c:pt idx="726">
                    <c:v>14</c:v>
                  </c:pt>
                  <c:pt idx="727">
                    <c:v>18</c:v>
                  </c:pt>
                  <c:pt idx="728">
                    <c:v>22</c:v>
                  </c:pt>
                  <c:pt idx="729">
                    <c:v>3</c:v>
                  </c:pt>
                  <c:pt idx="730">
                    <c:v>7</c:v>
                  </c:pt>
                  <c:pt idx="731">
                    <c:v>11</c:v>
                  </c:pt>
                  <c:pt idx="732">
                    <c:v>15</c:v>
                  </c:pt>
                  <c:pt idx="733">
                    <c:v>19</c:v>
                  </c:pt>
                  <c:pt idx="734">
                    <c:v>23</c:v>
                  </c:pt>
                  <c:pt idx="735">
                    <c:v>4</c:v>
                  </c:pt>
                  <c:pt idx="736">
                    <c:v>8</c:v>
                  </c:pt>
                  <c:pt idx="737">
                    <c:v>12</c:v>
                  </c:pt>
                  <c:pt idx="738">
                    <c:v>16</c:v>
                  </c:pt>
                  <c:pt idx="739">
                    <c:v>20</c:v>
                  </c:pt>
                  <c:pt idx="740">
                    <c:v>24</c:v>
                  </c:pt>
                  <c:pt idx="741">
                    <c:v>1</c:v>
                  </c:pt>
                  <c:pt idx="742">
                    <c:v>5</c:v>
                  </c:pt>
                  <c:pt idx="743">
                    <c:v>9</c:v>
                  </c:pt>
                  <c:pt idx="744">
                    <c:v>13</c:v>
                  </c:pt>
                  <c:pt idx="745">
                    <c:v>17</c:v>
                  </c:pt>
                  <c:pt idx="746">
                    <c:v>21</c:v>
                  </c:pt>
                  <c:pt idx="747">
                    <c:v>25</c:v>
                  </c:pt>
                  <c:pt idx="748">
                    <c:v>2</c:v>
                  </c:pt>
                  <c:pt idx="749">
                    <c:v>6</c:v>
                  </c:pt>
                  <c:pt idx="750">
                    <c:v>10</c:v>
                  </c:pt>
                  <c:pt idx="751">
                    <c:v>14</c:v>
                  </c:pt>
                  <c:pt idx="752">
                    <c:v>18</c:v>
                  </c:pt>
                  <c:pt idx="753">
                    <c:v>22</c:v>
                  </c:pt>
                  <c:pt idx="754">
                    <c:v>3</c:v>
                  </c:pt>
                  <c:pt idx="755">
                    <c:v>7</c:v>
                  </c:pt>
                  <c:pt idx="756">
                    <c:v>11</c:v>
                  </c:pt>
                  <c:pt idx="757">
                    <c:v>15</c:v>
                  </c:pt>
                  <c:pt idx="758">
                    <c:v>19</c:v>
                  </c:pt>
                  <c:pt idx="759">
                    <c:v>23</c:v>
                  </c:pt>
                  <c:pt idx="760">
                    <c:v>4</c:v>
                  </c:pt>
                  <c:pt idx="761">
                    <c:v>8</c:v>
                  </c:pt>
                  <c:pt idx="762">
                    <c:v>12</c:v>
                  </c:pt>
                  <c:pt idx="763">
                    <c:v>16</c:v>
                  </c:pt>
                  <c:pt idx="764">
                    <c:v>20</c:v>
                  </c:pt>
                  <c:pt idx="765">
                    <c:v>24</c:v>
                  </c:pt>
                  <c:pt idx="766">
                    <c:v>1</c:v>
                  </c:pt>
                  <c:pt idx="767">
                    <c:v>5</c:v>
                  </c:pt>
                  <c:pt idx="768">
                    <c:v>9</c:v>
                  </c:pt>
                  <c:pt idx="769">
                    <c:v>13</c:v>
                  </c:pt>
                  <c:pt idx="770">
                    <c:v>17</c:v>
                  </c:pt>
                  <c:pt idx="771">
                    <c:v>21</c:v>
                  </c:pt>
                  <c:pt idx="772">
                    <c:v>25</c:v>
                  </c:pt>
                  <c:pt idx="773">
                    <c:v>2</c:v>
                  </c:pt>
                  <c:pt idx="774">
                    <c:v>6</c:v>
                  </c:pt>
                  <c:pt idx="775">
                    <c:v>10</c:v>
                  </c:pt>
                  <c:pt idx="776">
                    <c:v>14</c:v>
                  </c:pt>
                  <c:pt idx="777">
                    <c:v>18</c:v>
                  </c:pt>
                  <c:pt idx="778">
                    <c:v>22</c:v>
                  </c:pt>
                  <c:pt idx="779">
                    <c:v>3</c:v>
                  </c:pt>
                  <c:pt idx="780">
                    <c:v>7</c:v>
                  </c:pt>
                  <c:pt idx="781">
                    <c:v>11</c:v>
                  </c:pt>
                  <c:pt idx="782">
                    <c:v>15</c:v>
                  </c:pt>
                  <c:pt idx="783">
                    <c:v>19</c:v>
                  </c:pt>
                  <c:pt idx="784">
                    <c:v>23</c:v>
                  </c:pt>
                  <c:pt idx="785">
                    <c:v>4</c:v>
                  </c:pt>
                  <c:pt idx="786">
                    <c:v>8</c:v>
                  </c:pt>
                  <c:pt idx="787">
                    <c:v>12</c:v>
                  </c:pt>
                  <c:pt idx="788">
                    <c:v>16</c:v>
                  </c:pt>
                  <c:pt idx="789">
                    <c:v>20</c:v>
                  </c:pt>
                  <c:pt idx="790">
                    <c:v>24</c:v>
                  </c:pt>
                  <c:pt idx="791">
                    <c:v>1</c:v>
                  </c:pt>
                  <c:pt idx="792">
                    <c:v>5</c:v>
                  </c:pt>
                  <c:pt idx="793">
                    <c:v>9</c:v>
                  </c:pt>
                  <c:pt idx="794">
                    <c:v>13</c:v>
                  </c:pt>
                  <c:pt idx="795">
                    <c:v>17</c:v>
                  </c:pt>
                  <c:pt idx="796">
                    <c:v>21</c:v>
                  </c:pt>
                  <c:pt idx="797">
                    <c:v>25</c:v>
                  </c:pt>
                  <c:pt idx="798">
                    <c:v>2</c:v>
                  </c:pt>
                  <c:pt idx="799">
                    <c:v>6</c:v>
                  </c:pt>
                  <c:pt idx="800">
                    <c:v>10</c:v>
                  </c:pt>
                  <c:pt idx="801">
                    <c:v>14</c:v>
                  </c:pt>
                  <c:pt idx="802">
                    <c:v>18</c:v>
                  </c:pt>
                  <c:pt idx="803">
                    <c:v>22</c:v>
                  </c:pt>
                  <c:pt idx="804">
                    <c:v>3</c:v>
                  </c:pt>
                  <c:pt idx="805">
                    <c:v>7</c:v>
                  </c:pt>
                  <c:pt idx="806">
                    <c:v>11</c:v>
                  </c:pt>
                  <c:pt idx="807">
                    <c:v>15</c:v>
                  </c:pt>
                  <c:pt idx="808">
                    <c:v>19</c:v>
                  </c:pt>
                  <c:pt idx="809">
                    <c:v>23</c:v>
                  </c:pt>
                  <c:pt idx="810">
                    <c:v>4</c:v>
                  </c:pt>
                  <c:pt idx="811">
                    <c:v>8</c:v>
                  </c:pt>
                  <c:pt idx="812">
                    <c:v>12</c:v>
                  </c:pt>
                  <c:pt idx="813">
                    <c:v>16</c:v>
                  </c:pt>
                  <c:pt idx="814">
                    <c:v>20</c:v>
                  </c:pt>
                  <c:pt idx="815">
                    <c:v>24</c:v>
                  </c:pt>
                  <c:pt idx="816">
                    <c:v>1</c:v>
                  </c:pt>
                  <c:pt idx="817">
                    <c:v>5</c:v>
                  </c:pt>
                  <c:pt idx="818">
                    <c:v>9</c:v>
                  </c:pt>
                  <c:pt idx="819">
                    <c:v>13</c:v>
                  </c:pt>
                  <c:pt idx="820">
                    <c:v>17</c:v>
                  </c:pt>
                  <c:pt idx="821">
                    <c:v>21</c:v>
                  </c:pt>
                  <c:pt idx="822">
                    <c:v>25</c:v>
                  </c:pt>
                  <c:pt idx="823">
                    <c:v>2</c:v>
                  </c:pt>
                  <c:pt idx="824">
                    <c:v>6</c:v>
                  </c:pt>
                  <c:pt idx="825">
                    <c:v>10</c:v>
                  </c:pt>
                  <c:pt idx="826">
                    <c:v>14</c:v>
                  </c:pt>
                  <c:pt idx="827">
                    <c:v>18</c:v>
                  </c:pt>
                  <c:pt idx="828">
                    <c:v>22</c:v>
                  </c:pt>
                  <c:pt idx="829">
                    <c:v>3</c:v>
                  </c:pt>
                  <c:pt idx="830">
                    <c:v>7</c:v>
                  </c:pt>
                  <c:pt idx="831">
                    <c:v>11</c:v>
                  </c:pt>
                  <c:pt idx="832">
                    <c:v>15</c:v>
                  </c:pt>
                  <c:pt idx="833">
                    <c:v>19</c:v>
                  </c:pt>
                  <c:pt idx="834">
                    <c:v>23</c:v>
                  </c:pt>
                  <c:pt idx="835">
                    <c:v>4</c:v>
                  </c:pt>
                  <c:pt idx="836">
                    <c:v>8</c:v>
                  </c:pt>
                  <c:pt idx="837">
                    <c:v>12</c:v>
                  </c:pt>
                  <c:pt idx="838">
                    <c:v>16</c:v>
                  </c:pt>
                  <c:pt idx="839">
                    <c:v>20</c:v>
                  </c:pt>
                  <c:pt idx="840">
                    <c:v>24</c:v>
                  </c:pt>
                  <c:pt idx="841">
                    <c:v>1</c:v>
                  </c:pt>
                  <c:pt idx="842">
                    <c:v>5</c:v>
                  </c:pt>
                  <c:pt idx="843">
                    <c:v>9</c:v>
                  </c:pt>
                  <c:pt idx="844">
                    <c:v>13</c:v>
                  </c:pt>
                  <c:pt idx="845">
                    <c:v>17</c:v>
                  </c:pt>
                  <c:pt idx="846">
                    <c:v>21</c:v>
                  </c:pt>
                  <c:pt idx="847">
                    <c:v>25</c:v>
                  </c:pt>
                  <c:pt idx="848">
                    <c:v>2</c:v>
                  </c:pt>
                  <c:pt idx="849">
                    <c:v>6</c:v>
                  </c:pt>
                  <c:pt idx="850">
                    <c:v>10</c:v>
                  </c:pt>
                  <c:pt idx="851">
                    <c:v>14</c:v>
                  </c:pt>
                  <c:pt idx="852">
                    <c:v>18</c:v>
                  </c:pt>
                  <c:pt idx="853">
                    <c:v>22</c:v>
                  </c:pt>
                  <c:pt idx="854">
                    <c:v>3</c:v>
                  </c:pt>
                  <c:pt idx="855">
                    <c:v>7</c:v>
                  </c:pt>
                  <c:pt idx="856">
                    <c:v>11</c:v>
                  </c:pt>
                  <c:pt idx="857">
                    <c:v>15</c:v>
                  </c:pt>
                  <c:pt idx="858">
                    <c:v>19</c:v>
                  </c:pt>
                  <c:pt idx="859">
                    <c:v>23</c:v>
                  </c:pt>
                  <c:pt idx="860">
                    <c:v>4</c:v>
                  </c:pt>
                  <c:pt idx="861">
                    <c:v>8</c:v>
                  </c:pt>
                  <c:pt idx="862">
                    <c:v>16</c:v>
                  </c:pt>
                  <c:pt idx="863">
                    <c:v>20</c:v>
                  </c:pt>
                  <c:pt idx="864">
                    <c:v>24</c:v>
                  </c:pt>
                  <c:pt idx="865">
                    <c:v>1</c:v>
                  </c:pt>
                  <c:pt idx="866">
                    <c:v>5</c:v>
                  </c:pt>
                  <c:pt idx="867">
                    <c:v>9</c:v>
                  </c:pt>
                  <c:pt idx="868">
                    <c:v>13</c:v>
                  </c:pt>
                  <c:pt idx="869">
                    <c:v>17</c:v>
                  </c:pt>
                  <c:pt idx="870">
                    <c:v>21</c:v>
                  </c:pt>
                  <c:pt idx="871">
                    <c:v>25</c:v>
                  </c:pt>
                  <c:pt idx="872">
                    <c:v>2</c:v>
                  </c:pt>
                  <c:pt idx="873">
                    <c:v>6</c:v>
                  </c:pt>
                  <c:pt idx="874">
                    <c:v>10</c:v>
                  </c:pt>
                  <c:pt idx="875">
                    <c:v>14</c:v>
                  </c:pt>
                  <c:pt idx="876">
                    <c:v>18</c:v>
                  </c:pt>
                  <c:pt idx="877">
                    <c:v>22</c:v>
                  </c:pt>
                  <c:pt idx="878">
                    <c:v>3</c:v>
                  </c:pt>
                  <c:pt idx="879">
                    <c:v>7</c:v>
                  </c:pt>
                  <c:pt idx="880">
                    <c:v>11</c:v>
                  </c:pt>
                  <c:pt idx="881">
                    <c:v>15</c:v>
                  </c:pt>
                  <c:pt idx="882">
                    <c:v>19</c:v>
                  </c:pt>
                  <c:pt idx="883">
                    <c:v>23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12</c:v>
                  </c:pt>
                  <c:pt idx="887">
                    <c:v>16</c:v>
                  </c:pt>
                  <c:pt idx="888">
                    <c:v>20</c:v>
                  </c:pt>
                  <c:pt idx="889">
                    <c:v>24</c:v>
                  </c:pt>
                  <c:pt idx="890">
                    <c:v>1</c:v>
                  </c:pt>
                  <c:pt idx="891">
                    <c:v>5</c:v>
                  </c:pt>
                  <c:pt idx="892">
                    <c:v>9</c:v>
                  </c:pt>
                  <c:pt idx="893">
                    <c:v>13</c:v>
                  </c:pt>
                  <c:pt idx="894">
                    <c:v>17</c:v>
                  </c:pt>
                  <c:pt idx="895">
                    <c:v>21</c:v>
                  </c:pt>
                  <c:pt idx="896">
                    <c:v>25</c:v>
                  </c:pt>
                  <c:pt idx="897">
                    <c:v>2</c:v>
                  </c:pt>
                  <c:pt idx="898">
                    <c:v>6</c:v>
                  </c:pt>
                  <c:pt idx="899">
                    <c:v>10</c:v>
                  </c:pt>
                  <c:pt idx="900">
                    <c:v>14</c:v>
                  </c:pt>
                  <c:pt idx="901">
                    <c:v>18</c:v>
                  </c:pt>
                  <c:pt idx="902">
                    <c:v>22</c:v>
                  </c:pt>
                  <c:pt idx="903">
                    <c:v>3</c:v>
                  </c:pt>
                  <c:pt idx="904">
                    <c:v>7</c:v>
                  </c:pt>
                  <c:pt idx="905">
                    <c:v>11</c:v>
                  </c:pt>
                  <c:pt idx="906">
                    <c:v>15</c:v>
                  </c:pt>
                  <c:pt idx="907">
                    <c:v>19</c:v>
                  </c:pt>
                  <c:pt idx="908">
                    <c:v>23</c:v>
                  </c:pt>
                  <c:pt idx="909">
                    <c:v>4</c:v>
                  </c:pt>
                  <c:pt idx="910">
                    <c:v>8</c:v>
                  </c:pt>
                  <c:pt idx="911">
                    <c:v>12</c:v>
                  </c:pt>
                  <c:pt idx="912">
                    <c:v>16</c:v>
                  </c:pt>
                  <c:pt idx="913">
                    <c:v>20</c:v>
                  </c:pt>
                  <c:pt idx="914">
                    <c:v>24</c:v>
                  </c:pt>
                  <c:pt idx="915">
                    <c:v>1</c:v>
                  </c:pt>
                  <c:pt idx="916">
                    <c:v>5</c:v>
                  </c:pt>
                  <c:pt idx="917">
                    <c:v>9</c:v>
                  </c:pt>
                  <c:pt idx="918">
                    <c:v>13</c:v>
                  </c:pt>
                  <c:pt idx="919">
                    <c:v>17</c:v>
                  </c:pt>
                  <c:pt idx="920">
                    <c:v>21</c:v>
                  </c:pt>
                  <c:pt idx="921">
                    <c:v>25</c:v>
                  </c:pt>
                  <c:pt idx="922">
                    <c:v>2</c:v>
                  </c:pt>
                  <c:pt idx="923">
                    <c:v>6</c:v>
                  </c:pt>
                  <c:pt idx="924">
                    <c:v>14</c:v>
                  </c:pt>
                  <c:pt idx="925">
                    <c:v>18</c:v>
                  </c:pt>
                  <c:pt idx="926">
                    <c:v>22</c:v>
                  </c:pt>
                  <c:pt idx="927">
                    <c:v>3</c:v>
                  </c:pt>
                  <c:pt idx="928">
                    <c:v>7</c:v>
                  </c:pt>
                  <c:pt idx="929">
                    <c:v>11</c:v>
                  </c:pt>
                  <c:pt idx="930">
                    <c:v>15</c:v>
                  </c:pt>
                  <c:pt idx="931">
                    <c:v>19</c:v>
                  </c:pt>
                  <c:pt idx="932">
                    <c:v>23</c:v>
                  </c:pt>
                  <c:pt idx="933">
                    <c:v>4</c:v>
                  </c:pt>
                  <c:pt idx="934">
                    <c:v>8</c:v>
                  </c:pt>
                  <c:pt idx="935">
                    <c:v>12</c:v>
                  </c:pt>
                  <c:pt idx="936">
                    <c:v>16</c:v>
                  </c:pt>
                  <c:pt idx="937">
                    <c:v>20</c:v>
                  </c:pt>
                  <c:pt idx="938">
                    <c:v>24</c:v>
                  </c:pt>
                  <c:pt idx="939">
                    <c:v>1</c:v>
                  </c:pt>
                  <c:pt idx="940">
                    <c:v>5</c:v>
                  </c:pt>
                  <c:pt idx="941">
                    <c:v>9</c:v>
                  </c:pt>
                  <c:pt idx="942">
                    <c:v>13</c:v>
                  </c:pt>
                  <c:pt idx="943">
                    <c:v>17</c:v>
                  </c:pt>
                  <c:pt idx="944">
                    <c:v>21</c:v>
                  </c:pt>
                  <c:pt idx="945">
                    <c:v>25</c:v>
                  </c:pt>
                  <c:pt idx="946">
                    <c:v>2</c:v>
                  </c:pt>
                  <c:pt idx="947">
                    <c:v>6</c:v>
                  </c:pt>
                  <c:pt idx="948">
                    <c:v>10</c:v>
                  </c:pt>
                  <c:pt idx="949">
                    <c:v>14</c:v>
                  </c:pt>
                  <c:pt idx="950">
                    <c:v>18</c:v>
                  </c:pt>
                  <c:pt idx="951">
                    <c:v>22</c:v>
                  </c:pt>
                  <c:pt idx="952">
                    <c:v>3</c:v>
                  </c:pt>
                  <c:pt idx="953">
                    <c:v>7</c:v>
                  </c:pt>
                  <c:pt idx="954">
                    <c:v>11</c:v>
                  </c:pt>
                  <c:pt idx="955">
                    <c:v>15</c:v>
                  </c:pt>
                  <c:pt idx="956">
                    <c:v>19</c:v>
                  </c:pt>
                  <c:pt idx="957">
                    <c:v>23</c:v>
                  </c:pt>
                  <c:pt idx="958">
                    <c:v>4</c:v>
                  </c:pt>
                  <c:pt idx="959">
                    <c:v>8</c:v>
                  </c:pt>
                  <c:pt idx="960">
                    <c:v>16</c:v>
                  </c:pt>
                  <c:pt idx="961">
                    <c:v>20</c:v>
                  </c:pt>
                  <c:pt idx="962">
                    <c:v>24</c:v>
                  </c:pt>
                  <c:pt idx="963">
                    <c:v>1</c:v>
                  </c:pt>
                  <c:pt idx="964">
                    <c:v>5</c:v>
                  </c:pt>
                  <c:pt idx="965">
                    <c:v>9</c:v>
                  </c:pt>
                  <c:pt idx="966">
                    <c:v>13</c:v>
                  </c:pt>
                  <c:pt idx="967">
                    <c:v>17</c:v>
                  </c:pt>
                  <c:pt idx="968">
                    <c:v>21</c:v>
                  </c:pt>
                  <c:pt idx="969">
                    <c:v>25</c:v>
                  </c:pt>
                  <c:pt idx="970">
                    <c:v>2</c:v>
                  </c:pt>
                  <c:pt idx="971">
                    <c:v>6</c:v>
                  </c:pt>
                  <c:pt idx="972">
                    <c:v>10</c:v>
                  </c:pt>
                  <c:pt idx="973">
                    <c:v>14</c:v>
                  </c:pt>
                  <c:pt idx="974">
                    <c:v>18</c:v>
                  </c:pt>
                  <c:pt idx="975">
                    <c:v>22</c:v>
                  </c:pt>
                  <c:pt idx="976">
                    <c:v>3</c:v>
                  </c:pt>
                  <c:pt idx="977">
                    <c:v>7</c:v>
                  </c:pt>
                  <c:pt idx="978">
                    <c:v>11</c:v>
                  </c:pt>
                  <c:pt idx="979">
                    <c:v>15</c:v>
                  </c:pt>
                  <c:pt idx="980">
                    <c:v>19</c:v>
                  </c:pt>
                  <c:pt idx="981">
                    <c:v>23</c:v>
                  </c:pt>
                  <c:pt idx="982">
                    <c:v>4</c:v>
                  </c:pt>
                  <c:pt idx="983">
                    <c:v>8</c:v>
                  </c:pt>
                  <c:pt idx="984">
                    <c:v>12</c:v>
                  </c:pt>
                  <c:pt idx="985">
                    <c:v>16</c:v>
                  </c:pt>
                  <c:pt idx="986">
                    <c:v>20</c:v>
                  </c:pt>
                  <c:pt idx="987">
                    <c:v>24</c:v>
                  </c:pt>
                  <c:pt idx="988">
                    <c:v>1</c:v>
                  </c:pt>
                  <c:pt idx="989">
                    <c:v>5</c:v>
                  </c:pt>
                  <c:pt idx="990">
                    <c:v>9</c:v>
                  </c:pt>
                  <c:pt idx="991">
                    <c:v>13</c:v>
                  </c:pt>
                  <c:pt idx="992">
                    <c:v>17</c:v>
                  </c:pt>
                  <c:pt idx="993">
                    <c:v>21</c:v>
                  </c:pt>
                  <c:pt idx="994">
                    <c:v>25</c:v>
                  </c:pt>
                  <c:pt idx="995">
                    <c:v>2</c:v>
                  </c:pt>
                  <c:pt idx="996">
                    <c:v>6</c:v>
                  </c:pt>
                  <c:pt idx="997">
                    <c:v>10</c:v>
                  </c:pt>
                  <c:pt idx="998">
                    <c:v>14</c:v>
                  </c:pt>
                  <c:pt idx="999">
                    <c:v>18</c:v>
                  </c:pt>
                  <c:pt idx="1000">
                    <c:v>22</c:v>
                  </c:pt>
                  <c:pt idx="1001">
                    <c:v>3</c:v>
                  </c:pt>
                  <c:pt idx="1002">
                    <c:v>7</c:v>
                  </c:pt>
                  <c:pt idx="1003">
                    <c:v>11</c:v>
                  </c:pt>
                  <c:pt idx="1004">
                    <c:v>15</c:v>
                  </c:pt>
                  <c:pt idx="1005">
                    <c:v>19</c:v>
                  </c:pt>
                  <c:pt idx="1006">
                    <c:v>23</c:v>
                  </c:pt>
                  <c:pt idx="1007">
                    <c:v>4</c:v>
                  </c:pt>
                  <c:pt idx="1008">
                    <c:v>8</c:v>
                  </c:pt>
                  <c:pt idx="1009">
                    <c:v>12</c:v>
                  </c:pt>
                  <c:pt idx="1010">
                    <c:v>16</c:v>
                  </c:pt>
                  <c:pt idx="1011">
                    <c:v>20</c:v>
                  </c:pt>
                  <c:pt idx="1012">
                    <c:v>24</c:v>
                  </c:pt>
                  <c:pt idx="1013">
                    <c:v>1</c:v>
                  </c:pt>
                  <c:pt idx="1014">
                    <c:v>5</c:v>
                  </c:pt>
                  <c:pt idx="1015">
                    <c:v>9</c:v>
                  </c:pt>
                  <c:pt idx="1016">
                    <c:v>13</c:v>
                  </c:pt>
                  <c:pt idx="1017">
                    <c:v>17</c:v>
                  </c:pt>
                  <c:pt idx="1018">
                    <c:v>21</c:v>
                  </c:pt>
                  <c:pt idx="1019">
                    <c:v>25</c:v>
                  </c:pt>
                  <c:pt idx="1020">
                    <c:v>2</c:v>
                  </c:pt>
                  <c:pt idx="1021">
                    <c:v>6</c:v>
                  </c:pt>
                  <c:pt idx="1022">
                    <c:v>10</c:v>
                  </c:pt>
                  <c:pt idx="1023">
                    <c:v>14</c:v>
                  </c:pt>
                  <c:pt idx="1024">
                    <c:v>18</c:v>
                  </c:pt>
                  <c:pt idx="1025">
                    <c:v>22</c:v>
                  </c:pt>
                  <c:pt idx="1026">
                    <c:v>3</c:v>
                  </c:pt>
                  <c:pt idx="1027">
                    <c:v>7</c:v>
                  </c:pt>
                  <c:pt idx="1028">
                    <c:v>11</c:v>
                  </c:pt>
                  <c:pt idx="1029">
                    <c:v>15</c:v>
                  </c:pt>
                  <c:pt idx="1030">
                    <c:v>19</c:v>
                  </c:pt>
                  <c:pt idx="1031">
                    <c:v>23</c:v>
                  </c:pt>
                  <c:pt idx="1032">
                    <c:v>4</c:v>
                  </c:pt>
                  <c:pt idx="1033">
                    <c:v>8</c:v>
                  </c:pt>
                  <c:pt idx="1034">
                    <c:v>12</c:v>
                  </c:pt>
                  <c:pt idx="1035">
                    <c:v>16</c:v>
                  </c:pt>
                  <c:pt idx="1036">
                    <c:v>20</c:v>
                  </c:pt>
                  <c:pt idx="1037">
                    <c:v>24</c:v>
                  </c:pt>
                  <c:pt idx="1038">
                    <c:v>1</c:v>
                  </c:pt>
                  <c:pt idx="1039">
                    <c:v>5</c:v>
                  </c:pt>
                  <c:pt idx="1040">
                    <c:v>9</c:v>
                  </c:pt>
                  <c:pt idx="1041">
                    <c:v>13</c:v>
                  </c:pt>
                  <c:pt idx="1042">
                    <c:v>17</c:v>
                  </c:pt>
                  <c:pt idx="1043">
                    <c:v>25</c:v>
                  </c:pt>
                  <c:pt idx="1044">
                    <c:v>2</c:v>
                  </c:pt>
                  <c:pt idx="1045">
                    <c:v>6</c:v>
                  </c:pt>
                  <c:pt idx="1046">
                    <c:v>10</c:v>
                  </c:pt>
                  <c:pt idx="1047">
                    <c:v>14</c:v>
                  </c:pt>
                  <c:pt idx="1048">
                    <c:v>18</c:v>
                  </c:pt>
                  <c:pt idx="1049">
                    <c:v>3</c:v>
                  </c:pt>
                  <c:pt idx="1050">
                    <c:v>7</c:v>
                  </c:pt>
                  <c:pt idx="1051">
                    <c:v>11</c:v>
                  </c:pt>
                  <c:pt idx="1052">
                    <c:v>15</c:v>
                  </c:pt>
                  <c:pt idx="1053">
                    <c:v>19</c:v>
                  </c:pt>
                  <c:pt idx="1054">
                    <c:v>23</c:v>
                  </c:pt>
                  <c:pt idx="1055">
                    <c:v>4</c:v>
                  </c:pt>
                  <c:pt idx="1056">
                    <c:v>8</c:v>
                  </c:pt>
                  <c:pt idx="1057">
                    <c:v>12</c:v>
                  </c:pt>
                  <c:pt idx="1058">
                    <c:v>16</c:v>
                  </c:pt>
                  <c:pt idx="1059">
                    <c:v>20</c:v>
                  </c:pt>
                  <c:pt idx="1060">
                    <c:v>24</c:v>
                  </c:pt>
                  <c:pt idx="1061">
                    <c:v>1</c:v>
                  </c:pt>
                  <c:pt idx="1062">
                    <c:v>5</c:v>
                  </c:pt>
                  <c:pt idx="1063">
                    <c:v>9</c:v>
                  </c:pt>
                  <c:pt idx="1064">
                    <c:v>13</c:v>
                  </c:pt>
                  <c:pt idx="1065">
                    <c:v>17</c:v>
                  </c:pt>
                  <c:pt idx="1066">
                    <c:v>21</c:v>
                  </c:pt>
                  <c:pt idx="1067">
                    <c:v>25</c:v>
                  </c:pt>
                  <c:pt idx="1068">
                    <c:v>2</c:v>
                  </c:pt>
                  <c:pt idx="1069">
                    <c:v>6</c:v>
                  </c:pt>
                  <c:pt idx="1070">
                    <c:v>10</c:v>
                  </c:pt>
                  <c:pt idx="1071">
                    <c:v>14</c:v>
                  </c:pt>
                  <c:pt idx="1072">
                    <c:v>18</c:v>
                  </c:pt>
                  <c:pt idx="1073">
                    <c:v>22</c:v>
                  </c:pt>
                  <c:pt idx="1074">
                    <c:v>3</c:v>
                  </c:pt>
                  <c:pt idx="1075">
                    <c:v>7</c:v>
                  </c:pt>
                  <c:pt idx="1076">
                    <c:v>11</c:v>
                  </c:pt>
                  <c:pt idx="1077">
                    <c:v>15</c:v>
                  </c:pt>
                  <c:pt idx="1078">
                    <c:v>19</c:v>
                  </c:pt>
                  <c:pt idx="1079">
                    <c:v>23</c:v>
                  </c:pt>
                  <c:pt idx="1080">
                    <c:v>4</c:v>
                  </c:pt>
                  <c:pt idx="1081">
                    <c:v>8</c:v>
                  </c:pt>
                  <c:pt idx="1082">
                    <c:v>12</c:v>
                  </c:pt>
                  <c:pt idx="1083">
                    <c:v>16</c:v>
                  </c:pt>
                  <c:pt idx="1084">
                    <c:v>20</c:v>
                  </c:pt>
                  <c:pt idx="1085">
                    <c:v>24</c:v>
                  </c:pt>
                  <c:pt idx="1086">
                    <c:v>1</c:v>
                  </c:pt>
                  <c:pt idx="1087">
                    <c:v>5</c:v>
                  </c:pt>
                  <c:pt idx="1088">
                    <c:v>9</c:v>
                  </c:pt>
                  <c:pt idx="1089">
                    <c:v>13</c:v>
                  </c:pt>
                  <c:pt idx="1090">
                    <c:v>17</c:v>
                  </c:pt>
                  <c:pt idx="1091">
                    <c:v>21</c:v>
                  </c:pt>
                  <c:pt idx="1092">
                    <c:v>25</c:v>
                  </c:pt>
                  <c:pt idx="1093">
                    <c:v>2</c:v>
                  </c:pt>
                  <c:pt idx="1094">
                    <c:v>6</c:v>
                  </c:pt>
                  <c:pt idx="1095">
                    <c:v>10</c:v>
                  </c:pt>
                  <c:pt idx="1096">
                    <c:v>14</c:v>
                  </c:pt>
                  <c:pt idx="1097">
                    <c:v>18</c:v>
                  </c:pt>
                  <c:pt idx="1098">
                    <c:v>22</c:v>
                  </c:pt>
                  <c:pt idx="1099">
                    <c:v>3</c:v>
                  </c:pt>
                  <c:pt idx="1100">
                    <c:v>7</c:v>
                  </c:pt>
                  <c:pt idx="1101">
                    <c:v>11</c:v>
                  </c:pt>
                  <c:pt idx="1102">
                    <c:v>15</c:v>
                  </c:pt>
                  <c:pt idx="1103">
                    <c:v>19</c:v>
                  </c:pt>
                  <c:pt idx="1104">
                    <c:v>23</c:v>
                  </c:pt>
                  <c:pt idx="1105">
                    <c:v>4</c:v>
                  </c:pt>
                  <c:pt idx="1106">
                    <c:v>8</c:v>
                  </c:pt>
                  <c:pt idx="1107">
                    <c:v>12</c:v>
                  </c:pt>
                  <c:pt idx="1108">
                    <c:v>16</c:v>
                  </c:pt>
                  <c:pt idx="1109">
                    <c:v>20</c:v>
                  </c:pt>
                  <c:pt idx="1110">
                    <c:v>24</c:v>
                  </c:pt>
                  <c:pt idx="1111">
                    <c:v>1</c:v>
                  </c:pt>
                  <c:pt idx="1112">
                    <c:v>5</c:v>
                  </c:pt>
                  <c:pt idx="1113">
                    <c:v>9</c:v>
                  </c:pt>
                  <c:pt idx="1114">
                    <c:v>13</c:v>
                  </c:pt>
                  <c:pt idx="1115">
                    <c:v>17</c:v>
                  </c:pt>
                  <c:pt idx="1116">
                    <c:v>21</c:v>
                  </c:pt>
                  <c:pt idx="1117">
                    <c:v>25</c:v>
                  </c:pt>
                  <c:pt idx="1118">
                    <c:v>2</c:v>
                  </c:pt>
                  <c:pt idx="1119">
                    <c:v>6</c:v>
                  </c:pt>
                  <c:pt idx="1120">
                    <c:v>14</c:v>
                  </c:pt>
                  <c:pt idx="1121">
                    <c:v>18</c:v>
                  </c:pt>
                  <c:pt idx="1122">
                    <c:v>22</c:v>
                  </c:pt>
                  <c:pt idx="1123">
                    <c:v>3</c:v>
                  </c:pt>
                  <c:pt idx="1124">
                    <c:v>7</c:v>
                  </c:pt>
                  <c:pt idx="1125">
                    <c:v>11</c:v>
                  </c:pt>
                  <c:pt idx="1126">
                    <c:v>15</c:v>
                  </c:pt>
                  <c:pt idx="1127">
                    <c:v>19</c:v>
                  </c:pt>
                  <c:pt idx="1128">
                    <c:v>23</c:v>
                  </c:pt>
                  <c:pt idx="1129">
                    <c:v>4</c:v>
                  </c:pt>
                  <c:pt idx="1130">
                    <c:v>8</c:v>
                  </c:pt>
                  <c:pt idx="1131">
                    <c:v>12</c:v>
                  </c:pt>
                  <c:pt idx="1132">
                    <c:v>16</c:v>
                  </c:pt>
                  <c:pt idx="1133">
                    <c:v>20</c:v>
                  </c:pt>
                  <c:pt idx="1134">
                    <c:v>24</c:v>
                  </c:pt>
                  <c:pt idx="1135">
                    <c:v>1</c:v>
                  </c:pt>
                  <c:pt idx="1136">
                    <c:v>5</c:v>
                  </c:pt>
                  <c:pt idx="1137">
                    <c:v>9</c:v>
                  </c:pt>
                  <c:pt idx="1138">
                    <c:v>13</c:v>
                  </c:pt>
                  <c:pt idx="1139">
                    <c:v>17</c:v>
                  </c:pt>
                  <c:pt idx="1140">
                    <c:v>21</c:v>
                  </c:pt>
                  <c:pt idx="1141">
                    <c:v>25</c:v>
                  </c:pt>
                  <c:pt idx="1142">
                    <c:v>2</c:v>
                  </c:pt>
                  <c:pt idx="1143">
                    <c:v>6</c:v>
                  </c:pt>
                  <c:pt idx="1144">
                    <c:v>10</c:v>
                  </c:pt>
                  <c:pt idx="1145">
                    <c:v>14</c:v>
                  </c:pt>
                  <c:pt idx="1146">
                    <c:v>18</c:v>
                  </c:pt>
                  <c:pt idx="1147">
                    <c:v>22</c:v>
                  </c:pt>
                  <c:pt idx="1148">
                    <c:v>3</c:v>
                  </c:pt>
                  <c:pt idx="1149">
                    <c:v>7</c:v>
                  </c:pt>
                  <c:pt idx="1150">
                    <c:v>11</c:v>
                  </c:pt>
                  <c:pt idx="1151">
                    <c:v>15</c:v>
                  </c:pt>
                  <c:pt idx="1152">
                    <c:v>19</c:v>
                  </c:pt>
                  <c:pt idx="1153">
                    <c:v>23</c:v>
                  </c:pt>
                  <c:pt idx="1154">
                    <c:v>4</c:v>
                  </c:pt>
                  <c:pt idx="1155">
                    <c:v>8</c:v>
                  </c:pt>
                  <c:pt idx="1156">
                    <c:v>12</c:v>
                  </c:pt>
                  <c:pt idx="1157">
                    <c:v>16</c:v>
                  </c:pt>
                  <c:pt idx="1158">
                    <c:v>20</c:v>
                  </c:pt>
                  <c:pt idx="1159">
                    <c:v>24</c:v>
                  </c:pt>
                  <c:pt idx="1160">
                    <c:v>1</c:v>
                  </c:pt>
                  <c:pt idx="1161">
                    <c:v>5</c:v>
                  </c:pt>
                  <c:pt idx="1162">
                    <c:v>9</c:v>
                  </c:pt>
                  <c:pt idx="1163">
                    <c:v>13</c:v>
                  </c:pt>
                  <c:pt idx="1164">
                    <c:v>17</c:v>
                  </c:pt>
                  <c:pt idx="1165">
                    <c:v>21</c:v>
                  </c:pt>
                  <c:pt idx="1166">
                    <c:v>25</c:v>
                  </c:pt>
                  <c:pt idx="1167">
                    <c:v>2</c:v>
                  </c:pt>
                  <c:pt idx="1168">
                    <c:v>6</c:v>
                  </c:pt>
                  <c:pt idx="1169">
                    <c:v>10</c:v>
                  </c:pt>
                  <c:pt idx="1170">
                    <c:v>14</c:v>
                  </c:pt>
                  <c:pt idx="1171">
                    <c:v>18</c:v>
                  </c:pt>
                  <c:pt idx="1172">
                    <c:v>22</c:v>
                  </c:pt>
                  <c:pt idx="1173">
                    <c:v>3</c:v>
                  </c:pt>
                  <c:pt idx="1174">
                    <c:v>7</c:v>
                  </c:pt>
                  <c:pt idx="1175">
                    <c:v>11</c:v>
                  </c:pt>
                  <c:pt idx="1176">
                    <c:v>15</c:v>
                  </c:pt>
                  <c:pt idx="1177">
                    <c:v>19</c:v>
                  </c:pt>
                  <c:pt idx="1178">
                    <c:v>23</c:v>
                  </c:pt>
                  <c:pt idx="1179">
                    <c:v>4</c:v>
                  </c:pt>
                  <c:pt idx="1180">
                    <c:v>8</c:v>
                  </c:pt>
                  <c:pt idx="1181">
                    <c:v>12</c:v>
                  </c:pt>
                  <c:pt idx="1182">
                    <c:v>16</c:v>
                  </c:pt>
                  <c:pt idx="1183">
                    <c:v>20</c:v>
                  </c:pt>
                  <c:pt idx="1184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8">
                    <c:v>A</c:v>
                  </c:pt>
                  <c:pt idx="255">
                    <c:v>B</c:v>
                  </c:pt>
                  <c:pt idx="261">
                    <c:v>C</c:v>
                  </c:pt>
                  <c:pt idx="266">
                    <c:v>D</c:v>
                  </c:pt>
                  <c:pt idx="271">
                    <c:v>A</c:v>
                  </c:pt>
                  <c:pt idx="278">
                    <c:v>B</c:v>
                  </c:pt>
                  <c:pt idx="284">
                    <c:v>C</c:v>
                  </c:pt>
                  <c:pt idx="290">
                    <c:v>D</c:v>
                  </c:pt>
                  <c:pt idx="296">
                    <c:v>A</c:v>
                  </c:pt>
                  <c:pt idx="303">
                    <c:v>B</c:v>
                  </c:pt>
                  <c:pt idx="309">
                    <c:v>C</c:v>
                  </c:pt>
                  <c:pt idx="315">
                    <c:v>D</c:v>
                  </c:pt>
                  <c:pt idx="321">
                    <c:v>A</c:v>
                  </c:pt>
                  <c:pt idx="327">
                    <c:v>B</c:v>
                  </c:pt>
                  <c:pt idx="333">
                    <c:v>C</c:v>
                  </c:pt>
                  <c:pt idx="339">
                    <c:v>D</c:v>
                  </c:pt>
                  <c:pt idx="345">
                    <c:v>A</c:v>
                  </c:pt>
                  <c:pt idx="352">
                    <c:v>B</c:v>
                  </c:pt>
                  <c:pt idx="358">
                    <c:v>C</c:v>
                  </c:pt>
                  <c:pt idx="363">
                    <c:v>D</c:v>
                  </c:pt>
                  <c:pt idx="368">
                    <c:v>A</c:v>
                  </c:pt>
                  <c:pt idx="375">
                    <c:v>B</c:v>
                  </c:pt>
                  <c:pt idx="380">
                    <c:v>C</c:v>
                  </c:pt>
                  <c:pt idx="386">
                    <c:v>D</c:v>
                  </c:pt>
                  <c:pt idx="392">
                    <c:v>A</c:v>
                  </c:pt>
                  <c:pt idx="399">
                    <c:v>B</c:v>
                  </c:pt>
                  <c:pt idx="404">
                    <c:v>C</c:v>
                  </c:pt>
                  <c:pt idx="410">
                    <c:v>D</c:v>
                  </c:pt>
                  <c:pt idx="416">
                    <c:v>A</c:v>
                  </c:pt>
                  <c:pt idx="423">
                    <c:v>B</c:v>
                  </c:pt>
                  <c:pt idx="429">
                    <c:v>C</c:v>
                  </c:pt>
                  <c:pt idx="435">
                    <c:v>D</c:v>
                  </c:pt>
                  <c:pt idx="441">
                    <c:v>A</c:v>
                  </c:pt>
                  <c:pt idx="448">
                    <c:v>B</c:v>
                  </c:pt>
                  <c:pt idx="454">
                    <c:v>C</c:v>
                  </c:pt>
                  <c:pt idx="460">
                    <c:v>D</c:v>
                  </c:pt>
                  <c:pt idx="466">
                    <c:v>A</c:v>
                  </c:pt>
                  <c:pt idx="473">
                    <c:v>B</c:v>
                  </c:pt>
                  <c:pt idx="479">
                    <c:v>C</c:v>
                  </c:pt>
                  <c:pt idx="485">
                    <c:v>D</c:v>
                  </c:pt>
                  <c:pt idx="491">
                    <c:v>A</c:v>
                  </c:pt>
                  <c:pt idx="498">
                    <c:v>B</c:v>
                  </c:pt>
                  <c:pt idx="504">
                    <c:v>C</c:v>
                  </c:pt>
                  <c:pt idx="510">
                    <c:v>D</c:v>
                  </c:pt>
                  <c:pt idx="516">
                    <c:v>A</c:v>
                  </c:pt>
                  <c:pt idx="523">
                    <c:v>B</c:v>
                  </c:pt>
                  <c:pt idx="529">
                    <c:v>C</c:v>
                  </c:pt>
                  <c:pt idx="535">
                    <c:v>D</c:v>
                  </c:pt>
                  <c:pt idx="541">
                    <c:v>A</c:v>
                  </c:pt>
                  <c:pt idx="548">
                    <c:v>B</c:v>
                  </c:pt>
                  <c:pt idx="554">
                    <c:v>C</c:v>
                  </c:pt>
                  <c:pt idx="560">
                    <c:v>D</c:v>
                  </c:pt>
                  <c:pt idx="566">
                    <c:v>A</c:v>
                  </c:pt>
                  <c:pt idx="573">
                    <c:v>B</c:v>
                  </c:pt>
                  <c:pt idx="579">
                    <c:v>C</c:v>
                  </c:pt>
                  <c:pt idx="585">
                    <c:v>D</c:v>
                  </c:pt>
                  <c:pt idx="591">
                    <c:v>A</c:v>
                  </c:pt>
                  <c:pt idx="598">
                    <c:v>B</c:v>
                  </c:pt>
                  <c:pt idx="604">
                    <c:v>C</c:v>
                  </c:pt>
                  <c:pt idx="610">
                    <c:v>D</c:v>
                  </c:pt>
                  <c:pt idx="616">
                    <c:v>A</c:v>
                  </c:pt>
                  <c:pt idx="623">
                    <c:v>B</c:v>
                  </c:pt>
                  <c:pt idx="629">
                    <c:v>C</c:v>
                  </c:pt>
                  <c:pt idx="635">
                    <c:v>D</c:v>
                  </c:pt>
                  <c:pt idx="641">
                    <c:v>A</c:v>
                  </c:pt>
                  <c:pt idx="648">
                    <c:v>B</c:v>
                  </c:pt>
                  <c:pt idx="654">
                    <c:v>C</c:v>
                  </c:pt>
                  <c:pt idx="660">
                    <c:v>D</c:v>
                  </c:pt>
                  <c:pt idx="666">
                    <c:v>A</c:v>
                  </c:pt>
                  <c:pt idx="673">
                    <c:v>B</c:v>
                  </c:pt>
                  <c:pt idx="679">
                    <c:v>C</c:v>
                  </c:pt>
                  <c:pt idx="685">
                    <c:v>D</c:v>
                  </c:pt>
                  <c:pt idx="691">
                    <c:v>A</c:v>
                  </c:pt>
                  <c:pt idx="698">
                    <c:v>B</c:v>
                  </c:pt>
                  <c:pt idx="704">
                    <c:v>C</c:v>
                  </c:pt>
                  <c:pt idx="710">
                    <c:v>D</c:v>
                  </c:pt>
                  <c:pt idx="716">
                    <c:v>A</c:v>
                  </c:pt>
                  <c:pt idx="723">
                    <c:v>B</c:v>
                  </c:pt>
                  <c:pt idx="729">
                    <c:v>C</c:v>
                  </c:pt>
                  <c:pt idx="735">
                    <c:v>D</c:v>
                  </c:pt>
                  <c:pt idx="741">
                    <c:v>A</c:v>
                  </c:pt>
                  <c:pt idx="748">
                    <c:v>B</c:v>
                  </c:pt>
                  <c:pt idx="754">
                    <c:v>C</c:v>
                  </c:pt>
                  <c:pt idx="760">
                    <c:v>D</c:v>
                  </c:pt>
                  <c:pt idx="766">
                    <c:v>A</c:v>
                  </c:pt>
                  <c:pt idx="773">
                    <c:v>B</c:v>
                  </c:pt>
                  <c:pt idx="779">
                    <c:v>C</c:v>
                  </c:pt>
                  <c:pt idx="785">
                    <c:v>D</c:v>
                  </c:pt>
                  <c:pt idx="791">
                    <c:v>A</c:v>
                  </c:pt>
                  <c:pt idx="798">
                    <c:v>B</c:v>
                  </c:pt>
                  <c:pt idx="804">
                    <c:v>C</c:v>
                  </c:pt>
                  <c:pt idx="810">
                    <c:v>D</c:v>
                  </c:pt>
                  <c:pt idx="816">
                    <c:v>A</c:v>
                  </c:pt>
                  <c:pt idx="823">
                    <c:v>B</c:v>
                  </c:pt>
                  <c:pt idx="829">
                    <c:v>C</c:v>
                  </c:pt>
                  <c:pt idx="835">
                    <c:v>D</c:v>
                  </c:pt>
                  <c:pt idx="841">
                    <c:v>A</c:v>
                  </c:pt>
                  <c:pt idx="848">
                    <c:v>B</c:v>
                  </c:pt>
                  <c:pt idx="854">
                    <c:v>C</c:v>
                  </c:pt>
                  <c:pt idx="860">
                    <c:v>D</c:v>
                  </c:pt>
                  <c:pt idx="865">
                    <c:v>A</c:v>
                  </c:pt>
                  <c:pt idx="872">
                    <c:v>B</c:v>
                  </c:pt>
                  <c:pt idx="878">
                    <c:v>C</c:v>
                  </c:pt>
                  <c:pt idx="884">
                    <c:v>D</c:v>
                  </c:pt>
                  <c:pt idx="890">
                    <c:v>A</c:v>
                  </c:pt>
                  <c:pt idx="897">
                    <c:v>B</c:v>
                  </c:pt>
                  <c:pt idx="903">
                    <c:v>C</c:v>
                  </c:pt>
                  <c:pt idx="909">
                    <c:v>D</c:v>
                  </c:pt>
                  <c:pt idx="915">
                    <c:v>A</c:v>
                  </c:pt>
                  <c:pt idx="922">
                    <c:v>B</c:v>
                  </c:pt>
                  <c:pt idx="927">
                    <c:v>C</c:v>
                  </c:pt>
                  <c:pt idx="933">
                    <c:v>D</c:v>
                  </c:pt>
                  <c:pt idx="939">
                    <c:v>A</c:v>
                  </c:pt>
                  <c:pt idx="946">
                    <c:v>B</c:v>
                  </c:pt>
                  <c:pt idx="952">
                    <c:v>C</c:v>
                  </c:pt>
                  <c:pt idx="958">
                    <c:v>D</c:v>
                  </c:pt>
                  <c:pt idx="963">
                    <c:v>A</c:v>
                  </c:pt>
                  <c:pt idx="970">
                    <c:v>B</c:v>
                  </c:pt>
                  <c:pt idx="976">
                    <c:v>C</c:v>
                  </c:pt>
                  <c:pt idx="982">
                    <c:v>D</c:v>
                  </c:pt>
                  <c:pt idx="988">
                    <c:v>A</c:v>
                  </c:pt>
                  <c:pt idx="995">
                    <c:v>B</c:v>
                  </c:pt>
                  <c:pt idx="1001">
                    <c:v>C</c:v>
                  </c:pt>
                  <c:pt idx="1007">
                    <c:v>D</c:v>
                  </c:pt>
                  <c:pt idx="1013">
                    <c:v>A</c:v>
                  </c:pt>
                  <c:pt idx="1020">
                    <c:v>B</c:v>
                  </c:pt>
                  <c:pt idx="1026">
                    <c:v>C</c:v>
                  </c:pt>
                  <c:pt idx="1032">
                    <c:v>D</c:v>
                  </c:pt>
                  <c:pt idx="1038">
                    <c:v>A</c:v>
                  </c:pt>
                  <c:pt idx="1044">
                    <c:v>B</c:v>
                  </c:pt>
                  <c:pt idx="1049">
                    <c:v>C</c:v>
                  </c:pt>
                  <c:pt idx="1055">
                    <c:v>D</c:v>
                  </c:pt>
                  <c:pt idx="1061">
                    <c:v>A</c:v>
                  </c:pt>
                  <c:pt idx="1068">
                    <c:v>B</c:v>
                  </c:pt>
                  <c:pt idx="1074">
                    <c:v>C</c:v>
                  </c:pt>
                  <c:pt idx="1080">
                    <c:v>D</c:v>
                  </c:pt>
                  <c:pt idx="1086">
                    <c:v>A</c:v>
                  </c:pt>
                  <c:pt idx="1093">
                    <c:v>B</c:v>
                  </c:pt>
                  <c:pt idx="1099">
                    <c:v>C</c:v>
                  </c:pt>
                  <c:pt idx="1105">
                    <c:v>D</c:v>
                  </c:pt>
                  <c:pt idx="1111">
                    <c:v>A</c:v>
                  </c:pt>
                  <c:pt idx="1118">
                    <c:v>B</c:v>
                  </c:pt>
                  <c:pt idx="1123">
                    <c:v>C</c:v>
                  </c:pt>
                  <c:pt idx="1129">
                    <c:v>D</c:v>
                  </c:pt>
                  <c:pt idx="1135">
                    <c:v>A</c:v>
                  </c:pt>
                  <c:pt idx="1142">
                    <c:v>B</c:v>
                  </c:pt>
                  <c:pt idx="1148">
                    <c:v>C</c:v>
                  </c:pt>
                  <c:pt idx="1154">
                    <c:v>D</c:v>
                  </c:pt>
                  <c:pt idx="1160">
                    <c:v>A</c:v>
                  </c:pt>
                  <c:pt idx="1167">
                    <c:v>B</c:v>
                  </c:pt>
                  <c:pt idx="1173">
                    <c:v>C</c:v>
                  </c:pt>
                  <c:pt idx="1179">
                    <c:v>D</c:v>
                  </c:pt>
                </c:lvl>
                <c:lvl>
                  <c:pt idx="0">
                    <c:v>W15</c:v>
                  </c:pt>
                  <c:pt idx="25">
                    <c:v>W17</c:v>
                  </c:pt>
                  <c:pt idx="49">
                    <c:v>W19</c:v>
                  </c:pt>
                  <c:pt idx="74">
                    <c:v>W24</c:v>
                  </c:pt>
                  <c:pt idx="99">
                    <c:v>W25</c:v>
                  </c:pt>
                  <c:pt idx="124">
                    <c:v>W28</c:v>
                  </c:pt>
                  <c:pt idx="149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8">
                    <c:v>W36</c:v>
                  </c:pt>
                  <c:pt idx="271">
                    <c:v>W37</c:v>
                  </c:pt>
                  <c:pt idx="296">
                    <c:v>W38</c:v>
                  </c:pt>
                  <c:pt idx="321">
                    <c:v>W39</c:v>
                  </c:pt>
                  <c:pt idx="345">
                    <c:v>W40</c:v>
                  </c:pt>
                  <c:pt idx="368">
                    <c:v>W43</c:v>
                  </c:pt>
                  <c:pt idx="392">
                    <c:v>W44</c:v>
                  </c:pt>
                  <c:pt idx="416">
                    <c:v>W49</c:v>
                  </c:pt>
                  <c:pt idx="441">
                    <c:v>W02</c:v>
                  </c:pt>
                  <c:pt idx="466">
                    <c:v>W03</c:v>
                  </c:pt>
                  <c:pt idx="491">
                    <c:v>W04</c:v>
                  </c:pt>
                  <c:pt idx="516">
                    <c:v>W05</c:v>
                  </c:pt>
                  <c:pt idx="541">
                    <c:v>W11</c:v>
                  </c:pt>
                  <c:pt idx="566">
                    <c:v>W16</c:v>
                  </c:pt>
                  <c:pt idx="591">
                    <c:v>W21</c:v>
                  </c:pt>
                  <c:pt idx="616">
                    <c:v>W25</c:v>
                  </c:pt>
                  <c:pt idx="641">
                    <c:v>W28</c:v>
                  </c:pt>
                  <c:pt idx="666">
                    <c:v>W39</c:v>
                  </c:pt>
                  <c:pt idx="691">
                    <c:v>W41</c:v>
                  </c:pt>
                  <c:pt idx="716">
                    <c:v>W45</c:v>
                  </c:pt>
                  <c:pt idx="741">
                    <c:v>W46</c:v>
                  </c:pt>
                  <c:pt idx="766">
                    <c:v>W49</c:v>
                  </c:pt>
                  <c:pt idx="791">
                    <c:v>W02</c:v>
                  </c:pt>
                  <c:pt idx="816">
                    <c:v>W05</c:v>
                  </c:pt>
                  <c:pt idx="841">
                    <c:v>W07</c:v>
                  </c:pt>
                  <c:pt idx="865">
                    <c:v>W08</c:v>
                  </c:pt>
                  <c:pt idx="890">
                    <c:v>W09</c:v>
                  </c:pt>
                  <c:pt idx="915">
                    <c:v>W10</c:v>
                  </c:pt>
                  <c:pt idx="939">
                    <c:v>W15</c:v>
                  </c:pt>
                  <c:pt idx="963">
                    <c:v>W18</c:v>
                  </c:pt>
                  <c:pt idx="988">
                    <c:v>W22</c:v>
                  </c:pt>
                  <c:pt idx="1013">
                    <c:v>W25</c:v>
                  </c:pt>
                  <c:pt idx="1038">
                    <c:v>W28</c:v>
                  </c:pt>
                  <c:pt idx="1061">
                    <c:v>W30</c:v>
                  </c:pt>
                  <c:pt idx="1086">
                    <c:v>W32</c:v>
                  </c:pt>
                  <c:pt idx="1111">
                    <c:v>W33</c:v>
                  </c:pt>
                  <c:pt idx="1135">
                    <c:v>W34</c:v>
                  </c:pt>
                  <c:pt idx="1160">
                    <c:v>W36</c:v>
                  </c:pt>
                </c:lvl>
                <c:lvl>
                  <c:pt idx="0">
                    <c:v>2022 </c:v>
                  </c:pt>
                  <c:pt idx="441">
                    <c:v>2023 </c:v>
                  </c:pt>
                  <c:pt idx="791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'C031JI_1'!$J$6:$J$1192</c:f>
              <c:numCache>
                <c:formatCode>0.00_ </c:formatCode>
                <c:ptCount val="1185"/>
                <c:pt idx="0">
                  <c:v>7.7110000000000003</c:v>
                </c:pt>
                <c:pt idx="1">
                  <c:v>7.6959999999999997</c:v>
                </c:pt>
                <c:pt idx="2">
                  <c:v>7.681</c:v>
                </c:pt>
                <c:pt idx="3">
                  <c:v>7.6760000000000002</c:v>
                </c:pt>
                <c:pt idx="4">
                  <c:v>7.6760000000000002</c:v>
                </c:pt>
                <c:pt idx="5">
                  <c:v>7.6159999999999997</c:v>
                </c:pt>
                <c:pt idx="6">
                  <c:v>7.819</c:v>
                </c:pt>
                <c:pt idx="7">
                  <c:v>7.923</c:v>
                </c:pt>
                <c:pt idx="8">
                  <c:v>7.9409999999999998</c:v>
                </c:pt>
                <c:pt idx="9">
                  <c:v>7.9909999999999997</c:v>
                </c:pt>
                <c:pt idx="10">
                  <c:v>7.9539999999999988</c:v>
                </c:pt>
                <c:pt idx="11">
                  <c:v>7.9770000000000012</c:v>
                </c:pt>
                <c:pt idx="12">
                  <c:v>7.9590000000000005</c:v>
                </c:pt>
                <c:pt idx="13">
                  <c:v>7.9689999999999994</c:v>
                </c:pt>
                <c:pt idx="14">
                  <c:v>7.9640000000000004</c:v>
                </c:pt>
                <c:pt idx="15">
                  <c:v>7.9580000000000002</c:v>
                </c:pt>
                <c:pt idx="16">
                  <c:v>7.9509999999999987</c:v>
                </c:pt>
                <c:pt idx="17">
                  <c:v>7.9260000000000002</c:v>
                </c:pt>
                <c:pt idx="18">
                  <c:v>7.9189999999999996</c:v>
                </c:pt>
                <c:pt idx="19">
                  <c:v>7.9629999999999992</c:v>
                </c:pt>
                <c:pt idx="20">
                  <c:v>7.9249999999999998</c:v>
                </c:pt>
                <c:pt idx="21">
                  <c:v>7.8970000000000002</c:v>
                </c:pt>
                <c:pt idx="22">
                  <c:v>7.9169999999999998</c:v>
                </c:pt>
                <c:pt idx="23">
                  <c:v>7.8879999999999999</c:v>
                </c:pt>
                <c:pt idx="24">
                  <c:v>7.9450000000000003</c:v>
                </c:pt>
                <c:pt idx="25">
                  <c:v>7.9530000000000003</c:v>
                </c:pt>
                <c:pt idx="26">
                  <c:v>7.7549999999999999</c:v>
                </c:pt>
                <c:pt idx="27">
                  <c:v>7.7759999999999989</c:v>
                </c:pt>
                <c:pt idx="28">
                  <c:v>7.9</c:v>
                </c:pt>
                <c:pt idx="29">
                  <c:v>7.9340000000000002</c:v>
                </c:pt>
                <c:pt idx="30">
                  <c:v>7.9640000000000004</c:v>
                </c:pt>
                <c:pt idx="31">
                  <c:v>8.0380000000000003</c:v>
                </c:pt>
                <c:pt idx="32">
                  <c:v>8.1679999999999993</c:v>
                </c:pt>
                <c:pt idx="33">
                  <c:v>7.9150000000000009</c:v>
                </c:pt>
                <c:pt idx="34">
                  <c:v>7.9379999999999997</c:v>
                </c:pt>
                <c:pt idx="35">
                  <c:v>7.9880000000000013</c:v>
                </c:pt>
                <c:pt idx="36">
                  <c:v>8.0530000000000008</c:v>
                </c:pt>
                <c:pt idx="37">
                  <c:v>8.08</c:v>
                </c:pt>
                <c:pt idx="38">
                  <c:v>8.3000000000000007</c:v>
                </c:pt>
                <c:pt idx="39">
                  <c:v>8.0790000000000006</c:v>
                </c:pt>
                <c:pt idx="40">
                  <c:v>8.0980000000000008</c:v>
                </c:pt>
                <c:pt idx="41">
                  <c:v>8.1080000000000005</c:v>
                </c:pt>
                <c:pt idx="42">
                  <c:v>8.1470000000000002</c:v>
                </c:pt>
                <c:pt idx="43">
                  <c:v>8.1760000000000002</c:v>
                </c:pt>
                <c:pt idx="44">
                  <c:v>7.952</c:v>
                </c:pt>
                <c:pt idx="45">
                  <c:v>8.0150000000000006</c:v>
                </c:pt>
                <c:pt idx="46">
                  <c:v>8.0380000000000003</c:v>
                </c:pt>
                <c:pt idx="47">
                  <c:v>8.0389999999999997</c:v>
                </c:pt>
                <c:pt idx="48">
                  <c:v>8.0549999999999997</c:v>
                </c:pt>
                <c:pt idx="49">
                  <c:v>7.9770000000000012</c:v>
                </c:pt>
                <c:pt idx="50">
                  <c:v>7.7649999999999988</c:v>
                </c:pt>
                <c:pt idx="51">
                  <c:v>7.8940000000000001</c:v>
                </c:pt>
                <c:pt idx="52">
                  <c:v>7.9590000000000005</c:v>
                </c:pt>
                <c:pt idx="53">
                  <c:v>7.9109999999999996</c:v>
                </c:pt>
                <c:pt idx="54">
                  <c:v>7.8929999999999989</c:v>
                </c:pt>
                <c:pt idx="55">
                  <c:v>7.9689999999999994</c:v>
                </c:pt>
                <c:pt idx="56">
                  <c:v>8.4809999999999999</c:v>
                </c:pt>
                <c:pt idx="57">
                  <c:v>8.0960000000000001</c:v>
                </c:pt>
                <c:pt idx="58">
                  <c:v>8.1460000000000008</c:v>
                </c:pt>
                <c:pt idx="59">
                  <c:v>8.2189999999999994</c:v>
                </c:pt>
                <c:pt idx="60">
                  <c:v>8.2780000000000005</c:v>
                </c:pt>
                <c:pt idx="61">
                  <c:v>8.2910000000000004</c:v>
                </c:pt>
                <c:pt idx="62">
                  <c:v>8.4309999999999992</c:v>
                </c:pt>
                <c:pt idx="63">
                  <c:v>8.093</c:v>
                </c:pt>
                <c:pt idx="64">
                  <c:v>8.1110000000000007</c:v>
                </c:pt>
                <c:pt idx="65">
                  <c:v>8.1620000000000008</c:v>
                </c:pt>
                <c:pt idx="66">
                  <c:v>8.1470000000000002</c:v>
                </c:pt>
                <c:pt idx="67">
                  <c:v>8.1159999999999997</c:v>
                </c:pt>
                <c:pt idx="68">
                  <c:v>7.9450000000000003</c:v>
                </c:pt>
                <c:pt idx="69">
                  <c:v>8.0690000000000008</c:v>
                </c:pt>
                <c:pt idx="70">
                  <c:v>8.0719999999999992</c:v>
                </c:pt>
                <c:pt idx="71">
                  <c:v>8.0690000000000008</c:v>
                </c:pt>
                <c:pt idx="72">
                  <c:v>8.0530000000000008</c:v>
                </c:pt>
                <c:pt idx="73">
                  <c:v>8.0920000000000005</c:v>
                </c:pt>
                <c:pt idx="74">
                  <c:v>7.7939999999999996</c:v>
                </c:pt>
                <c:pt idx="75">
                  <c:v>7.5220000000000002</c:v>
                </c:pt>
                <c:pt idx="76">
                  <c:v>7.6609999999999996</c:v>
                </c:pt>
                <c:pt idx="77">
                  <c:v>7.6859999999999999</c:v>
                </c:pt>
                <c:pt idx="78">
                  <c:v>7.6820000000000004</c:v>
                </c:pt>
                <c:pt idx="79">
                  <c:v>7.7080000000000002</c:v>
                </c:pt>
                <c:pt idx="80">
                  <c:v>7.9099999999999993</c:v>
                </c:pt>
                <c:pt idx="81">
                  <c:v>7.8140000000000001</c:v>
                </c:pt>
                <c:pt idx="82">
                  <c:v>7.7329999999999997</c:v>
                </c:pt>
                <c:pt idx="83">
                  <c:v>7.8070000000000004</c:v>
                </c:pt>
                <c:pt idx="84">
                  <c:v>7.8600000000000012</c:v>
                </c:pt>
                <c:pt idx="85">
                  <c:v>7.94</c:v>
                </c:pt>
                <c:pt idx="86">
                  <c:v>7.9240000000000013</c:v>
                </c:pt>
                <c:pt idx="87">
                  <c:v>7.7679999999999989</c:v>
                </c:pt>
                <c:pt idx="88">
                  <c:v>7.5730000000000004</c:v>
                </c:pt>
                <c:pt idx="89">
                  <c:v>7.6519999999999992</c:v>
                </c:pt>
                <c:pt idx="90">
                  <c:v>7.6440000000000001</c:v>
                </c:pt>
                <c:pt idx="91">
                  <c:v>7.6210000000000004</c:v>
                </c:pt>
                <c:pt idx="92">
                  <c:v>7.7769999999999992</c:v>
                </c:pt>
                <c:pt idx="93">
                  <c:v>7.8520000000000012</c:v>
                </c:pt>
                <c:pt idx="94">
                  <c:v>7.7080000000000002</c:v>
                </c:pt>
                <c:pt idx="95">
                  <c:v>7.8040000000000003</c:v>
                </c:pt>
                <c:pt idx="96">
                  <c:v>7.7969999999999997</c:v>
                </c:pt>
                <c:pt idx="97">
                  <c:v>7.7859999999999996</c:v>
                </c:pt>
                <c:pt idx="98">
                  <c:v>7.8330000000000002</c:v>
                </c:pt>
                <c:pt idx="99">
                  <c:v>7.7640000000000002</c:v>
                </c:pt>
                <c:pt idx="100">
                  <c:v>7.8639999999999999</c:v>
                </c:pt>
                <c:pt idx="101">
                  <c:v>7.8400000000000007</c:v>
                </c:pt>
                <c:pt idx="102">
                  <c:v>7.7829999999999995</c:v>
                </c:pt>
                <c:pt idx="103">
                  <c:v>7.7640000000000002</c:v>
                </c:pt>
                <c:pt idx="104">
                  <c:v>7.7769999999999992</c:v>
                </c:pt>
                <c:pt idx="105">
                  <c:v>7.8849999999999998</c:v>
                </c:pt>
                <c:pt idx="106">
                  <c:v>8.2129999999999992</c:v>
                </c:pt>
                <c:pt idx="107">
                  <c:v>8.0419999999999998</c:v>
                </c:pt>
                <c:pt idx="108">
                  <c:v>8.0760000000000005</c:v>
                </c:pt>
                <c:pt idx="109">
                  <c:v>8.0860000000000003</c:v>
                </c:pt>
                <c:pt idx="110">
                  <c:v>8</c:v>
                </c:pt>
                <c:pt idx="111">
                  <c:v>8.0210000000000008</c:v>
                </c:pt>
                <c:pt idx="112">
                  <c:v>8.0660000000000007</c:v>
                </c:pt>
                <c:pt idx="113">
                  <c:v>7.875</c:v>
                </c:pt>
                <c:pt idx="114">
                  <c:v>7.85</c:v>
                </c:pt>
                <c:pt idx="115">
                  <c:v>7.8659999999999997</c:v>
                </c:pt>
                <c:pt idx="116">
                  <c:v>7.8379999999999992</c:v>
                </c:pt>
                <c:pt idx="117">
                  <c:v>7.8469999999999995</c:v>
                </c:pt>
                <c:pt idx="118">
                  <c:v>8.0269999999999992</c:v>
                </c:pt>
                <c:pt idx="119">
                  <c:v>7.9689999999999994</c:v>
                </c:pt>
                <c:pt idx="120">
                  <c:v>7.9459999999999997</c:v>
                </c:pt>
                <c:pt idx="121">
                  <c:v>7.9030000000000005</c:v>
                </c:pt>
                <c:pt idx="122">
                  <c:v>7.9770000000000012</c:v>
                </c:pt>
                <c:pt idx="123">
                  <c:v>7.923</c:v>
                </c:pt>
                <c:pt idx="124">
                  <c:v>7.8239999999999998</c:v>
                </c:pt>
                <c:pt idx="125">
                  <c:v>7.577</c:v>
                </c:pt>
                <c:pt idx="126">
                  <c:v>7.6470000000000002</c:v>
                </c:pt>
                <c:pt idx="127">
                  <c:v>7.6109999999999998</c:v>
                </c:pt>
                <c:pt idx="128">
                  <c:v>7.5830000000000002</c:v>
                </c:pt>
                <c:pt idx="129">
                  <c:v>7.543000000000001</c:v>
                </c:pt>
                <c:pt idx="130">
                  <c:v>7.6840000000000002</c:v>
                </c:pt>
                <c:pt idx="131">
                  <c:v>8.0239999999999991</c:v>
                </c:pt>
                <c:pt idx="132">
                  <c:v>7.7439999999999998</c:v>
                </c:pt>
                <c:pt idx="133">
                  <c:v>7.7900000000000009</c:v>
                </c:pt>
                <c:pt idx="134">
                  <c:v>7.8220000000000001</c:v>
                </c:pt>
                <c:pt idx="135">
                  <c:v>7.8239999999999998</c:v>
                </c:pt>
                <c:pt idx="136">
                  <c:v>7.7569999999999997</c:v>
                </c:pt>
                <c:pt idx="137">
                  <c:v>7.7919999999999998</c:v>
                </c:pt>
                <c:pt idx="138">
                  <c:v>7.6079999999999997</c:v>
                </c:pt>
                <c:pt idx="139">
                  <c:v>7.6180000000000003</c:v>
                </c:pt>
                <c:pt idx="140">
                  <c:v>7.6429999999999989</c:v>
                </c:pt>
                <c:pt idx="141">
                  <c:v>7.6489999999999991</c:v>
                </c:pt>
                <c:pt idx="142">
                  <c:v>7.6840000000000002</c:v>
                </c:pt>
                <c:pt idx="143">
                  <c:v>7.778999999999999</c:v>
                </c:pt>
                <c:pt idx="144">
                  <c:v>7.8370000000000006</c:v>
                </c:pt>
                <c:pt idx="145">
                  <c:v>7.8170000000000002</c:v>
                </c:pt>
                <c:pt idx="146">
                  <c:v>7.7859999999999996</c:v>
                </c:pt>
                <c:pt idx="147">
                  <c:v>7.798</c:v>
                </c:pt>
                <c:pt idx="148">
                  <c:v>7.8360000000000003</c:v>
                </c:pt>
                <c:pt idx="149">
                  <c:v>8.1349999999999998</c:v>
                </c:pt>
                <c:pt idx="150">
                  <c:v>8.2219999999999995</c:v>
                </c:pt>
                <c:pt idx="151">
                  <c:v>8.1509999999999998</c:v>
                </c:pt>
                <c:pt idx="152">
                  <c:v>8.1690000000000005</c:v>
                </c:pt>
                <c:pt idx="153">
                  <c:v>8.1359999999999992</c:v>
                </c:pt>
                <c:pt idx="154">
                  <c:v>8.1020000000000003</c:v>
                </c:pt>
                <c:pt idx="155">
                  <c:v>8.2889999999999997</c:v>
                </c:pt>
                <c:pt idx="156">
                  <c:v>8.5419999999999998</c:v>
                </c:pt>
                <c:pt idx="157">
                  <c:v>8.4030000000000005</c:v>
                </c:pt>
                <c:pt idx="158">
                  <c:v>8.3469999999999995</c:v>
                </c:pt>
                <c:pt idx="159">
                  <c:v>8.4030000000000005</c:v>
                </c:pt>
                <c:pt idx="160">
                  <c:v>8.3239999999999998</c:v>
                </c:pt>
                <c:pt idx="161">
                  <c:v>8.32</c:v>
                </c:pt>
                <c:pt idx="162">
                  <c:v>8.58</c:v>
                </c:pt>
                <c:pt idx="163">
                  <c:v>8.2899999999999991</c:v>
                </c:pt>
                <c:pt idx="164">
                  <c:v>8.2620000000000005</c:v>
                </c:pt>
                <c:pt idx="165">
                  <c:v>8.2579999999999991</c:v>
                </c:pt>
                <c:pt idx="166">
                  <c:v>8.2690000000000001</c:v>
                </c:pt>
                <c:pt idx="167">
                  <c:v>8.4510000000000005</c:v>
                </c:pt>
                <c:pt idx="168">
                  <c:v>8.3970000000000002</c:v>
                </c:pt>
                <c:pt idx="169">
                  <c:v>8.3360000000000003</c:v>
                </c:pt>
                <c:pt idx="170">
                  <c:v>8.3689999999999998</c:v>
                </c:pt>
                <c:pt idx="171">
                  <c:v>8.3409999999999993</c:v>
                </c:pt>
                <c:pt idx="172">
                  <c:v>8.35</c:v>
                </c:pt>
                <c:pt idx="173">
                  <c:v>7.9850000000000012</c:v>
                </c:pt>
                <c:pt idx="174">
                  <c:v>7.7720000000000002</c:v>
                </c:pt>
                <c:pt idx="175">
                  <c:v>7.8120000000000003</c:v>
                </c:pt>
                <c:pt idx="176">
                  <c:v>7.8520000000000012</c:v>
                </c:pt>
                <c:pt idx="177">
                  <c:v>7.7799999999999994</c:v>
                </c:pt>
                <c:pt idx="178">
                  <c:v>7.766</c:v>
                </c:pt>
                <c:pt idx="179">
                  <c:v>7.9610000000000003</c:v>
                </c:pt>
                <c:pt idx="180">
                  <c:v>8.2919999999999998</c:v>
                </c:pt>
                <c:pt idx="181">
                  <c:v>7.9210000000000012</c:v>
                </c:pt>
                <c:pt idx="182">
                  <c:v>8</c:v>
                </c:pt>
                <c:pt idx="183">
                  <c:v>7.9939999999999998</c:v>
                </c:pt>
                <c:pt idx="184">
                  <c:v>8.0299999999999994</c:v>
                </c:pt>
                <c:pt idx="185">
                  <c:v>7.979000000000001</c:v>
                </c:pt>
                <c:pt idx="186">
                  <c:v>8.0950000000000006</c:v>
                </c:pt>
                <c:pt idx="187">
                  <c:v>7.7889999999999997</c:v>
                </c:pt>
                <c:pt idx="188">
                  <c:v>7.8209999999999997</c:v>
                </c:pt>
                <c:pt idx="189">
                  <c:v>7.8719999999999999</c:v>
                </c:pt>
                <c:pt idx="190">
                  <c:v>7.8490000000000011</c:v>
                </c:pt>
                <c:pt idx="191">
                  <c:v>7.8769999999999998</c:v>
                </c:pt>
                <c:pt idx="192">
                  <c:v>8.0489999999999995</c:v>
                </c:pt>
                <c:pt idx="193">
                  <c:v>8.0220000000000002</c:v>
                </c:pt>
                <c:pt idx="194">
                  <c:v>8.0250000000000004</c:v>
                </c:pt>
                <c:pt idx="195">
                  <c:v>7.9880000000000013</c:v>
                </c:pt>
                <c:pt idx="196">
                  <c:v>7.9620000000000006</c:v>
                </c:pt>
                <c:pt idx="197">
                  <c:v>8.0380000000000003</c:v>
                </c:pt>
                <c:pt idx="198">
                  <c:v>8.0640000000000001</c:v>
                </c:pt>
                <c:pt idx="199">
                  <c:v>7.9749999999999996</c:v>
                </c:pt>
                <c:pt idx="200">
                  <c:v>7.9240000000000013</c:v>
                </c:pt>
                <c:pt idx="201">
                  <c:v>7.8789999999999996</c:v>
                </c:pt>
                <c:pt idx="202">
                  <c:v>7.9079999999999995</c:v>
                </c:pt>
                <c:pt idx="203">
                  <c:v>7.9189999999999996</c:v>
                </c:pt>
                <c:pt idx="204">
                  <c:v>7.9290000000000003</c:v>
                </c:pt>
                <c:pt idx="205">
                  <c:v>8.1980000000000004</c:v>
                </c:pt>
                <c:pt idx="206">
                  <c:v>8.1690000000000005</c:v>
                </c:pt>
                <c:pt idx="207">
                  <c:v>8.1270000000000007</c:v>
                </c:pt>
                <c:pt idx="208">
                  <c:v>8.1489999999999991</c:v>
                </c:pt>
                <c:pt idx="209">
                  <c:v>8.1240000000000006</c:v>
                </c:pt>
                <c:pt idx="210">
                  <c:v>8.1310000000000002</c:v>
                </c:pt>
                <c:pt idx="211">
                  <c:v>8.14</c:v>
                </c:pt>
                <c:pt idx="212">
                  <c:v>8.0250000000000004</c:v>
                </c:pt>
                <c:pt idx="213">
                  <c:v>8.1</c:v>
                </c:pt>
                <c:pt idx="214">
                  <c:v>8.0809999999999995</c:v>
                </c:pt>
                <c:pt idx="215">
                  <c:v>8.125</c:v>
                </c:pt>
                <c:pt idx="216">
                  <c:v>8.1329999999999991</c:v>
                </c:pt>
                <c:pt idx="217">
                  <c:v>8.2129999999999992</c:v>
                </c:pt>
                <c:pt idx="218">
                  <c:v>8.1850000000000005</c:v>
                </c:pt>
                <c:pt idx="219">
                  <c:v>8.1809999999999992</c:v>
                </c:pt>
                <c:pt idx="220">
                  <c:v>8.1709999999999994</c:v>
                </c:pt>
                <c:pt idx="221">
                  <c:v>8.157</c:v>
                </c:pt>
                <c:pt idx="222">
                  <c:v>8.2029999999999994</c:v>
                </c:pt>
                <c:pt idx="223">
                  <c:v>7.7640000000000002</c:v>
                </c:pt>
                <c:pt idx="224">
                  <c:v>7.8520000000000012</c:v>
                </c:pt>
                <c:pt idx="225">
                  <c:v>7.8029999999999999</c:v>
                </c:pt>
                <c:pt idx="226">
                  <c:v>7.7590000000000003</c:v>
                </c:pt>
                <c:pt idx="227">
                  <c:v>7.74</c:v>
                </c:pt>
                <c:pt idx="228">
                  <c:v>7.742</c:v>
                </c:pt>
                <c:pt idx="229">
                  <c:v>7.9530000000000003</c:v>
                </c:pt>
                <c:pt idx="230">
                  <c:v>8.1690000000000005</c:v>
                </c:pt>
                <c:pt idx="231">
                  <c:v>7.9509999999999987</c:v>
                </c:pt>
                <c:pt idx="232">
                  <c:v>7.9650000000000007</c:v>
                </c:pt>
                <c:pt idx="233">
                  <c:v>7.9870000000000001</c:v>
                </c:pt>
                <c:pt idx="234">
                  <c:v>7.9580000000000002</c:v>
                </c:pt>
                <c:pt idx="235">
                  <c:v>7.9730000000000008</c:v>
                </c:pt>
                <c:pt idx="236">
                  <c:v>7.9560000000000004</c:v>
                </c:pt>
                <c:pt idx="237">
                  <c:v>7.8159999999999998</c:v>
                </c:pt>
                <c:pt idx="238">
                  <c:v>7.8280000000000003</c:v>
                </c:pt>
                <c:pt idx="239">
                  <c:v>7.8600000000000012</c:v>
                </c:pt>
                <c:pt idx="240">
                  <c:v>7.8259999999999987</c:v>
                </c:pt>
                <c:pt idx="241">
                  <c:v>7.83</c:v>
                </c:pt>
                <c:pt idx="242">
                  <c:v>8.0809999999999995</c:v>
                </c:pt>
                <c:pt idx="243">
                  <c:v>8.0510000000000002</c:v>
                </c:pt>
                <c:pt idx="244">
                  <c:v>8.0020000000000007</c:v>
                </c:pt>
                <c:pt idx="245">
                  <c:v>7.9939999999999998</c:v>
                </c:pt>
                <c:pt idx="246">
                  <c:v>7.9779999999999998</c:v>
                </c:pt>
                <c:pt idx="247">
                  <c:v>7.9670000000000005</c:v>
                </c:pt>
                <c:pt idx="248">
                  <c:v>7.9889999999999999</c:v>
                </c:pt>
                <c:pt idx="249">
                  <c:v>7.9719999999999995</c:v>
                </c:pt>
                <c:pt idx="250">
                  <c:v>7.9599999999999991</c:v>
                </c:pt>
                <c:pt idx="251">
                  <c:v>7.9340000000000002</c:v>
                </c:pt>
                <c:pt idx="252">
                  <c:v>7.9359999999999999</c:v>
                </c:pt>
                <c:pt idx="253">
                  <c:v>7.952</c:v>
                </c:pt>
                <c:pt idx="254">
                  <c:v>8.2309999999999999</c:v>
                </c:pt>
                <c:pt idx="255">
                  <c:v>8.1660000000000004</c:v>
                </c:pt>
                <c:pt idx="256">
                  <c:v>8.1750000000000007</c:v>
                </c:pt>
                <c:pt idx="257">
                  <c:v>8.1809999999999992</c:v>
                </c:pt>
                <c:pt idx="258">
                  <c:v>8.1980000000000004</c:v>
                </c:pt>
                <c:pt idx="259">
                  <c:v>8.23</c:v>
                </c:pt>
                <c:pt idx="260">
                  <c:v>8.2249999999999996</c:v>
                </c:pt>
                <c:pt idx="261">
                  <c:v>7.9989999999999997</c:v>
                </c:pt>
                <c:pt idx="262">
                  <c:v>8.0139999999999993</c:v>
                </c:pt>
                <c:pt idx="263">
                  <c:v>8.0500000000000007</c:v>
                </c:pt>
                <c:pt idx="264">
                  <c:v>8.0690000000000008</c:v>
                </c:pt>
                <c:pt idx="265">
                  <c:v>8.048</c:v>
                </c:pt>
                <c:pt idx="266">
                  <c:v>8.1029999999999998</c:v>
                </c:pt>
                <c:pt idx="267">
                  <c:v>8.0980000000000008</c:v>
                </c:pt>
                <c:pt idx="268">
                  <c:v>8.0879999999999992</c:v>
                </c:pt>
                <c:pt idx="269">
                  <c:v>8.1069999999999993</c:v>
                </c:pt>
                <c:pt idx="270">
                  <c:v>8.157</c:v>
                </c:pt>
                <c:pt idx="271">
                  <c:v>7.8310000000000004</c:v>
                </c:pt>
                <c:pt idx="272">
                  <c:v>7.8689999999999998</c:v>
                </c:pt>
                <c:pt idx="273">
                  <c:v>7.7829999999999995</c:v>
                </c:pt>
                <c:pt idx="274">
                  <c:v>7.8390000000000004</c:v>
                </c:pt>
                <c:pt idx="275">
                  <c:v>7.8450000000000006</c:v>
                </c:pt>
                <c:pt idx="276">
                  <c:v>7.8370000000000006</c:v>
                </c:pt>
                <c:pt idx="277">
                  <c:v>7.9060000000000006</c:v>
                </c:pt>
                <c:pt idx="278">
                  <c:v>7.6159999999999997</c:v>
                </c:pt>
                <c:pt idx="279">
                  <c:v>7.5789999999999988</c:v>
                </c:pt>
                <c:pt idx="280">
                  <c:v>7.5720000000000001</c:v>
                </c:pt>
                <c:pt idx="281">
                  <c:v>7.5920000000000005</c:v>
                </c:pt>
                <c:pt idx="282">
                  <c:v>7.6189999999999998</c:v>
                </c:pt>
                <c:pt idx="283">
                  <c:v>7.6390000000000002</c:v>
                </c:pt>
                <c:pt idx="284">
                  <c:v>7.8109999999999999</c:v>
                </c:pt>
                <c:pt idx="285">
                  <c:v>7.5920000000000005</c:v>
                </c:pt>
                <c:pt idx="286">
                  <c:v>7.6909999999999998</c:v>
                </c:pt>
                <c:pt idx="287">
                  <c:v>7.6849999999999996</c:v>
                </c:pt>
                <c:pt idx="288">
                  <c:v>7.7140000000000004</c:v>
                </c:pt>
                <c:pt idx="289">
                  <c:v>7.7039999999999988</c:v>
                </c:pt>
                <c:pt idx="290">
                  <c:v>7.6109999999999998</c:v>
                </c:pt>
                <c:pt idx="291">
                  <c:v>7.645999999999999</c:v>
                </c:pt>
                <c:pt idx="292">
                  <c:v>7.633</c:v>
                </c:pt>
                <c:pt idx="293">
                  <c:v>7.6180000000000003</c:v>
                </c:pt>
                <c:pt idx="294">
                  <c:v>7.6070000000000011</c:v>
                </c:pt>
                <c:pt idx="295">
                  <c:v>7.62</c:v>
                </c:pt>
                <c:pt idx="296">
                  <c:v>7.7180000000000009</c:v>
                </c:pt>
                <c:pt idx="297">
                  <c:v>7.7750000000000004</c:v>
                </c:pt>
                <c:pt idx="298">
                  <c:v>7.7219999999999995</c:v>
                </c:pt>
                <c:pt idx="299">
                  <c:v>7.7889999999999997</c:v>
                </c:pt>
                <c:pt idx="300">
                  <c:v>7.7409999999999997</c:v>
                </c:pt>
                <c:pt idx="301">
                  <c:v>7.7359999999999998</c:v>
                </c:pt>
                <c:pt idx="302">
                  <c:v>7.867</c:v>
                </c:pt>
                <c:pt idx="303">
                  <c:v>7.9370000000000003</c:v>
                </c:pt>
                <c:pt idx="304">
                  <c:v>7.69</c:v>
                </c:pt>
                <c:pt idx="305">
                  <c:v>7.7129999999999992</c:v>
                </c:pt>
                <c:pt idx="306">
                  <c:v>7.7539999999999996</c:v>
                </c:pt>
                <c:pt idx="307">
                  <c:v>7.721000000000001</c:v>
                </c:pt>
                <c:pt idx="308">
                  <c:v>7.7270000000000012</c:v>
                </c:pt>
                <c:pt idx="309">
                  <c:v>8.0790000000000006</c:v>
                </c:pt>
                <c:pt idx="310">
                  <c:v>7.8170000000000002</c:v>
                </c:pt>
                <c:pt idx="311">
                  <c:v>7.8710000000000004</c:v>
                </c:pt>
                <c:pt idx="312">
                  <c:v>7.83</c:v>
                </c:pt>
                <c:pt idx="313">
                  <c:v>7.8490000000000011</c:v>
                </c:pt>
                <c:pt idx="314">
                  <c:v>7.867</c:v>
                </c:pt>
                <c:pt idx="315">
                  <c:v>8.0380000000000003</c:v>
                </c:pt>
                <c:pt idx="316">
                  <c:v>8.0060000000000002</c:v>
                </c:pt>
                <c:pt idx="317">
                  <c:v>7.9939999999999998</c:v>
                </c:pt>
                <c:pt idx="318">
                  <c:v>7.9909999999999997</c:v>
                </c:pt>
                <c:pt idx="319">
                  <c:v>7.9939999999999998</c:v>
                </c:pt>
                <c:pt idx="320">
                  <c:v>8.0120000000000005</c:v>
                </c:pt>
                <c:pt idx="321">
                  <c:v>7.6230000000000002</c:v>
                </c:pt>
                <c:pt idx="322">
                  <c:v>7.6379999999999999</c:v>
                </c:pt>
                <c:pt idx="323">
                  <c:v>7.6260000000000003</c:v>
                </c:pt>
                <c:pt idx="324">
                  <c:v>7.6150000000000002</c:v>
                </c:pt>
                <c:pt idx="325">
                  <c:v>7.6020000000000012</c:v>
                </c:pt>
                <c:pt idx="326">
                  <c:v>7.7539999999999996</c:v>
                </c:pt>
                <c:pt idx="327">
                  <c:v>7.5860000000000003</c:v>
                </c:pt>
                <c:pt idx="328">
                  <c:v>7.6390000000000002</c:v>
                </c:pt>
                <c:pt idx="329">
                  <c:v>7.6429999999999989</c:v>
                </c:pt>
                <c:pt idx="330">
                  <c:v>7.6079999999999997</c:v>
                </c:pt>
                <c:pt idx="331">
                  <c:v>7.5860000000000003</c:v>
                </c:pt>
                <c:pt idx="332">
                  <c:v>7.6440000000000001</c:v>
                </c:pt>
                <c:pt idx="333">
                  <c:v>7.6440000000000001</c:v>
                </c:pt>
                <c:pt idx="334">
                  <c:v>7.7170000000000005</c:v>
                </c:pt>
                <c:pt idx="335">
                  <c:v>7.645999999999999</c:v>
                </c:pt>
                <c:pt idx="336">
                  <c:v>7.6749999999999998</c:v>
                </c:pt>
                <c:pt idx="337">
                  <c:v>7.6420000000000003</c:v>
                </c:pt>
                <c:pt idx="338">
                  <c:v>7.6479999999999988</c:v>
                </c:pt>
                <c:pt idx="339">
                  <c:v>7.9409999999999998</c:v>
                </c:pt>
                <c:pt idx="340">
                  <c:v>7.8439999999999994</c:v>
                </c:pt>
                <c:pt idx="341">
                  <c:v>7.8150000000000004</c:v>
                </c:pt>
                <c:pt idx="342">
                  <c:v>7.8439999999999994</c:v>
                </c:pt>
                <c:pt idx="343">
                  <c:v>7.8289999999999988</c:v>
                </c:pt>
                <c:pt idx="344">
                  <c:v>7.8469999999999995</c:v>
                </c:pt>
                <c:pt idx="345">
                  <c:v>8.0090000000000003</c:v>
                </c:pt>
                <c:pt idx="346">
                  <c:v>7.8070000000000004</c:v>
                </c:pt>
                <c:pt idx="347">
                  <c:v>7.8420000000000005</c:v>
                </c:pt>
                <c:pt idx="348">
                  <c:v>7.8170000000000002</c:v>
                </c:pt>
                <c:pt idx="349">
                  <c:v>7.8109999999999999</c:v>
                </c:pt>
                <c:pt idx="350">
                  <c:v>7.8330000000000002</c:v>
                </c:pt>
                <c:pt idx="351">
                  <c:v>7.9420000000000002</c:v>
                </c:pt>
                <c:pt idx="352">
                  <c:v>8.0009999999999994</c:v>
                </c:pt>
                <c:pt idx="353">
                  <c:v>7.7720000000000002</c:v>
                </c:pt>
                <c:pt idx="354">
                  <c:v>7.7590000000000003</c:v>
                </c:pt>
                <c:pt idx="355">
                  <c:v>7.7960000000000012</c:v>
                </c:pt>
                <c:pt idx="356">
                  <c:v>7.7969999999999997</c:v>
                </c:pt>
                <c:pt idx="357">
                  <c:v>7.7739999999999991</c:v>
                </c:pt>
                <c:pt idx="358">
                  <c:v>7.8019999999999996</c:v>
                </c:pt>
                <c:pt idx="359">
                  <c:v>7.7129999999999992</c:v>
                </c:pt>
                <c:pt idx="360">
                  <c:v>7.7240000000000011</c:v>
                </c:pt>
                <c:pt idx="361">
                  <c:v>7.7309999999999999</c:v>
                </c:pt>
                <c:pt idx="362">
                  <c:v>7.7329999999999997</c:v>
                </c:pt>
                <c:pt idx="363">
                  <c:v>8.0850000000000009</c:v>
                </c:pt>
                <c:pt idx="364">
                  <c:v>8.0719999999999992</c:v>
                </c:pt>
                <c:pt idx="365">
                  <c:v>8.0579999999999998</c:v>
                </c:pt>
                <c:pt idx="366">
                  <c:v>8.0719999999999992</c:v>
                </c:pt>
                <c:pt idx="367">
                  <c:v>8.0410000000000004</c:v>
                </c:pt>
                <c:pt idx="368">
                  <c:v>8.1080000000000005</c:v>
                </c:pt>
                <c:pt idx="369">
                  <c:v>7.8159999999999998</c:v>
                </c:pt>
                <c:pt idx="370">
                  <c:v>7.9530000000000003</c:v>
                </c:pt>
                <c:pt idx="371">
                  <c:v>7.9290000000000003</c:v>
                </c:pt>
                <c:pt idx="372">
                  <c:v>7.9740000000000011</c:v>
                </c:pt>
                <c:pt idx="373">
                  <c:v>7.9640000000000004</c:v>
                </c:pt>
                <c:pt idx="374">
                  <c:v>8.0630000000000006</c:v>
                </c:pt>
                <c:pt idx="375">
                  <c:v>8.0139999999999993</c:v>
                </c:pt>
                <c:pt idx="376">
                  <c:v>7.8259999999999987</c:v>
                </c:pt>
                <c:pt idx="377">
                  <c:v>7.82</c:v>
                </c:pt>
                <c:pt idx="378">
                  <c:v>7.8970000000000002</c:v>
                </c:pt>
                <c:pt idx="379">
                  <c:v>7.8559999999999999</c:v>
                </c:pt>
                <c:pt idx="380">
                  <c:v>7.8639999999999999</c:v>
                </c:pt>
                <c:pt idx="381">
                  <c:v>7.7270000000000012</c:v>
                </c:pt>
                <c:pt idx="382">
                  <c:v>7.8049999999999997</c:v>
                </c:pt>
                <c:pt idx="383">
                  <c:v>7.7900000000000009</c:v>
                </c:pt>
                <c:pt idx="384">
                  <c:v>7.8469999999999995</c:v>
                </c:pt>
                <c:pt idx="385">
                  <c:v>7.8840000000000003</c:v>
                </c:pt>
                <c:pt idx="386">
                  <c:v>7.9329999999999998</c:v>
                </c:pt>
                <c:pt idx="387">
                  <c:v>8.0500000000000007</c:v>
                </c:pt>
                <c:pt idx="388">
                  <c:v>8.0329999999999995</c:v>
                </c:pt>
                <c:pt idx="389">
                  <c:v>8.0340000000000007</c:v>
                </c:pt>
                <c:pt idx="390">
                  <c:v>8.0250000000000004</c:v>
                </c:pt>
                <c:pt idx="391">
                  <c:v>8.0370000000000008</c:v>
                </c:pt>
                <c:pt idx="392">
                  <c:v>7.8510000000000009</c:v>
                </c:pt>
                <c:pt idx="393">
                  <c:v>7.9829999999999997</c:v>
                </c:pt>
                <c:pt idx="394">
                  <c:v>7.9509999999999987</c:v>
                </c:pt>
                <c:pt idx="395">
                  <c:v>7.8550000000000013</c:v>
                </c:pt>
                <c:pt idx="396">
                  <c:v>7.8070000000000004</c:v>
                </c:pt>
                <c:pt idx="397">
                  <c:v>7.7759999999999989</c:v>
                </c:pt>
                <c:pt idx="398">
                  <c:v>7.9580000000000002</c:v>
                </c:pt>
                <c:pt idx="399">
                  <c:v>7.8579999999999997</c:v>
                </c:pt>
                <c:pt idx="400">
                  <c:v>7.7219999999999995</c:v>
                </c:pt>
                <c:pt idx="401">
                  <c:v>7.7510000000000003</c:v>
                </c:pt>
                <c:pt idx="402">
                  <c:v>7.7</c:v>
                </c:pt>
                <c:pt idx="403">
                  <c:v>7.7170000000000005</c:v>
                </c:pt>
                <c:pt idx="404">
                  <c:v>7.8689999999999998</c:v>
                </c:pt>
                <c:pt idx="405">
                  <c:v>7.8230000000000004</c:v>
                </c:pt>
                <c:pt idx="406">
                  <c:v>7.8140000000000001</c:v>
                </c:pt>
                <c:pt idx="407">
                  <c:v>7.8239999999999998</c:v>
                </c:pt>
                <c:pt idx="408">
                  <c:v>7.7640000000000002</c:v>
                </c:pt>
                <c:pt idx="409">
                  <c:v>7.7780000000000005</c:v>
                </c:pt>
                <c:pt idx="410">
                  <c:v>7.9320000000000004</c:v>
                </c:pt>
                <c:pt idx="411">
                  <c:v>7.9530000000000003</c:v>
                </c:pt>
                <c:pt idx="412">
                  <c:v>7.9249999999999998</c:v>
                </c:pt>
                <c:pt idx="413">
                  <c:v>7.8920000000000003</c:v>
                </c:pt>
                <c:pt idx="414">
                  <c:v>7.8730000000000002</c:v>
                </c:pt>
                <c:pt idx="415">
                  <c:v>7.8330000000000002</c:v>
                </c:pt>
                <c:pt idx="416">
                  <c:v>7.81</c:v>
                </c:pt>
                <c:pt idx="417">
                  <c:v>7.5549999999999997</c:v>
                </c:pt>
                <c:pt idx="418">
                  <c:v>7.6120000000000001</c:v>
                </c:pt>
                <c:pt idx="419">
                  <c:v>7.6319999999999997</c:v>
                </c:pt>
                <c:pt idx="420">
                  <c:v>7.5990000000000011</c:v>
                </c:pt>
                <c:pt idx="421">
                  <c:v>7.5750000000000002</c:v>
                </c:pt>
                <c:pt idx="422">
                  <c:v>7.7439999999999998</c:v>
                </c:pt>
                <c:pt idx="423">
                  <c:v>8.0980000000000008</c:v>
                </c:pt>
                <c:pt idx="424">
                  <c:v>7.7150000000000007</c:v>
                </c:pt>
                <c:pt idx="425">
                  <c:v>7.7489999999999997</c:v>
                </c:pt>
                <c:pt idx="426">
                  <c:v>7.7909999999999995</c:v>
                </c:pt>
                <c:pt idx="427">
                  <c:v>7.7150000000000007</c:v>
                </c:pt>
                <c:pt idx="428">
                  <c:v>7.7439999999999998</c:v>
                </c:pt>
                <c:pt idx="429">
                  <c:v>7.8840000000000003</c:v>
                </c:pt>
                <c:pt idx="430">
                  <c:v>7.6369999999999987</c:v>
                </c:pt>
                <c:pt idx="431">
                  <c:v>7.6840000000000002</c:v>
                </c:pt>
                <c:pt idx="432">
                  <c:v>7.6639999999999997</c:v>
                </c:pt>
                <c:pt idx="433">
                  <c:v>7.6849999999999996</c:v>
                </c:pt>
                <c:pt idx="434">
                  <c:v>7.7329999999999997</c:v>
                </c:pt>
                <c:pt idx="435">
                  <c:v>7.8259999999999987</c:v>
                </c:pt>
                <c:pt idx="436">
                  <c:v>7.8600000000000012</c:v>
                </c:pt>
                <c:pt idx="437">
                  <c:v>7.8159999999999998</c:v>
                </c:pt>
                <c:pt idx="438">
                  <c:v>7.7960000000000012</c:v>
                </c:pt>
                <c:pt idx="439">
                  <c:v>7.8079999999999998</c:v>
                </c:pt>
                <c:pt idx="440">
                  <c:v>7.81</c:v>
                </c:pt>
                <c:pt idx="441">
                  <c:v>7.7519999999999998</c:v>
                </c:pt>
                <c:pt idx="442">
                  <c:v>7.5370000000000008</c:v>
                </c:pt>
                <c:pt idx="443">
                  <c:v>7.5679999999999996</c:v>
                </c:pt>
                <c:pt idx="444">
                  <c:v>7.5389999999999997</c:v>
                </c:pt>
                <c:pt idx="445">
                  <c:v>7.5810000000000004</c:v>
                </c:pt>
                <c:pt idx="446">
                  <c:v>7.5620000000000003</c:v>
                </c:pt>
                <c:pt idx="447">
                  <c:v>7.7439999999999998</c:v>
                </c:pt>
                <c:pt idx="448">
                  <c:v>8.0980000000000008</c:v>
                </c:pt>
                <c:pt idx="449">
                  <c:v>7.854000000000001</c:v>
                </c:pt>
                <c:pt idx="450">
                  <c:v>7.8170000000000002</c:v>
                </c:pt>
                <c:pt idx="451">
                  <c:v>7.7690000000000001</c:v>
                </c:pt>
                <c:pt idx="452">
                  <c:v>7.8120000000000003</c:v>
                </c:pt>
                <c:pt idx="453">
                  <c:v>7.7560000000000002</c:v>
                </c:pt>
                <c:pt idx="454">
                  <c:v>7.8280000000000003</c:v>
                </c:pt>
                <c:pt idx="455">
                  <c:v>7.5930000000000009</c:v>
                </c:pt>
                <c:pt idx="456">
                  <c:v>7.5860000000000003</c:v>
                </c:pt>
                <c:pt idx="457">
                  <c:v>7.596000000000001</c:v>
                </c:pt>
                <c:pt idx="458">
                  <c:v>7.6440000000000001</c:v>
                </c:pt>
                <c:pt idx="459">
                  <c:v>7.6489999999999991</c:v>
                </c:pt>
                <c:pt idx="460">
                  <c:v>7.81</c:v>
                </c:pt>
                <c:pt idx="461">
                  <c:v>7.8150000000000004</c:v>
                </c:pt>
                <c:pt idx="462">
                  <c:v>7.7690000000000001</c:v>
                </c:pt>
                <c:pt idx="463">
                  <c:v>7.7539999999999996</c:v>
                </c:pt>
                <c:pt idx="464">
                  <c:v>7.7549999999999999</c:v>
                </c:pt>
                <c:pt idx="465">
                  <c:v>7.81</c:v>
                </c:pt>
                <c:pt idx="466">
                  <c:v>7.8430000000000009</c:v>
                </c:pt>
                <c:pt idx="467">
                  <c:v>7.8239999999999998</c:v>
                </c:pt>
                <c:pt idx="468">
                  <c:v>7.9240000000000013</c:v>
                </c:pt>
                <c:pt idx="469">
                  <c:v>7.8390000000000004</c:v>
                </c:pt>
                <c:pt idx="470">
                  <c:v>7.7640000000000002</c:v>
                </c:pt>
                <c:pt idx="471">
                  <c:v>7.7629999999999999</c:v>
                </c:pt>
                <c:pt idx="472">
                  <c:v>7.9650000000000007</c:v>
                </c:pt>
                <c:pt idx="473">
                  <c:v>7.5890000000000004</c:v>
                </c:pt>
                <c:pt idx="474">
                  <c:v>7.5780000000000003</c:v>
                </c:pt>
                <c:pt idx="475">
                  <c:v>7.63</c:v>
                </c:pt>
                <c:pt idx="476">
                  <c:v>7.6269999999999998</c:v>
                </c:pt>
                <c:pt idx="477">
                  <c:v>7.58</c:v>
                </c:pt>
                <c:pt idx="478">
                  <c:v>7.569</c:v>
                </c:pt>
                <c:pt idx="479">
                  <c:v>7.8899999999999988</c:v>
                </c:pt>
                <c:pt idx="480">
                  <c:v>7.8159999999999998</c:v>
                </c:pt>
                <c:pt idx="481">
                  <c:v>7.903999999999999</c:v>
                </c:pt>
                <c:pt idx="482">
                  <c:v>7.895999999999999</c:v>
                </c:pt>
                <c:pt idx="483">
                  <c:v>7.831999999999999</c:v>
                </c:pt>
                <c:pt idx="484">
                  <c:v>7.8370000000000006</c:v>
                </c:pt>
                <c:pt idx="485">
                  <c:v>7.6579999999999995</c:v>
                </c:pt>
                <c:pt idx="486">
                  <c:v>7.7090000000000005</c:v>
                </c:pt>
                <c:pt idx="487">
                  <c:v>7.67</c:v>
                </c:pt>
                <c:pt idx="488">
                  <c:v>7.6219999999999999</c:v>
                </c:pt>
                <c:pt idx="489">
                  <c:v>7.6420000000000003</c:v>
                </c:pt>
                <c:pt idx="490">
                  <c:v>7.7270000000000012</c:v>
                </c:pt>
                <c:pt idx="491">
                  <c:v>7.8120000000000003</c:v>
                </c:pt>
                <c:pt idx="492">
                  <c:v>7.7750000000000004</c:v>
                </c:pt>
                <c:pt idx="493">
                  <c:v>7.7679999999999989</c:v>
                </c:pt>
                <c:pt idx="494">
                  <c:v>7.7610000000000001</c:v>
                </c:pt>
                <c:pt idx="495">
                  <c:v>7.7690000000000001</c:v>
                </c:pt>
                <c:pt idx="496">
                  <c:v>7.7350000000000012</c:v>
                </c:pt>
                <c:pt idx="497">
                  <c:v>7.9329999999999998</c:v>
                </c:pt>
                <c:pt idx="498">
                  <c:v>8.141</c:v>
                </c:pt>
                <c:pt idx="499">
                  <c:v>7.9219999999999997</c:v>
                </c:pt>
                <c:pt idx="500">
                  <c:v>7.9169999999999998</c:v>
                </c:pt>
                <c:pt idx="501">
                  <c:v>7.9719999999999995</c:v>
                </c:pt>
                <c:pt idx="502">
                  <c:v>7.9060000000000006</c:v>
                </c:pt>
                <c:pt idx="503">
                  <c:v>7.9159999999999995</c:v>
                </c:pt>
                <c:pt idx="504">
                  <c:v>7.9930000000000003</c:v>
                </c:pt>
                <c:pt idx="505">
                  <c:v>7.8849999999999998</c:v>
                </c:pt>
                <c:pt idx="506">
                  <c:v>7.9139999999999997</c:v>
                </c:pt>
                <c:pt idx="507">
                  <c:v>7.8899999999999988</c:v>
                </c:pt>
                <c:pt idx="508">
                  <c:v>7.8860000000000001</c:v>
                </c:pt>
                <c:pt idx="509">
                  <c:v>7.9189999999999996</c:v>
                </c:pt>
                <c:pt idx="510">
                  <c:v>8</c:v>
                </c:pt>
                <c:pt idx="511">
                  <c:v>7.952</c:v>
                </c:pt>
                <c:pt idx="512">
                  <c:v>7.9079999999999995</c:v>
                </c:pt>
                <c:pt idx="513">
                  <c:v>7.8940000000000001</c:v>
                </c:pt>
                <c:pt idx="514">
                  <c:v>7.9189999999999996</c:v>
                </c:pt>
                <c:pt idx="515">
                  <c:v>7.8710000000000004</c:v>
                </c:pt>
                <c:pt idx="516">
                  <c:v>8.0839999999999996</c:v>
                </c:pt>
                <c:pt idx="517">
                  <c:v>7.9670000000000005</c:v>
                </c:pt>
                <c:pt idx="518">
                  <c:v>7.8630000000000013</c:v>
                </c:pt>
                <c:pt idx="519">
                  <c:v>7.8730000000000002</c:v>
                </c:pt>
                <c:pt idx="520">
                  <c:v>7.9079999999999995</c:v>
                </c:pt>
                <c:pt idx="521">
                  <c:v>7.8730000000000002</c:v>
                </c:pt>
                <c:pt idx="522">
                  <c:v>8.0150000000000006</c:v>
                </c:pt>
                <c:pt idx="523">
                  <c:v>7.9560000000000004</c:v>
                </c:pt>
                <c:pt idx="524">
                  <c:v>7.9150000000000009</c:v>
                </c:pt>
                <c:pt idx="525">
                  <c:v>7.8860000000000001</c:v>
                </c:pt>
                <c:pt idx="526">
                  <c:v>7.9109999999999996</c:v>
                </c:pt>
                <c:pt idx="527">
                  <c:v>7.8899999999999988</c:v>
                </c:pt>
                <c:pt idx="528">
                  <c:v>7.891</c:v>
                </c:pt>
                <c:pt idx="529">
                  <c:v>7.9640000000000004</c:v>
                </c:pt>
                <c:pt idx="530">
                  <c:v>7.8289999999999988</c:v>
                </c:pt>
                <c:pt idx="531">
                  <c:v>7.8209999999999997</c:v>
                </c:pt>
                <c:pt idx="532">
                  <c:v>7.8680000000000003</c:v>
                </c:pt>
                <c:pt idx="533">
                  <c:v>7.8659999999999997</c:v>
                </c:pt>
                <c:pt idx="534">
                  <c:v>7.8860000000000001</c:v>
                </c:pt>
                <c:pt idx="535">
                  <c:v>7.7039999999999988</c:v>
                </c:pt>
                <c:pt idx="536">
                  <c:v>7.7720000000000002</c:v>
                </c:pt>
                <c:pt idx="537">
                  <c:v>7.7189999999999994</c:v>
                </c:pt>
                <c:pt idx="538">
                  <c:v>7.7300000000000013</c:v>
                </c:pt>
                <c:pt idx="539">
                  <c:v>7.7439999999999998</c:v>
                </c:pt>
                <c:pt idx="540">
                  <c:v>7.7430000000000003</c:v>
                </c:pt>
                <c:pt idx="541">
                  <c:v>7.706999999999999</c:v>
                </c:pt>
                <c:pt idx="542">
                  <c:v>7.758</c:v>
                </c:pt>
                <c:pt idx="543">
                  <c:v>7.7539999999999996</c:v>
                </c:pt>
                <c:pt idx="544">
                  <c:v>7.7739999999999991</c:v>
                </c:pt>
                <c:pt idx="545">
                  <c:v>7.7539999999999996</c:v>
                </c:pt>
                <c:pt idx="546">
                  <c:v>7.7350000000000012</c:v>
                </c:pt>
                <c:pt idx="547">
                  <c:v>8.0679999999999996</c:v>
                </c:pt>
                <c:pt idx="548">
                  <c:v>8.0670000000000002</c:v>
                </c:pt>
                <c:pt idx="549">
                  <c:v>7.8840000000000003</c:v>
                </c:pt>
                <c:pt idx="550">
                  <c:v>7.7879999999999994</c:v>
                </c:pt>
                <c:pt idx="551">
                  <c:v>7.8680000000000003</c:v>
                </c:pt>
                <c:pt idx="552">
                  <c:v>7.8600000000000012</c:v>
                </c:pt>
                <c:pt idx="553">
                  <c:v>7.85</c:v>
                </c:pt>
                <c:pt idx="554">
                  <c:v>7.854000000000001</c:v>
                </c:pt>
                <c:pt idx="555">
                  <c:v>7.65</c:v>
                </c:pt>
                <c:pt idx="556">
                  <c:v>7.6849999999999996</c:v>
                </c:pt>
                <c:pt idx="557">
                  <c:v>7.6689999999999996</c:v>
                </c:pt>
                <c:pt idx="558">
                  <c:v>7.7300000000000013</c:v>
                </c:pt>
                <c:pt idx="559">
                  <c:v>7.8209999999999997</c:v>
                </c:pt>
                <c:pt idx="560">
                  <c:v>7.6769999999999996</c:v>
                </c:pt>
                <c:pt idx="561">
                  <c:v>7.5980000000000008</c:v>
                </c:pt>
                <c:pt idx="562">
                  <c:v>7.58</c:v>
                </c:pt>
                <c:pt idx="563">
                  <c:v>7.5840000000000005</c:v>
                </c:pt>
                <c:pt idx="564">
                  <c:v>7.6349999999999998</c:v>
                </c:pt>
                <c:pt idx="565">
                  <c:v>7.6829999999999998</c:v>
                </c:pt>
                <c:pt idx="566">
                  <c:v>8.1359999999999992</c:v>
                </c:pt>
                <c:pt idx="567">
                  <c:v>8.0440000000000005</c:v>
                </c:pt>
                <c:pt idx="568">
                  <c:v>8.0820000000000007</c:v>
                </c:pt>
                <c:pt idx="569">
                  <c:v>7.9880000000000013</c:v>
                </c:pt>
                <c:pt idx="570">
                  <c:v>7.9770000000000012</c:v>
                </c:pt>
                <c:pt idx="571">
                  <c:v>7.9820000000000011</c:v>
                </c:pt>
                <c:pt idx="572">
                  <c:v>8.1289999999999996</c:v>
                </c:pt>
                <c:pt idx="573">
                  <c:v>8.3930000000000007</c:v>
                </c:pt>
                <c:pt idx="574">
                  <c:v>8.0540000000000003</c:v>
                </c:pt>
                <c:pt idx="575">
                  <c:v>8.0549999999999997</c:v>
                </c:pt>
                <c:pt idx="576">
                  <c:v>8.1609999999999996</c:v>
                </c:pt>
                <c:pt idx="577">
                  <c:v>8.1920000000000002</c:v>
                </c:pt>
                <c:pt idx="578">
                  <c:v>8.1590000000000007</c:v>
                </c:pt>
                <c:pt idx="579">
                  <c:v>8.1880000000000006</c:v>
                </c:pt>
                <c:pt idx="580">
                  <c:v>7.9489999999999998</c:v>
                </c:pt>
                <c:pt idx="581">
                  <c:v>7.9240000000000013</c:v>
                </c:pt>
                <c:pt idx="582">
                  <c:v>7.9870000000000001</c:v>
                </c:pt>
                <c:pt idx="583">
                  <c:v>8.0030000000000001</c:v>
                </c:pt>
                <c:pt idx="584">
                  <c:v>8.0120000000000005</c:v>
                </c:pt>
                <c:pt idx="585">
                  <c:v>8.016</c:v>
                </c:pt>
                <c:pt idx="586">
                  <c:v>8.0259999999999998</c:v>
                </c:pt>
                <c:pt idx="587">
                  <c:v>7.9640000000000004</c:v>
                </c:pt>
                <c:pt idx="588">
                  <c:v>7.9480000000000004</c:v>
                </c:pt>
                <c:pt idx="589">
                  <c:v>7.9390000000000001</c:v>
                </c:pt>
                <c:pt idx="590">
                  <c:v>7.9880000000000013</c:v>
                </c:pt>
                <c:pt idx="591">
                  <c:v>8.2929999999999993</c:v>
                </c:pt>
                <c:pt idx="592">
                  <c:v>8.1509999999999998</c:v>
                </c:pt>
                <c:pt idx="593">
                  <c:v>8.1470000000000002</c:v>
                </c:pt>
                <c:pt idx="594">
                  <c:v>8.1080000000000005</c:v>
                </c:pt>
                <c:pt idx="595">
                  <c:v>8.0890000000000004</c:v>
                </c:pt>
                <c:pt idx="596">
                  <c:v>8.1389999999999993</c:v>
                </c:pt>
                <c:pt idx="597">
                  <c:v>8.1989999999999998</c:v>
                </c:pt>
                <c:pt idx="598">
                  <c:v>8.49</c:v>
                </c:pt>
                <c:pt idx="599">
                  <c:v>8.266</c:v>
                </c:pt>
                <c:pt idx="600">
                  <c:v>8.3309999999999995</c:v>
                </c:pt>
                <c:pt idx="601">
                  <c:v>8.3759999999999994</c:v>
                </c:pt>
                <c:pt idx="602">
                  <c:v>8.3740000000000006</c:v>
                </c:pt>
                <c:pt idx="603">
                  <c:v>8.3610000000000007</c:v>
                </c:pt>
                <c:pt idx="604">
                  <c:v>8.0459999999999994</c:v>
                </c:pt>
                <c:pt idx="605">
                  <c:v>7.8929999999999989</c:v>
                </c:pt>
                <c:pt idx="606">
                  <c:v>7.9120000000000008</c:v>
                </c:pt>
                <c:pt idx="607">
                  <c:v>7.9210000000000012</c:v>
                </c:pt>
                <c:pt idx="608">
                  <c:v>7.9169999999999998</c:v>
                </c:pt>
                <c:pt idx="609">
                  <c:v>7.9450000000000003</c:v>
                </c:pt>
                <c:pt idx="610">
                  <c:v>8.2349999999999994</c:v>
                </c:pt>
                <c:pt idx="611">
                  <c:v>8.1649999999999991</c:v>
                </c:pt>
                <c:pt idx="612">
                  <c:v>8.1379999999999999</c:v>
                </c:pt>
                <c:pt idx="613">
                  <c:v>8.125</c:v>
                </c:pt>
                <c:pt idx="614">
                  <c:v>8.0890000000000004</c:v>
                </c:pt>
                <c:pt idx="615">
                  <c:v>8.1110000000000007</c:v>
                </c:pt>
                <c:pt idx="616">
                  <c:v>7.7279999999999998</c:v>
                </c:pt>
                <c:pt idx="617">
                  <c:v>7.7510000000000003</c:v>
                </c:pt>
                <c:pt idx="618">
                  <c:v>7.766</c:v>
                </c:pt>
                <c:pt idx="619">
                  <c:v>7.7099999999999991</c:v>
                </c:pt>
                <c:pt idx="620">
                  <c:v>7.6620000000000008</c:v>
                </c:pt>
                <c:pt idx="621">
                  <c:v>7.6650000000000009</c:v>
                </c:pt>
                <c:pt idx="622">
                  <c:v>7.8630000000000013</c:v>
                </c:pt>
                <c:pt idx="623">
                  <c:v>7.99</c:v>
                </c:pt>
                <c:pt idx="624">
                  <c:v>7.9349999999999996</c:v>
                </c:pt>
                <c:pt idx="625">
                  <c:v>8.0060000000000002</c:v>
                </c:pt>
                <c:pt idx="626">
                  <c:v>7.9459999999999997</c:v>
                </c:pt>
                <c:pt idx="627">
                  <c:v>7.9150000000000009</c:v>
                </c:pt>
                <c:pt idx="628">
                  <c:v>8.0120000000000005</c:v>
                </c:pt>
                <c:pt idx="629">
                  <c:v>7.4240000000000013</c:v>
                </c:pt>
                <c:pt idx="630">
                  <c:v>7.45</c:v>
                </c:pt>
                <c:pt idx="631">
                  <c:v>7.5119999999999987</c:v>
                </c:pt>
                <c:pt idx="632">
                  <c:v>7.528999999999999</c:v>
                </c:pt>
                <c:pt idx="633">
                  <c:v>7.5659999999999998</c:v>
                </c:pt>
                <c:pt idx="634">
                  <c:v>7.5759999999999987</c:v>
                </c:pt>
                <c:pt idx="635">
                  <c:v>7.5590000000000002</c:v>
                </c:pt>
                <c:pt idx="636">
                  <c:v>7.4749999999999996</c:v>
                </c:pt>
                <c:pt idx="637">
                  <c:v>7.4730000000000008</c:v>
                </c:pt>
                <c:pt idx="638">
                  <c:v>7.4740000000000011</c:v>
                </c:pt>
                <c:pt idx="639">
                  <c:v>7.471000000000001</c:v>
                </c:pt>
                <c:pt idx="640">
                  <c:v>7.4969999999999999</c:v>
                </c:pt>
                <c:pt idx="641">
                  <c:v>7.81</c:v>
                </c:pt>
                <c:pt idx="642">
                  <c:v>7.6100000000000012</c:v>
                </c:pt>
                <c:pt idx="643">
                  <c:v>7.6269999999999998</c:v>
                </c:pt>
                <c:pt idx="644">
                  <c:v>7.668000000000001</c:v>
                </c:pt>
                <c:pt idx="645">
                  <c:v>7.6929999999999996</c:v>
                </c:pt>
                <c:pt idx="646">
                  <c:v>7.7569999999999997</c:v>
                </c:pt>
                <c:pt idx="647">
                  <c:v>7.6950000000000003</c:v>
                </c:pt>
                <c:pt idx="648">
                  <c:v>7.7409999999999997</c:v>
                </c:pt>
                <c:pt idx="649">
                  <c:v>7.4960000000000004</c:v>
                </c:pt>
                <c:pt idx="650">
                  <c:v>7.5969999999999995</c:v>
                </c:pt>
                <c:pt idx="651">
                  <c:v>7.6120000000000001</c:v>
                </c:pt>
                <c:pt idx="652">
                  <c:v>7.6369999999999987</c:v>
                </c:pt>
                <c:pt idx="653">
                  <c:v>7.7080000000000002</c:v>
                </c:pt>
                <c:pt idx="654">
                  <c:v>7.58</c:v>
                </c:pt>
                <c:pt idx="655">
                  <c:v>7.645999999999999</c:v>
                </c:pt>
                <c:pt idx="656">
                  <c:v>7.6230000000000002</c:v>
                </c:pt>
                <c:pt idx="657">
                  <c:v>7.6130000000000013</c:v>
                </c:pt>
                <c:pt idx="658">
                  <c:v>7.6210000000000004</c:v>
                </c:pt>
                <c:pt idx="659">
                  <c:v>7.6639999999999997</c:v>
                </c:pt>
                <c:pt idx="660">
                  <c:v>7.5280000000000005</c:v>
                </c:pt>
                <c:pt idx="661">
                  <c:v>7.6429999999999989</c:v>
                </c:pt>
                <c:pt idx="662">
                  <c:v>7.6310000000000002</c:v>
                </c:pt>
                <c:pt idx="663">
                  <c:v>7.641</c:v>
                </c:pt>
                <c:pt idx="664">
                  <c:v>7.6760000000000002</c:v>
                </c:pt>
                <c:pt idx="665">
                  <c:v>7.7249999999999996</c:v>
                </c:pt>
                <c:pt idx="666">
                  <c:v>8.1020000000000003</c:v>
                </c:pt>
                <c:pt idx="667">
                  <c:v>7.81</c:v>
                </c:pt>
                <c:pt idx="668">
                  <c:v>7.9129999999999994</c:v>
                </c:pt>
                <c:pt idx="669">
                  <c:v>7.9260000000000002</c:v>
                </c:pt>
                <c:pt idx="670">
                  <c:v>7.8650000000000002</c:v>
                </c:pt>
                <c:pt idx="671">
                  <c:v>7.8550000000000013</c:v>
                </c:pt>
                <c:pt idx="672">
                  <c:v>7.9390000000000001</c:v>
                </c:pt>
                <c:pt idx="673">
                  <c:v>8.0459999999999994</c:v>
                </c:pt>
                <c:pt idx="674">
                  <c:v>7.7889999999999997</c:v>
                </c:pt>
                <c:pt idx="675">
                  <c:v>7.8179999999999996</c:v>
                </c:pt>
                <c:pt idx="676">
                  <c:v>7.8420000000000005</c:v>
                </c:pt>
                <c:pt idx="677">
                  <c:v>7.9189999999999996</c:v>
                </c:pt>
                <c:pt idx="678">
                  <c:v>7.8929999999999989</c:v>
                </c:pt>
                <c:pt idx="679">
                  <c:v>7.9260000000000002</c:v>
                </c:pt>
                <c:pt idx="680">
                  <c:v>7.668000000000001</c:v>
                </c:pt>
                <c:pt idx="681">
                  <c:v>7.6650000000000009</c:v>
                </c:pt>
                <c:pt idx="682">
                  <c:v>7.7409999999999997</c:v>
                </c:pt>
                <c:pt idx="683">
                  <c:v>7.7430000000000003</c:v>
                </c:pt>
                <c:pt idx="684">
                  <c:v>7.7549999999999999</c:v>
                </c:pt>
                <c:pt idx="685">
                  <c:v>7.734</c:v>
                </c:pt>
                <c:pt idx="686">
                  <c:v>7.8109999999999999</c:v>
                </c:pt>
                <c:pt idx="687">
                  <c:v>7.8550000000000013</c:v>
                </c:pt>
                <c:pt idx="688">
                  <c:v>7.8450000000000006</c:v>
                </c:pt>
                <c:pt idx="689">
                  <c:v>7.8630000000000013</c:v>
                </c:pt>
                <c:pt idx="690">
                  <c:v>7.8630000000000013</c:v>
                </c:pt>
                <c:pt idx="691">
                  <c:v>7.6790000000000003</c:v>
                </c:pt>
                <c:pt idx="692">
                  <c:v>7.4880000000000013</c:v>
                </c:pt>
                <c:pt idx="693">
                  <c:v>7.5190000000000001</c:v>
                </c:pt>
                <c:pt idx="694">
                  <c:v>7.4470000000000001</c:v>
                </c:pt>
                <c:pt idx="695">
                  <c:v>7.4670000000000005</c:v>
                </c:pt>
                <c:pt idx="696">
                  <c:v>7.4640000000000004</c:v>
                </c:pt>
                <c:pt idx="697">
                  <c:v>7.5679999999999996</c:v>
                </c:pt>
                <c:pt idx="698">
                  <c:v>7.75</c:v>
                </c:pt>
                <c:pt idx="699">
                  <c:v>7.4800000000000013</c:v>
                </c:pt>
                <c:pt idx="700">
                  <c:v>7.5119999999999987</c:v>
                </c:pt>
                <c:pt idx="701">
                  <c:v>7.5239999999999991</c:v>
                </c:pt>
                <c:pt idx="702">
                  <c:v>7.5650000000000004</c:v>
                </c:pt>
                <c:pt idx="703">
                  <c:v>7.5650000000000004</c:v>
                </c:pt>
                <c:pt idx="704">
                  <c:v>7.5849999999999991</c:v>
                </c:pt>
                <c:pt idx="705">
                  <c:v>7.3209999999999997</c:v>
                </c:pt>
                <c:pt idx="706">
                  <c:v>7.3259999999999987</c:v>
                </c:pt>
                <c:pt idx="707">
                  <c:v>7.3570000000000011</c:v>
                </c:pt>
                <c:pt idx="708">
                  <c:v>7.3520000000000012</c:v>
                </c:pt>
                <c:pt idx="709">
                  <c:v>7.3780000000000001</c:v>
                </c:pt>
                <c:pt idx="710">
                  <c:v>7.4829999999999997</c:v>
                </c:pt>
                <c:pt idx="711">
                  <c:v>7.4960000000000004</c:v>
                </c:pt>
                <c:pt idx="712">
                  <c:v>7.4740000000000011</c:v>
                </c:pt>
                <c:pt idx="713">
                  <c:v>7.4379999999999997</c:v>
                </c:pt>
                <c:pt idx="714">
                  <c:v>7.4760000000000009</c:v>
                </c:pt>
                <c:pt idx="715">
                  <c:v>7.5140000000000002</c:v>
                </c:pt>
                <c:pt idx="716">
                  <c:v>7.7439999999999998</c:v>
                </c:pt>
                <c:pt idx="717">
                  <c:v>7.8400000000000007</c:v>
                </c:pt>
                <c:pt idx="718">
                  <c:v>7.6859999999999999</c:v>
                </c:pt>
                <c:pt idx="719">
                  <c:v>7.6790000000000003</c:v>
                </c:pt>
                <c:pt idx="720">
                  <c:v>7.6599999999999993</c:v>
                </c:pt>
                <c:pt idx="721">
                  <c:v>7.6260000000000003</c:v>
                </c:pt>
                <c:pt idx="722">
                  <c:v>7.7510000000000003</c:v>
                </c:pt>
                <c:pt idx="723">
                  <c:v>7.5540000000000003</c:v>
                </c:pt>
                <c:pt idx="724">
                  <c:v>7.7359999999999998</c:v>
                </c:pt>
                <c:pt idx="725">
                  <c:v>7.7489999999999997</c:v>
                </c:pt>
                <c:pt idx="726">
                  <c:v>7.742</c:v>
                </c:pt>
                <c:pt idx="727">
                  <c:v>7.7219999999999995</c:v>
                </c:pt>
                <c:pt idx="728">
                  <c:v>7.7170000000000005</c:v>
                </c:pt>
                <c:pt idx="729">
                  <c:v>7.4129999999999994</c:v>
                </c:pt>
                <c:pt idx="730">
                  <c:v>7.4109999999999996</c:v>
                </c:pt>
                <c:pt idx="731">
                  <c:v>7.4159999999999995</c:v>
                </c:pt>
                <c:pt idx="732">
                  <c:v>7.49</c:v>
                </c:pt>
                <c:pt idx="733">
                  <c:v>7.5</c:v>
                </c:pt>
                <c:pt idx="734">
                  <c:v>7.4980000000000002</c:v>
                </c:pt>
                <c:pt idx="735">
                  <c:v>7.6970000000000001</c:v>
                </c:pt>
                <c:pt idx="736">
                  <c:v>7.6689999999999996</c:v>
                </c:pt>
                <c:pt idx="737">
                  <c:v>7.6310000000000002</c:v>
                </c:pt>
                <c:pt idx="738">
                  <c:v>7.6079999999999997</c:v>
                </c:pt>
                <c:pt idx="739">
                  <c:v>7.6349999999999998</c:v>
                </c:pt>
                <c:pt idx="740">
                  <c:v>7.6239999999999997</c:v>
                </c:pt>
                <c:pt idx="741">
                  <c:v>7.8259999999999987</c:v>
                </c:pt>
                <c:pt idx="742">
                  <c:v>7.831999999999999</c:v>
                </c:pt>
                <c:pt idx="743">
                  <c:v>7.7720000000000002</c:v>
                </c:pt>
                <c:pt idx="744">
                  <c:v>7.8239999999999998</c:v>
                </c:pt>
                <c:pt idx="745">
                  <c:v>7.7859999999999996</c:v>
                </c:pt>
                <c:pt idx="746">
                  <c:v>7.8370000000000006</c:v>
                </c:pt>
                <c:pt idx="747">
                  <c:v>7.952</c:v>
                </c:pt>
                <c:pt idx="748">
                  <c:v>7.8430000000000009</c:v>
                </c:pt>
                <c:pt idx="749">
                  <c:v>7.8010000000000002</c:v>
                </c:pt>
                <c:pt idx="750">
                  <c:v>7.7939999999999996</c:v>
                </c:pt>
                <c:pt idx="751">
                  <c:v>7.8390000000000004</c:v>
                </c:pt>
                <c:pt idx="752">
                  <c:v>7.8849999999999998</c:v>
                </c:pt>
                <c:pt idx="753">
                  <c:v>7.8079999999999998</c:v>
                </c:pt>
                <c:pt idx="754">
                  <c:v>7.7370000000000001</c:v>
                </c:pt>
                <c:pt idx="755">
                  <c:v>7.7099999999999991</c:v>
                </c:pt>
                <c:pt idx="756">
                  <c:v>7.7129999999999992</c:v>
                </c:pt>
                <c:pt idx="757">
                  <c:v>7.7249999999999996</c:v>
                </c:pt>
                <c:pt idx="758">
                  <c:v>7.766</c:v>
                </c:pt>
                <c:pt idx="759">
                  <c:v>7.7960000000000012</c:v>
                </c:pt>
                <c:pt idx="760">
                  <c:v>7.7389999999999999</c:v>
                </c:pt>
                <c:pt idx="761">
                  <c:v>7.6719999999999997</c:v>
                </c:pt>
                <c:pt idx="762">
                  <c:v>7.69</c:v>
                </c:pt>
                <c:pt idx="763">
                  <c:v>7.6980000000000004</c:v>
                </c:pt>
                <c:pt idx="764">
                  <c:v>7.681</c:v>
                </c:pt>
                <c:pt idx="765">
                  <c:v>7.7350000000000012</c:v>
                </c:pt>
                <c:pt idx="766">
                  <c:v>7.9210000000000012</c:v>
                </c:pt>
                <c:pt idx="767">
                  <c:v>7.7350000000000012</c:v>
                </c:pt>
                <c:pt idx="768">
                  <c:v>7.7829999999999995</c:v>
                </c:pt>
                <c:pt idx="769">
                  <c:v>7.729000000000001</c:v>
                </c:pt>
                <c:pt idx="770">
                  <c:v>7.7539999999999996</c:v>
                </c:pt>
                <c:pt idx="771">
                  <c:v>7.7200000000000006</c:v>
                </c:pt>
                <c:pt idx="772">
                  <c:v>7.8840000000000003</c:v>
                </c:pt>
                <c:pt idx="773">
                  <c:v>7.854000000000001</c:v>
                </c:pt>
                <c:pt idx="774">
                  <c:v>7.604000000000001</c:v>
                </c:pt>
                <c:pt idx="775">
                  <c:v>7.6020000000000012</c:v>
                </c:pt>
                <c:pt idx="776">
                  <c:v>7.6659999999999995</c:v>
                </c:pt>
                <c:pt idx="777">
                  <c:v>7.6760000000000002</c:v>
                </c:pt>
                <c:pt idx="778">
                  <c:v>7.7090000000000005</c:v>
                </c:pt>
                <c:pt idx="779">
                  <c:v>7.8579999999999997</c:v>
                </c:pt>
                <c:pt idx="780">
                  <c:v>7.520999999999999</c:v>
                </c:pt>
                <c:pt idx="781">
                  <c:v>7.5609999999999999</c:v>
                </c:pt>
                <c:pt idx="782">
                  <c:v>7.5849999999999991</c:v>
                </c:pt>
                <c:pt idx="783">
                  <c:v>7.6210000000000004</c:v>
                </c:pt>
                <c:pt idx="784">
                  <c:v>7.6639999999999997</c:v>
                </c:pt>
                <c:pt idx="785">
                  <c:v>7.8920000000000003</c:v>
                </c:pt>
                <c:pt idx="786">
                  <c:v>7.8920000000000003</c:v>
                </c:pt>
                <c:pt idx="787">
                  <c:v>7.8379999999999992</c:v>
                </c:pt>
                <c:pt idx="788">
                  <c:v>7.85</c:v>
                </c:pt>
                <c:pt idx="789">
                  <c:v>7.8869999999999987</c:v>
                </c:pt>
                <c:pt idx="790">
                  <c:v>7.8970000000000002</c:v>
                </c:pt>
                <c:pt idx="791">
                  <c:v>7.6650000000000009</c:v>
                </c:pt>
                <c:pt idx="792">
                  <c:v>7.6379999999999999</c:v>
                </c:pt>
                <c:pt idx="793">
                  <c:v>7.7050000000000001</c:v>
                </c:pt>
                <c:pt idx="794">
                  <c:v>7.6710000000000012</c:v>
                </c:pt>
                <c:pt idx="795">
                  <c:v>7.6710000000000012</c:v>
                </c:pt>
                <c:pt idx="796">
                  <c:v>7.6859999999999999</c:v>
                </c:pt>
                <c:pt idx="797">
                  <c:v>7.7720000000000002</c:v>
                </c:pt>
                <c:pt idx="798">
                  <c:v>7.5149999999999988</c:v>
                </c:pt>
                <c:pt idx="799">
                  <c:v>7.5280000000000005</c:v>
                </c:pt>
                <c:pt idx="800">
                  <c:v>7.5490000000000013</c:v>
                </c:pt>
                <c:pt idx="801">
                  <c:v>7.6109999999999998</c:v>
                </c:pt>
                <c:pt idx="802">
                  <c:v>7.6560000000000006</c:v>
                </c:pt>
                <c:pt idx="803">
                  <c:v>7.6429999999999989</c:v>
                </c:pt>
                <c:pt idx="804">
                  <c:v>7.58</c:v>
                </c:pt>
                <c:pt idx="805">
                  <c:v>7.5629999999999997</c:v>
                </c:pt>
                <c:pt idx="806">
                  <c:v>7.5720000000000001</c:v>
                </c:pt>
                <c:pt idx="807">
                  <c:v>7.6180000000000003</c:v>
                </c:pt>
                <c:pt idx="808">
                  <c:v>7.6189999999999998</c:v>
                </c:pt>
                <c:pt idx="809">
                  <c:v>7.6689999999999996</c:v>
                </c:pt>
                <c:pt idx="810">
                  <c:v>7.6029999999999998</c:v>
                </c:pt>
                <c:pt idx="811">
                  <c:v>7.7679999999999989</c:v>
                </c:pt>
                <c:pt idx="812">
                  <c:v>7.7649999999999988</c:v>
                </c:pt>
                <c:pt idx="813">
                  <c:v>7.7480000000000002</c:v>
                </c:pt>
                <c:pt idx="814">
                  <c:v>7.7480000000000002</c:v>
                </c:pt>
                <c:pt idx="815">
                  <c:v>7.7670000000000003</c:v>
                </c:pt>
                <c:pt idx="816">
                  <c:v>7.918000000000001</c:v>
                </c:pt>
                <c:pt idx="817">
                  <c:v>7.734</c:v>
                </c:pt>
                <c:pt idx="818">
                  <c:v>7.806</c:v>
                </c:pt>
                <c:pt idx="819">
                  <c:v>7.7960000000000012</c:v>
                </c:pt>
                <c:pt idx="820">
                  <c:v>7.770999999999999</c:v>
                </c:pt>
                <c:pt idx="821">
                  <c:v>7.7300000000000013</c:v>
                </c:pt>
                <c:pt idx="822">
                  <c:v>7.93</c:v>
                </c:pt>
                <c:pt idx="823">
                  <c:v>7.9969999999999999</c:v>
                </c:pt>
                <c:pt idx="824">
                  <c:v>7.5980000000000008</c:v>
                </c:pt>
                <c:pt idx="825">
                  <c:v>7.6509999999999989</c:v>
                </c:pt>
                <c:pt idx="826">
                  <c:v>7.6689999999999996</c:v>
                </c:pt>
                <c:pt idx="827">
                  <c:v>7.6959999999999997</c:v>
                </c:pt>
                <c:pt idx="828">
                  <c:v>7.7489999999999997</c:v>
                </c:pt>
                <c:pt idx="829">
                  <c:v>7.883</c:v>
                </c:pt>
                <c:pt idx="830">
                  <c:v>7.5849999999999991</c:v>
                </c:pt>
                <c:pt idx="831">
                  <c:v>7.5570000000000004</c:v>
                </c:pt>
                <c:pt idx="832">
                  <c:v>7.6130000000000013</c:v>
                </c:pt>
                <c:pt idx="833">
                  <c:v>7.6189999999999998</c:v>
                </c:pt>
                <c:pt idx="834">
                  <c:v>7.6639999999999997</c:v>
                </c:pt>
                <c:pt idx="835">
                  <c:v>7.6070000000000011</c:v>
                </c:pt>
                <c:pt idx="836">
                  <c:v>7.6180000000000003</c:v>
                </c:pt>
                <c:pt idx="837">
                  <c:v>7.6820000000000004</c:v>
                </c:pt>
                <c:pt idx="838">
                  <c:v>7.6929999999999996</c:v>
                </c:pt>
                <c:pt idx="839">
                  <c:v>7.6879999999999997</c:v>
                </c:pt>
                <c:pt idx="840">
                  <c:v>7.6970000000000001</c:v>
                </c:pt>
                <c:pt idx="841">
                  <c:v>7.7009999999999987</c:v>
                </c:pt>
                <c:pt idx="842">
                  <c:v>7.706999999999999</c:v>
                </c:pt>
                <c:pt idx="843">
                  <c:v>7.6959999999999997</c:v>
                </c:pt>
                <c:pt idx="844">
                  <c:v>7.7240000000000011</c:v>
                </c:pt>
                <c:pt idx="845">
                  <c:v>7.7200000000000006</c:v>
                </c:pt>
                <c:pt idx="846">
                  <c:v>7.6150000000000002</c:v>
                </c:pt>
                <c:pt idx="847">
                  <c:v>7.742</c:v>
                </c:pt>
                <c:pt idx="848">
                  <c:v>7.81</c:v>
                </c:pt>
                <c:pt idx="849">
                  <c:v>7.6599999999999993</c:v>
                </c:pt>
                <c:pt idx="850">
                  <c:v>7.7720000000000002</c:v>
                </c:pt>
                <c:pt idx="851">
                  <c:v>7.7300000000000013</c:v>
                </c:pt>
                <c:pt idx="852">
                  <c:v>7.6710000000000012</c:v>
                </c:pt>
                <c:pt idx="853">
                  <c:v>7.65</c:v>
                </c:pt>
                <c:pt idx="854">
                  <c:v>7.9290000000000003</c:v>
                </c:pt>
                <c:pt idx="855">
                  <c:v>7.6870000000000003</c:v>
                </c:pt>
                <c:pt idx="856">
                  <c:v>7.7389999999999999</c:v>
                </c:pt>
                <c:pt idx="857">
                  <c:v>7.7480000000000002</c:v>
                </c:pt>
                <c:pt idx="858">
                  <c:v>7.7260000000000009</c:v>
                </c:pt>
                <c:pt idx="859">
                  <c:v>7.6980000000000004</c:v>
                </c:pt>
                <c:pt idx="860">
                  <c:v>7.7350000000000012</c:v>
                </c:pt>
                <c:pt idx="861">
                  <c:v>7.770999999999999</c:v>
                </c:pt>
                <c:pt idx="862">
                  <c:v>7.6970000000000001</c:v>
                </c:pt>
                <c:pt idx="863">
                  <c:v>7.6629999999999994</c:v>
                </c:pt>
                <c:pt idx="864">
                  <c:v>7.6399999999999988</c:v>
                </c:pt>
                <c:pt idx="865">
                  <c:v>7.8780000000000001</c:v>
                </c:pt>
                <c:pt idx="866">
                  <c:v>7.846000000000001</c:v>
                </c:pt>
                <c:pt idx="867">
                  <c:v>7.8630000000000013</c:v>
                </c:pt>
                <c:pt idx="868">
                  <c:v>7.859</c:v>
                </c:pt>
                <c:pt idx="869">
                  <c:v>7.81</c:v>
                </c:pt>
                <c:pt idx="870">
                  <c:v>7.8609999999999998</c:v>
                </c:pt>
                <c:pt idx="871">
                  <c:v>7.9219999999999997</c:v>
                </c:pt>
                <c:pt idx="872">
                  <c:v>8.0419999999999998</c:v>
                </c:pt>
                <c:pt idx="873">
                  <c:v>7.9290000000000003</c:v>
                </c:pt>
                <c:pt idx="874">
                  <c:v>7.9099999999999993</c:v>
                </c:pt>
                <c:pt idx="875">
                  <c:v>7.9640000000000004</c:v>
                </c:pt>
                <c:pt idx="876">
                  <c:v>7.9429999999999996</c:v>
                </c:pt>
                <c:pt idx="877">
                  <c:v>7.9850000000000012</c:v>
                </c:pt>
                <c:pt idx="878">
                  <c:v>7.9770000000000012</c:v>
                </c:pt>
                <c:pt idx="879">
                  <c:v>7.8600000000000012</c:v>
                </c:pt>
                <c:pt idx="880">
                  <c:v>7.8940000000000001</c:v>
                </c:pt>
                <c:pt idx="881">
                  <c:v>7.8710000000000004</c:v>
                </c:pt>
                <c:pt idx="882">
                  <c:v>7.8719999999999999</c:v>
                </c:pt>
                <c:pt idx="883">
                  <c:v>7.9420000000000002</c:v>
                </c:pt>
                <c:pt idx="884">
                  <c:v>7.9610000000000003</c:v>
                </c:pt>
                <c:pt idx="885">
                  <c:v>7.9930000000000003</c:v>
                </c:pt>
                <c:pt idx="886">
                  <c:v>7.9099999999999993</c:v>
                </c:pt>
                <c:pt idx="887">
                  <c:v>7.9139999999999997</c:v>
                </c:pt>
                <c:pt idx="888">
                  <c:v>7.9210000000000012</c:v>
                </c:pt>
                <c:pt idx="889">
                  <c:v>7.9019999999999992</c:v>
                </c:pt>
                <c:pt idx="890">
                  <c:v>7.7140000000000004</c:v>
                </c:pt>
                <c:pt idx="891">
                  <c:v>7.7569999999999997</c:v>
                </c:pt>
                <c:pt idx="892">
                  <c:v>7.6980000000000004</c:v>
                </c:pt>
                <c:pt idx="893">
                  <c:v>7.6470000000000002</c:v>
                </c:pt>
                <c:pt idx="894">
                  <c:v>7.6260000000000003</c:v>
                </c:pt>
                <c:pt idx="895">
                  <c:v>7.6100000000000012</c:v>
                </c:pt>
                <c:pt idx="896">
                  <c:v>7.7720000000000002</c:v>
                </c:pt>
                <c:pt idx="897">
                  <c:v>7.9049999999999994</c:v>
                </c:pt>
                <c:pt idx="898">
                  <c:v>7.7799999999999994</c:v>
                </c:pt>
                <c:pt idx="899">
                  <c:v>7.7859999999999996</c:v>
                </c:pt>
                <c:pt idx="900">
                  <c:v>7.7960000000000012</c:v>
                </c:pt>
                <c:pt idx="901">
                  <c:v>7.7380000000000013</c:v>
                </c:pt>
                <c:pt idx="902">
                  <c:v>7.766</c:v>
                </c:pt>
                <c:pt idx="903">
                  <c:v>8.0259999999999998</c:v>
                </c:pt>
                <c:pt idx="904">
                  <c:v>7.7489999999999997</c:v>
                </c:pt>
                <c:pt idx="905">
                  <c:v>7.7510000000000003</c:v>
                </c:pt>
                <c:pt idx="906">
                  <c:v>7.7569999999999997</c:v>
                </c:pt>
                <c:pt idx="907">
                  <c:v>7.74</c:v>
                </c:pt>
                <c:pt idx="908">
                  <c:v>7.7489999999999997</c:v>
                </c:pt>
                <c:pt idx="909">
                  <c:v>7.8230000000000004</c:v>
                </c:pt>
                <c:pt idx="910">
                  <c:v>7.7489999999999997</c:v>
                </c:pt>
                <c:pt idx="911">
                  <c:v>7.6849999999999996</c:v>
                </c:pt>
                <c:pt idx="912">
                  <c:v>7.641</c:v>
                </c:pt>
                <c:pt idx="913">
                  <c:v>7.6929999999999996</c:v>
                </c:pt>
                <c:pt idx="914">
                  <c:v>7.6340000000000003</c:v>
                </c:pt>
                <c:pt idx="915">
                  <c:v>7.9689999999999994</c:v>
                </c:pt>
                <c:pt idx="916">
                  <c:v>7.9689999999999994</c:v>
                </c:pt>
                <c:pt idx="917">
                  <c:v>7.9950000000000001</c:v>
                </c:pt>
                <c:pt idx="918">
                  <c:v>7.8899999999999988</c:v>
                </c:pt>
                <c:pt idx="919">
                  <c:v>7.9139999999999997</c:v>
                </c:pt>
                <c:pt idx="920">
                  <c:v>7.8379999999999992</c:v>
                </c:pt>
                <c:pt idx="921">
                  <c:v>8.0210000000000008</c:v>
                </c:pt>
                <c:pt idx="922">
                  <c:v>8.1210000000000004</c:v>
                </c:pt>
                <c:pt idx="923">
                  <c:v>7.9659999999999993</c:v>
                </c:pt>
                <c:pt idx="924">
                  <c:v>8.0259999999999998</c:v>
                </c:pt>
                <c:pt idx="925">
                  <c:v>8.0120000000000005</c:v>
                </c:pt>
                <c:pt idx="926">
                  <c:v>7.9480000000000004</c:v>
                </c:pt>
                <c:pt idx="927">
                  <c:v>8.1590000000000007</c:v>
                </c:pt>
                <c:pt idx="928">
                  <c:v>7.9429999999999996</c:v>
                </c:pt>
                <c:pt idx="929">
                  <c:v>7.9730000000000008</c:v>
                </c:pt>
                <c:pt idx="930">
                  <c:v>7.9829999999999997</c:v>
                </c:pt>
                <c:pt idx="931">
                  <c:v>8.0069999999999997</c:v>
                </c:pt>
                <c:pt idx="932">
                  <c:v>8.0690000000000008</c:v>
                </c:pt>
                <c:pt idx="933">
                  <c:v>8.0090000000000003</c:v>
                </c:pt>
                <c:pt idx="934">
                  <c:v>7.9909999999999997</c:v>
                </c:pt>
                <c:pt idx="935">
                  <c:v>7.9539999999999988</c:v>
                </c:pt>
                <c:pt idx="936">
                  <c:v>7.9539999999999988</c:v>
                </c:pt>
                <c:pt idx="937">
                  <c:v>7.9809999999999999</c:v>
                </c:pt>
                <c:pt idx="938">
                  <c:v>7.918000000000001</c:v>
                </c:pt>
                <c:pt idx="939">
                  <c:v>7.9539999999999988</c:v>
                </c:pt>
                <c:pt idx="940">
                  <c:v>7.7050000000000001</c:v>
                </c:pt>
                <c:pt idx="941">
                  <c:v>7.7489999999999997</c:v>
                </c:pt>
                <c:pt idx="942">
                  <c:v>7.7489999999999997</c:v>
                </c:pt>
                <c:pt idx="943">
                  <c:v>7.7300000000000013</c:v>
                </c:pt>
                <c:pt idx="944">
                  <c:v>7.7320000000000011</c:v>
                </c:pt>
                <c:pt idx="945">
                  <c:v>7.8630000000000013</c:v>
                </c:pt>
                <c:pt idx="946">
                  <c:v>8.1300000000000008</c:v>
                </c:pt>
                <c:pt idx="947">
                  <c:v>7.8439999999999994</c:v>
                </c:pt>
                <c:pt idx="948">
                  <c:v>7.9260000000000002</c:v>
                </c:pt>
                <c:pt idx="949">
                  <c:v>7.9109999999999996</c:v>
                </c:pt>
                <c:pt idx="950">
                  <c:v>7.9599999999999991</c:v>
                </c:pt>
                <c:pt idx="951">
                  <c:v>7.9069999999999991</c:v>
                </c:pt>
                <c:pt idx="952">
                  <c:v>8.2149999999999999</c:v>
                </c:pt>
                <c:pt idx="953">
                  <c:v>7.8680000000000003</c:v>
                </c:pt>
                <c:pt idx="954">
                  <c:v>7.8680000000000003</c:v>
                </c:pt>
                <c:pt idx="955">
                  <c:v>7.9069999999999991</c:v>
                </c:pt>
                <c:pt idx="956">
                  <c:v>7.8760000000000003</c:v>
                </c:pt>
                <c:pt idx="957">
                  <c:v>7.8680000000000003</c:v>
                </c:pt>
                <c:pt idx="958">
                  <c:v>7.8250000000000002</c:v>
                </c:pt>
                <c:pt idx="959">
                  <c:v>7.8239999999999998</c:v>
                </c:pt>
                <c:pt idx="960">
                  <c:v>7.778999999999999</c:v>
                </c:pt>
                <c:pt idx="961">
                  <c:v>7.7819999999999991</c:v>
                </c:pt>
                <c:pt idx="962">
                  <c:v>7.8140000000000001</c:v>
                </c:pt>
                <c:pt idx="963">
                  <c:v>7.7270000000000012</c:v>
                </c:pt>
                <c:pt idx="964">
                  <c:v>7.7560000000000002</c:v>
                </c:pt>
                <c:pt idx="965">
                  <c:v>7.6980000000000004</c:v>
                </c:pt>
                <c:pt idx="966">
                  <c:v>7.706999999999999</c:v>
                </c:pt>
                <c:pt idx="967">
                  <c:v>7.6719999999999997</c:v>
                </c:pt>
                <c:pt idx="968">
                  <c:v>7.6549999999999994</c:v>
                </c:pt>
                <c:pt idx="969">
                  <c:v>7.8090000000000002</c:v>
                </c:pt>
                <c:pt idx="970">
                  <c:v>7.9829999999999997</c:v>
                </c:pt>
                <c:pt idx="971">
                  <c:v>7.8879999999999999</c:v>
                </c:pt>
                <c:pt idx="972">
                  <c:v>7.8529999999999998</c:v>
                </c:pt>
                <c:pt idx="973">
                  <c:v>7.895999999999999</c:v>
                </c:pt>
                <c:pt idx="974">
                  <c:v>7.8579999999999997</c:v>
                </c:pt>
                <c:pt idx="975">
                  <c:v>7.8409999999999993</c:v>
                </c:pt>
                <c:pt idx="976">
                  <c:v>7.8209999999999997</c:v>
                </c:pt>
                <c:pt idx="977">
                  <c:v>7.8430000000000009</c:v>
                </c:pt>
                <c:pt idx="978">
                  <c:v>7.7729999999999988</c:v>
                </c:pt>
                <c:pt idx="979">
                  <c:v>7.8</c:v>
                </c:pt>
                <c:pt idx="980">
                  <c:v>7.7569999999999997</c:v>
                </c:pt>
                <c:pt idx="981">
                  <c:v>7.7690000000000001</c:v>
                </c:pt>
                <c:pt idx="982">
                  <c:v>7.854000000000001</c:v>
                </c:pt>
                <c:pt idx="983">
                  <c:v>7.721000000000001</c:v>
                </c:pt>
                <c:pt idx="984">
                  <c:v>7.6779999999999999</c:v>
                </c:pt>
                <c:pt idx="985">
                  <c:v>7.6629999999999994</c:v>
                </c:pt>
                <c:pt idx="986">
                  <c:v>7.6710000000000012</c:v>
                </c:pt>
                <c:pt idx="987">
                  <c:v>7.7129999999999992</c:v>
                </c:pt>
                <c:pt idx="988">
                  <c:v>7.6599999999999993</c:v>
                </c:pt>
                <c:pt idx="989">
                  <c:v>7.6840000000000002</c:v>
                </c:pt>
                <c:pt idx="990">
                  <c:v>7.6950000000000003</c:v>
                </c:pt>
                <c:pt idx="991">
                  <c:v>7.7219999999999995</c:v>
                </c:pt>
                <c:pt idx="992">
                  <c:v>7.7690000000000001</c:v>
                </c:pt>
                <c:pt idx="993">
                  <c:v>7.7460000000000004</c:v>
                </c:pt>
                <c:pt idx="994">
                  <c:v>7.8360000000000003</c:v>
                </c:pt>
                <c:pt idx="995">
                  <c:v>8.0709999999999997</c:v>
                </c:pt>
                <c:pt idx="996">
                  <c:v>8.0350000000000001</c:v>
                </c:pt>
                <c:pt idx="997">
                  <c:v>8.0630000000000006</c:v>
                </c:pt>
                <c:pt idx="998">
                  <c:v>8.0980000000000008</c:v>
                </c:pt>
                <c:pt idx="999">
                  <c:v>8.0730000000000004</c:v>
                </c:pt>
                <c:pt idx="1000">
                  <c:v>8.1150000000000002</c:v>
                </c:pt>
                <c:pt idx="1001">
                  <c:v>8.1080000000000005</c:v>
                </c:pt>
                <c:pt idx="1002">
                  <c:v>7.8849999999999998</c:v>
                </c:pt>
                <c:pt idx="1003">
                  <c:v>7.918000000000001</c:v>
                </c:pt>
                <c:pt idx="1004">
                  <c:v>7.8760000000000003</c:v>
                </c:pt>
                <c:pt idx="1005">
                  <c:v>7.8879999999999999</c:v>
                </c:pt>
                <c:pt idx="1006">
                  <c:v>7.9489999999999998</c:v>
                </c:pt>
                <c:pt idx="1007">
                  <c:v>7.8840000000000003</c:v>
                </c:pt>
                <c:pt idx="1008">
                  <c:v>7.9</c:v>
                </c:pt>
                <c:pt idx="1009">
                  <c:v>7.8989999999999991</c:v>
                </c:pt>
                <c:pt idx="1010">
                  <c:v>7.8989999999999991</c:v>
                </c:pt>
                <c:pt idx="1011">
                  <c:v>7.9009999999999989</c:v>
                </c:pt>
                <c:pt idx="1012">
                  <c:v>7.93</c:v>
                </c:pt>
                <c:pt idx="1013">
                  <c:v>7.7320000000000011</c:v>
                </c:pt>
                <c:pt idx="1014">
                  <c:v>7.6629999999999994</c:v>
                </c:pt>
                <c:pt idx="1015">
                  <c:v>7.7129999999999992</c:v>
                </c:pt>
                <c:pt idx="1016">
                  <c:v>7.766</c:v>
                </c:pt>
                <c:pt idx="1017">
                  <c:v>7.7939999999999996</c:v>
                </c:pt>
                <c:pt idx="1018">
                  <c:v>7.8079999999999998</c:v>
                </c:pt>
                <c:pt idx="1019">
                  <c:v>7.9450000000000003</c:v>
                </c:pt>
                <c:pt idx="1020">
                  <c:v>8.1460000000000008</c:v>
                </c:pt>
                <c:pt idx="1021">
                  <c:v>8.0719999999999992</c:v>
                </c:pt>
                <c:pt idx="1022">
                  <c:v>8.1210000000000004</c:v>
                </c:pt>
                <c:pt idx="1023">
                  <c:v>8.1470000000000002</c:v>
                </c:pt>
                <c:pt idx="1024">
                  <c:v>8.1739999999999995</c:v>
                </c:pt>
                <c:pt idx="1025">
                  <c:v>8.1890000000000001</c:v>
                </c:pt>
                <c:pt idx="1026">
                  <c:v>7.918000000000001</c:v>
                </c:pt>
                <c:pt idx="1027">
                  <c:v>7.9349999999999996</c:v>
                </c:pt>
                <c:pt idx="1028">
                  <c:v>7.9189999999999996</c:v>
                </c:pt>
                <c:pt idx="1029">
                  <c:v>7.93</c:v>
                </c:pt>
                <c:pt idx="1030">
                  <c:v>7.9800000000000013</c:v>
                </c:pt>
                <c:pt idx="1031">
                  <c:v>7.9459999999999997</c:v>
                </c:pt>
                <c:pt idx="1032">
                  <c:v>7.7909999999999995</c:v>
                </c:pt>
                <c:pt idx="1033">
                  <c:v>7.9099999999999993</c:v>
                </c:pt>
                <c:pt idx="1034">
                  <c:v>7.9109999999999996</c:v>
                </c:pt>
                <c:pt idx="1035">
                  <c:v>7.9150000000000009</c:v>
                </c:pt>
                <c:pt idx="1036">
                  <c:v>7.9450000000000003</c:v>
                </c:pt>
                <c:pt idx="1037">
                  <c:v>7.9489999999999998</c:v>
                </c:pt>
                <c:pt idx="1038">
                  <c:v>7.9060000000000006</c:v>
                </c:pt>
                <c:pt idx="1039">
                  <c:v>7.6429999999999989</c:v>
                </c:pt>
                <c:pt idx="1040">
                  <c:v>7.7050000000000001</c:v>
                </c:pt>
                <c:pt idx="1041">
                  <c:v>7.7240000000000011</c:v>
                </c:pt>
                <c:pt idx="1042">
                  <c:v>7.7110000000000003</c:v>
                </c:pt>
                <c:pt idx="1043">
                  <c:v>7.8370000000000006</c:v>
                </c:pt>
                <c:pt idx="1044">
                  <c:v>8.2850000000000001</c:v>
                </c:pt>
                <c:pt idx="1045">
                  <c:v>8.07</c:v>
                </c:pt>
                <c:pt idx="1046">
                  <c:v>8.0670000000000002</c:v>
                </c:pt>
                <c:pt idx="1047">
                  <c:v>8.0950000000000006</c:v>
                </c:pt>
                <c:pt idx="1048">
                  <c:v>8.1010000000000009</c:v>
                </c:pt>
                <c:pt idx="1049">
                  <c:v>8.2289999999999992</c:v>
                </c:pt>
                <c:pt idx="1050">
                  <c:v>7.8630000000000013</c:v>
                </c:pt>
                <c:pt idx="1051">
                  <c:v>7.8989999999999991</c:v>
                </c:pt>
                <c:pt idx="1052">
                  <c:v>7.8609999999999998</c:v>
                </c:pt>
                <c:pt idx="1053">
                  <c:v>7.8789999999999996</c:v>
                </c:pt>
                <c:pt idx="1054">
                  <c:v>7.9340000000000002</c:v>
                </c:pt>
                <c:pt idx="1055">
                  <c:v>7.8390000000000004</c:v>
                </c:pt>
                <c:pt idx="1056">
                  <c:v>7.9120000000000008</c:v>
                </c:pt>
                <c:pt idx="1057">
                  <c:v>7.8899999999999988</c:v>
                </c:pt>
                <c:pt idx="1058">
                  <c:v>7.895999999999999</c:v>
                </c:pt>
                <c:pt idx="1059">
                  <c:v>7.8760000000000003</c:v>
                </c:pt>
                <c:pt idx="1060">
                  <c:v>7.9459999999999997</c:v>
                </c:pt>
                <c:pt idx="1061">
                  <c:v>7.57</c:v>
                </c:pt>
                <c:pt idx="1062">
                  <c:v>7.5129999999999999</c:v>
                </c:pt>
                <c:pt idx="1063">
                  <c:v>7.5389999999999997</c:v>
                </c:pt>
                <c:pt idx="1064">
                  <c:v>7.4980000000000002</c:v>
                </c:pt>
                <c:pt idx="1065">
                  <c:v>7.5149999999999988</c:v>
                </c:pt>
                <c:pt idx="1066">
                  <c:v>7.5319999999999991</c:v>
                </c:pt>
                <c:pt idx="1067">
                  <c:v>7.6950000000000003</c:v>
                </c:pt>
                <c:pt idx="1068">
                  <c:v>7.854000000000001</c:v>
                </c:pt>
                <c:pt idx="1069">
                  <c:v>7.8989999999999991</c:v>
                </c:pt>
                <c:pt idx="1070">
                  <c:v>7.8520000000000012</c:v>
                </c:pt>
                <c:pt idx="1071">
                  <c:v>7.8330000000000002</c:v>
                </c:pt>
                <c:pt idx="1072">
                  <c:v>7.8529999999999998</c:v>
                </c:pt>
                <c:pt idx="1073">
                  <c:v>7.9</c:v>
                </c:pt>
                <c:pt idx="1074">
                  <c:v>7.6579999999999995</c:v>
                </c:pt>
                <c:pt idx="1075">
                  <c:v>7.6429999999999989</c:v>
                </c:pt>
                <c:pt idx="1076">
                  <c:v>7.5570000000000004</c:v>
                </c:pt>
                <c:pt idx="1077">
                  <c:v>7.6560000000000006</c:v>
                </c:pt>
                <c:pt idx="1078">
                  <c:v>7.641</c:v>
                </c:pt>
                <c:pt idx="1079">
                  <c:v>7.6050000000000013</c:v>
                </c:pt>
                <c:pt idx="1080">
                  <c:v>7.6879999999999997</c:v>
                </c:pt>
                <c:pt idx="1081">
                  <c:v>7.645999999999999</c:v>
                </c:pt>
                <c:pt idx="1082">
                  <c:v>7.6790000000000003</c:v>
                </c:pt>
                <c:pt idx="1083">
                  <c:v>7.6289999999999996</c:v>
                </c:pt>
                <c:pt idx="1084">
                  <c:v>7.6260000000000003</c:v>
                </c:pt>
                <c:pt idx="1085">
                  <c:v>7.6650000000000009</c:v>
                </c:pt>
                <c:pt idx="1086">
                  <c:v>7.931</c:v>
                </c:pt>
                <c:pt idx="1087">
                  <c:v>7.6479999999999988</c:v>
                </c:pt>
                <c:pt idx="1088">
                  <c:v>7.6879999999999997</c:v>
                </c:pt>
                <c:pt idx="1089">
                  <c:v>7.9509999999999987</c:v>
                </c:pt>
                <c:pt idx="1090">
                  <c:v>7.7099999999999991</c:v>
                </c:pt>
                <c:pt idx="1091">
                  <c:v>7.7080000000000002</c:v>
                </c:pt>
                <c:pt idx="1092">
                  <c:v>7.8840000000000003</c:v>
                </c:pt>
                <c:pt idx="1093">
                  <c:v>8.3149999999999995</c:v>
                </c:pt>
                <c:pt idx="1094">
                  <c:v>8.0679999999999996</c:v>
                </c:pt>
                <c:pt idx="1095">
                  <c:v>8.1349999999999998</c:v>
                </c:pt>
                <c:pt idx="1096">
                  <c:v>8.14</c:v>
                </c:pt>
                <c:pt idx="1097">
                  <c:v>8.1769999999999996</c:v>
                </c:pt>
                <c:pt idx="1098">
                  <c:v>8.1150000000000002</c:v>
                </c:pt>
                <c:pt idx="1099">
                  <c:v>8.3559999999999999</c:v>
                </c:pt>
                <c:pt idx="1100">
                  <c:v>7.8940000000000001</c:v>
                </c:pt>
                <c:pt idx="1101">
                  <c:v>7.8330000000000002</c:v>
                </c:pt>
                <c:pt idx="1102">
                  <c:v>7.8469999999999995</c:v>
                </c:pt>
                <c:pt idx="1103">
                  <c:v>7.8010000000000002</c:v>
                </c:pt>
                <c:pt idx="1104">
                  <c:v>7.819</c:v>
                </c:pt>
                <c:pt idx="1105">
                  <c:v>7.9320000000000004</c:v>
                </c:pt>
                <c:pt idx="1106">
                  <c:v>7.9509999999999987</c:v>
                </c:pt>
                <c:pt idx="1107">
                  <c:v>7.9610000000000003</c:v>
                </c:pt>
                <c:pt idx="1108">
                  <c:v>7.9459999999999997</c:v>
                </c:pt>
                <c:pt idx="1109">
                  <c:v>7.9880000000000013</c:v>
                </c:pt>
                <c:pt idx="1110">
                  <c:v>8.0009999999999994</c:v>
                </c:pt>
                <c:pt idx="1111">
                  <c:v>7.5349999999999993</c:v>
                </c:pt>
                <c:pt idx="1112">
                  <c:v>7.423</c:v>
                </c:pt>
                <c:pt idx="1113">
                  <c:v>7.5250000000000004</c:v>
                </c:pt>
                <c:pt idx="1114">
                  <c:v>7.471000000000001</c:v>
                </c:pt>
                <c:pt idx="1115">
                  <c:v>7.5349999999999993</c:v>
                </c:pt>
                <c:pt idx="1116">
                  <c:v>7.5730000000000004</c:v>
                </c:pt>
                <c:pt idx="1117">
                  <c:v>7.6180000000000003</c:v>
                </c:pt>
                <c:pt idx="1118">
                  <c:v>7.8970000000000002</c:v>
                </c:pt>
                <c:pt idx="1119">
                  <c:v>7.8409999999999993</c:v>
                </c:pt>
                <c:pt idx="1120">
                  <c:v>7.8840000000000003</c:v>
                </c:pt>
                <c:pt idx="1121">
                  <c:v>7.9139999999999997</c:v>
                </c:pt>
                <c:pt idx="1122">
                  <c:v>7.9219999999999997</c:v>
                </c:pt>
                <c:pt idx="1123">
                  <c:v>7.5969999999999995</c:v>
                </c:pt>
                <c:pt idx="1124">
                  <c:v>7.6379999999999999</c:v>
                </c:pt>
                <c:pt idx="1125">
                  <c:v>7.577</c:v>
                </c:pt>
                <c:pt idx="1126">
                  <c:v>7.6070000000000011</c:v>
                </c:pt>
                <c:pt idx="1127">
                  <c:v>7.6070000000000011</c:v>
                </c:pt>
                <c:pt idx="1128">
                  <c:v>7.6020000000000012</c:v>
                </c:pt>
                <c:pt idx="1129">
                  <c:v>7.6020000000000012</c:v>
                </c:pt>
                <c:pt idx="1130">
                  <c:v>7.6890000000000001</c:v>
                </c:pt>
                <c:pt idx="1131">
                  <c:v>7.6989999999999998</c:v>
                </c:pt>
                <c:pt idx="1132">
                  <c:v>7.7039999999999988</c:v>
                </c:pt>
                <c:pt idx="1133">
                  <c:v>7.7350000000000012</c:v>
                </c:pt>
                <c:pt idx="1134">
                  <c:v>7.7359999999999998</c:v>
                </c:pt>
                <c:pt idx="1135">
                  <c:v>7.7189999999999994</c:v>
                </c:pt>
                <c:pt idx="1136">
                  <c:v>7.7099999999999991</c:v>
                </c:pt>
                <c:pt idx="1137">
                  <c:v>7.778999999999999</c:v>
                </c:pt>
                <c:pt idx="1138">
                  <c:v>7.6929999999999996</c:v>
                </c:pt>
                <c:pt idx="1139">
                  <c:v>7.7110000000000003</c:v>
                </c:pt>
                <c:pt idx="1140">
                  <c:v>7.7050000000000001</c:v>
                </c:pt>
                <c:pt idx="1141">
                  <c:v>7.9539999999999988</c:v>
                </c:pt>
                <c:pt idx="1142">
                  <c:v>8.2569999999999997</c:v>
                </c:pt>
                <c:pt idx="1143">
                  <c:v>8.1259999999999994</c:v>
                </c:pt>
                <c:pt idx="1144">
                  <c:v>8.0790000000000006</c:v>
                </c:pt>
                <c:pt idx="1145">
                  <c:v>8.1129999999999995</c:v>
                </c:pt>
                <c:pt idx="1146">
                  <c:v>8.0860000000000003</c:v>
                </c:pt>
                <c:pt idx="1147">
                  <c:v>8.1150000000000002</c:v>
                </c:pt>
                <c:pt idx="1148">
                  <c:v>7.9349999999999996</c:v>
                </c:pt>
                <c:pt idx="1149">
                  <c:v>7.7889999999999997</c:v>
                </c:pt>
                <c:pt idx="1150">
                  <c:v>7.7799999999999994</c:v>
                </c:pt>
                <c:pt idx="1151">
                  <c:v>7.7489999999999997</c:v>
                </c:pt>
                <c:pt idx="1152">
                  <c:v>7.74</c:v>
                </c:pt>
                <c:pt idx="1153">
                  <c:v>7.7990000000000013</c:v>
                </c:pt>
                <c:pt idx="1154">
                  <c:v>7.883</c:v>
                </c:pt>
                <c:pt idx="1155">
                  <c:v>7.8680000000000003</c:v>
                </c:pt>
                <c:pt idx="1156">
                  <c:v>7.8109999999999999</c:v>
                </c:pt>
                <c:pt idx="1157">
                  <c:v>7.8010000000000002</c:v>
                </c:pt>
                <c:pt idx="1158">
                  <c:v>7.8650000000000002</c:v>
                </c:pt>
                <c:pt idx="1159">
                  <c:v>7.8620000000000001</c:v>
                </c:pt>
                <c:pt idx="1160">
                  <c:v>7.7510000000000003</c:v>
                </c:pt>
                <c:pt idx="1161">
                  <c:v>7.778999999999999</c:v>
                </c:pt>
                <c:pt idx="1162">
                  <c:v>7.7350000000000012</c:v>
                </c:pt>
                <c:pt idx="1163">
                  <c:v>7.734</c:v>
                </c:pt>
                <c:pt idx="1164">
                  <c:v>7.7140000000000004</c:v>
                </c:pt>
                <c:pt idx="1165">
                  <c:v>7.7150000000000007</c:v>
                </c:pt>
                <c:pt idx="1166">
                  <c:v>7.9290000000000003</c:v>
                </c:pt>
                <c:pt idx="1167">
                  <c:v>8.0380000000000003</c:v>
                </c:pt>
                <c:pt idx="1168">
                  <c:v>8.0350000000000001</c:v>
                </c:pt>
                <c:pt idx="1169">
                  <c:v>8.0150000000000006</c:v>
                </c:pt>
                <c:pt idx="1170">
                  <c:v>7.9829999999999997</c:v>
                </c:pt>
                <c:pt idx="1171">
                  <c:v>7.9730000000000008</c:v>
                </c:pt>
                <c:pt idx="1172">
                  <c:v>8.0079999999999991</c:v>
                </c:pt>
                <c:pt idx="1173">
                  <c:v>7.7120000000000006</c:v>
                </c:pt>
                <c:pt idx="1174">
                  <c:v>7.6599999999999993</c:v>
                </c:pt>
                <c:pt idx="1175">
                  <c:v>7.6349999999999998</c:v>
                </c:pt>
                <c:pt idx="1176">
                  <c:v>7.6360000000000001</c:v>
                </c:pt>
                <c:pt idx="1177">
                  <c:v>7.6549999999999994</c:v>
                </c:pt>
                <c:pt idx="1178">
                  <c:v>7.6879999999999997</c:v>
                </c:pt>
                <c:pt idx="1179">
                  <c:v>7.5269999999999992</c:v>
                </c:pt>
                <c:pt idx="1180">
                  <c:v>7.5419999999999998</c:v>
                </c:pt>
                <c:pt idx="1181">
                  <c:v>7.5849999999999991</c:v>
                </c:pt>
                <c:pt idx="1182">
                  <c:v>7.5990000000000011</c:v>
                </c:pt>
                <c:pt idx="1183">
                  <c:v>7.5950000000000006</c:v>
                </c:pt>
                <c:pt idx="1184">
                  <c:v>7.6399999999999988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1A-43D1-A974-7C1BCCC44886}"/>
            </c:ext>
          </c:extLst>
        </c:ser>
        <c:ser>
          <c:idx val="5"/>
          <c:order val="5"/>
          <c:tx>
            <c:strRef>
              <c:f>'C031JI_1'!$K$4:$K$5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'C031JI_1'!$A$6:$E$1192</c:f>
              <c:multiLvlStrCache>
                <c:ptCount val="1185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24</c:v>
                  </c:pt>
                  <c:pt idx="248">
                    <c:v>1</c:v>
                  </c:pt>
                  <c:pt idx="249">
                    <c:v>5</c:v>
                  </c:pt>
                  <c:pt idx="250">
                    <c:v>9</c:v>
                  </c:pt>
                  <c:pt idx="251">
                    <c:v>13</c:v>
                  </c:pt>
                  <c:pt idx="252">
                    <c:v>17</c:v>
                  </c:pt>
                  <c:pt idx="253">
                    <c:v>21</c:v>
                  </c:pt>
                  <c:pt idx="254">
                    <c:v>25</c:v>
                  </c:pt>
                  <c:pt idx="255">
                    <c:v>2</c:v>
                  </c:pt>
                  <c:pt idx="256">
                    <c:v>6</c:v>
                  </c:pt>
                  <c:pt idx="257">
                    <c:v>10</c:v>
                  </c:pt>
                  <c:pt idx="258">
                    <c:v>14</c:v>
                  </c:pt>
                  <c:pt idx="259">
                    <c:v>18</c:v>
                  </c:pt>
                  <c:pt idx="260">
                    <c:v>22</c:v>
                  </c:pt>
                  <c:pt idx="261">
                    <c:v>3</c:v>
                  </c:pt>
                  <c:pt idx="262">
                    <c:v>7</c:v>
                  </c:pt>
                  <c:pt idx="263">
                    <c:v>11</c:v>
                  </c:pt>
                  <c:pt idx="264">
                    <c:v>15</c:v>
                  </c:pt>
                  <c:pt idx="265">
                    <c:v>19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20</c:v>
                  </c:pt>
                  <c:pt idx="270">
                    <c:v>24</c:v>
                  </c:pt>
                  <c:pt idx="271">
                    <c:v>1</c:v>
                  </c:pt>
                  <c:pt idx="272">
                    <c:v>5</c:v>
                  </c:pt>
                  <c:pt idx="273">
                    <c:v>9</c:v>
                  </c:pt>
                  <c:pt idx="274">
                    <c:v>13</c:v>
                  </c:pt>
                  <c:pt idx="275">
                    <c:v>17</c:v>
                  </c:pt>
                  <c:pt idx="276">
                    <c:v>21</c:v>
                  </c:pt>
                  <c:pt idx="277">
                    <c:v>25</c:v>
                  </c:pt>
                  <c:pt idx="278">
                    <c:v>2</c:v>
                  </c:pt>
                  <c:pt idx="279">
                    <c:v>6</c:v>
                  </c:pt>
                  <c:pt idx="280">
                    <c:v>10</c:v>
                  </c:pt>
                  <c:pt idx="281">
                    <c:v>14</c:v>
                  </c:pt>
                  <c:pt idx="282">
                    <c:v>18</c:v>
                  </c:pt>
                  <c:pt idx="283">
                    <c:v>22</c:v>
                  </c:pt>
                  <c:pt idx="284">
                    <c:v>3</c:v>
                  </c:pt>
                  <c:pt idx="285">
                    <c:v>7</c:v>
                  </c:pt>
                  <c:pt idx="286">
                    <c:v>11</c:v>
                  </c:pt>
                  <c:pt idx="287">
                    <c:v>15</c:v>
                  </c:pt>
                  <c:pt idx="288">
                    <c:v>19</c:v>
                  </c:pt>
                  <c:pt idx="289">
                    <c:v>23</c:v>
                  </c:pt>
                  <c:pt idx="290">
                    <c:v>4</c:v>
                  </c:pt>
                  <c:pt idx="291">
                    <c:v>8</c:v>
                  </c:pt>
                  <c:pt idx="292">
                    <c:v>12</c:v>
                  </c:pt>
                  <c:pt idx="293">
                    <c:v>16</c:v>
                  </c:pt>
                  <c:pt idx="294">
                    <c:v>20</c:v>
                  </c:pt>
                  <c:pt idx="295">
                    <c:v>24</c:v>
                  </c:pt>
                  <c:pt idx="296">
                    <c:v>1</c:v>
                  </c:pt>
                  <c:pt idx="297">
                    <c:v>5</c:v>
                  </c:pt>
                  <c:pt idx="298">
                    <c:v>9</c:v>
                  </c:pt>
                  <c:pt idx="299">
                    <c:v>13</c:v>
                  </c:pt>
                  <c:pt idx="300">
                    <c:v>17</c:v>
                  </c:pt>
                  <c:pt idx="301">
                    <c:v>21</c:v>
                  </c:pt>
                  <c:pt idx="302">
                    <c:v>25</c:v>
                  </c:pt>
                  <c:pt idx="303">
                    <c:v>2</c:v>
                  </c:pt>
                  <c:pt idx="304">
                    <c:v>6</c:v>
                  </c:pt>
                  <c:pt idx="305">
                    <c:v>10</c:v>
                  </c:pt>
                  <c:pt idx="306">
                    <c:v>14</c:v>
                  </c:pt>
                  <c:pt idx="307">
                    <c:v>18</c:v>
                  </c:pt>
                  <c:pt idx="308">
                    <c:v>22</c:v>
                  </c:pt>
                  <c:pt idx="309">
                    <c:v>3</c:v>
                  </c:pt>
                  <c:pt idx="310">
                    <c:v>7</c:v>
                  </c:pt>
                  <c:pt idx="311">
                    <c:v>11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12</c:v>
                  </c:pt>
                  <c:pt idx="318">
                    <c:v>16</c:v>
                  </c:pt>
                  <c:pt idx="319">
                    <c:v>20</c:v>
                  </c:pt>
                  <c:pt idx="320">
                    <c:v>24</c:v>
                  </c:pt>
                  <c:pt idx="321">
                    <c:v>1</c:v>
                  </c:pt>
                  <c:pt idx="322">
                    <c:v>5</c:v>
                  </c:pt>
                  <c:pt idx="323">
                    <c:v>9</c:v>
                  </c:pt>
                  <c:pt idx="324">
                    <c:v>13</c:v>
                  </c:pt>
                  <c:pt idx="325">
                    <c:v>17</c:v>
                  </c:pt>
                  <c:pt idx="326">
                    <c:v>25</c:v>
                  </c:pt>
                  <c:pt idx="327">
                    <c:v>2</c:v>
                  </c:pt>
                  <c:pt idx="328">
                    <c:v>6</c:v>
                  </c:pt>
                  <c:pt idx="329">
                    <c:v>10</c:v>
                  </c:pt>
                  <c:pt idx="330">
                    <c:v>14</c:v>
                  </c:pt>
                  <c:pt idx="331">
                    <c:v>18</c:v>
                  </c:pt>
                  <c:pt idx="332">
                    <c:v>22</c:v>
                  </c:pt>
                  <c:pt idx="333">
                    <c:v>3</c:v>
                  </c:pt>
                  <c:pt idx="334">
                    <c:v>7</c:v>
                  </c:pt>
                  <c:pt idx="335">
                    <c:v>11</c:v>
                  </c:pt>
                  <c:pt idx="336">
                    <c:v>15</c:v>
                  </c:pt>
                  <c:pt idx="337">
                    <c:v>19</c:v>
                  </c:pt>
                  <c:pt idx="338">
                    <c:v>23</c:v>
                  </c:pt>
                  <c:pt idx="339">
                    <c:v>4</c:v>
                  </c:pt>
                  <c:pt idx="340">
                    <c:v>8</c:v>
                  </c:pt>
                  <c:pt idx="341">
                    <c:v>12</c:v>
                  </c:pt>
                  <c:pt idx="342">
                    <c:v>16</c:v>
                  </c:pt>
                  <c:pt idx="343">
                    <c:v>20</c:v>
                  </c:pt>
                  <c:pt idx="344">
                    <c:v>24</c:v>
                  </c:pt>
                  <c:pt idx="345">
                    <c:v>1</c:v>
                  </c:pt>
                  <c:pt idx="346">
                    <c:v>5</c:v>
                  </c:pt>
                  <c:pt idx="347">
                    <c:v>9</c:v>
                  </c:pt>
                  <c:pt idx="348">
                    <c:v>13</c:v>
                  </c:pt>
                  <c:pt idx="349">
                    <c:v>17</c:v>
                  </c:pt>
                  <c:pt idx="350">
                    <c:v>21</c:v>
                  </c:pt>
                  <c:pt idx="351">
                    <c:v>25</c:v>
                  </c:pt>
                  <c:pt idx="352">
                    <c:v>2</c:v>
                  </c:pt>
                  <c:pt idx="353">
                    <c:v>6</c:v>
                  </c:pt>
                  <c:pt idx="354">
                    <c:v>10</c:v>
                  </c:pt>
                  <c:pt idx="355">
                    <c:v>14</c:v>
                  </c:pt>
                  <c:pt idx="356">
                    <c:v>18</c:v>
                  </c:pt>
                  <c:pt idx="357">
                    <c:v>22</c:v>
                  </c:pt>
                  <c:pt idx="358">
                    <c:v>3</c:v>
                  </c:pt>
                  <c:pt idx="359">
                    <c:v>11</c:v>
                  </c:pt>
                  <c:pt idx="360">
                    <c:v>15</c:v>
                  </c:pt>
                  <c:pt idx="361">
                    <c:v>19</c:v>
                  </c:pt>
                  <c:pt idx="362">
                    <c:v>23</c:v>
                  </c:pt>
                  <c:pt idx="363">
                    <c:v>4</c:v>
                  </c:pt>
                  <c:pt idx="364">
                    <c:v>8</c:v>
                  </c:pt>
                  <c:pt idx="365">
                    <c:v>12</c:v>
                  </c:pt>
                  <c:pt idx="366">
                    <c:v>16</c:v>
                  </c:pt>
                  <c:pt idx="367">
                    <c:v>20</c:v>
                  </c:pt>
                  <c:pt idx="368">
                    <c:v>1</c:v>
                  </c:pt>
                  <c:pt idx="369">
                    <c:v>5</c:v>
                  </c:pt>
                  <c:pt idx="370">
                    <c:v>9</c:v>
                  </c:pt>
                  <c:pt idx="371">
                    <c:v>13</c:v>
                  </c:pt>
                  <c:pt idx="372">
                    <c:v>17</c:v>
                  </c:pt>
                  <c:pt idx="373">
                    <c:v>21</c:v>
                  </c:pt>
                  <c:pt idx="374">
                    <c:v>25</c:v>
                  </c:pt>
                  <c:pt idx="375">
                    <c:v>2</c:v>
                  </c:pt>
                  <c:pt idx="376">
                    <c:v>6</c:v>
                  </c:pt>
                  <c:pt idx="377">
                    <c:v>10</c:v>
                  </c:pt>
                  <c:pt idx="378">
                    <c:v>14</c:v>
                  </c:pt>
                  <c:pt idx="379">
                    <c:v>18</c:v>
                  </c:pt>
                  <c:pt idx="380">
                    <c:v>3</c:v>
                  </c:pt>
                  <c:pt idx="381">
                    <c:v>7</c:v>
                  </c:pt>
                  <c:pt idx="382">
                    <c:v>11</c:v>
                  </c:pt>
                  <c:pt idx="383">
                    <c:v>15</c:v>
                  </c:pt>
                  <c:pt idx="384">
                    <c:v>19</c:v>
                  </c:pt>
                  <c:pt idx="385">
                    <c:v>23</c:v>
                  </c:pt>
                  <c:pt idx="386">
                    <c:v>4</c:v>
                  </c:pt>
                  <c:pt idx="387">
                    <c:v>8</c:v>
                  </c:pt>
                  <c:pt idx="388">
                    <c:v>12</c:v>
                  </c:pt>
                  <c:pt idx="389">
                    <c:v>16</c:v>
                  </c:pt>
                  <c:pt idx="390">
                    <c:v>20</c:v>
                  </c:pt>
                  <c:pt idx="391">
                    <c:v>24</c:v>
                  </c:pt>
                  <c:pt idx="392">
                    <c:v>1</c:v>
                  </c:pt>
                  <c:pt idx="393">
                    <c:v>5</c:v>
                  </c:pt>
                  <c:pt idx="394">
                    <c:v>9</c:v>
                  </c:pt>
                  <c:pt idx="395">
                    <c:v>13</c:v>
                  </c:pt>
                  <c:pt idx="396">
                    <c:v>17</c:v>
                  </c:pt>
                  <c:pt idx="397">
                    <c:v>21</c:v>
                  </c:pt>
                  <c:pt idx="398">
                    <c:v>25</c:v>
                  </c:pt>
                  <c:pt idx="399">
                    <c:v>2</c:v>
                  </c:pt>
                  <c:pt idx="400">
                    <c:v>6</c:v>
                  </c:pt>
                  <c:pt idx="401">
                    <c:v>10</c:v>
                  </c:pt>
                  <c:pt idx="402">
                    <c:v>18</c:v>
                  </c:pt>
                  <c:pt idx="403">
                    <c:v>22</c:v>
                  </c:pt>
                  <c:pt idx="404">
                    <c:v>3</c:v>
                  </c:pt>
                  <c:pt idx="405">
                    <c:v>7</c:v>
                  </c:pt>
                  <c:pt idx="406">
                    <c:v>11</c:v>
                  </c:pt>
                  <c:pt idx="407">
                    <c:v>15</c:v>
                  </c:pt>
                  <c:pt idx="408">
                    <c:v>19</c:v>
                  </c:pt>
                  <c:pt idx="409">
                    <c:v>23</c:v>
                  </c:pt>
                  <c:pt idx="410">
                    <c:v>4</c:v>
                  </c:pt>
                  <c:pt idx="411">
                    <c:v>8</c:v>
                  </c:pt>
                  <c:pt idx="412">
                    <c:v>12</c:v>
                  </c:pt>
                  <c:pt idx="413">
                    <c:v>16</c:v>
                  </c:pt>
                  <c:pt idx="414">
                    <c:v>20</c:v>
                  </c:pt>
                  <c:pt idx="415">
                    <c:v>24</c:v>
                  </c:pt>
                  <c:pt idx="416">
                    <c:v>1</c:v>
                  </c:pt>
                  <c:pt idx="417">
                    <c:v>5</c:v>
                  </c:pt>
                  <c:pt idx="418">
                    <c:v>9</c:v>
                  </c:pt>
                  <c:pt idx="419">
                    <c:v>13</c:v>
                  </c:pt>
                  <c:pt idx="420">
                    <c:v>17</c:v>
                  </c:pt>
                  <c:pt idx="421">
                    <c:v>21</c:v>
                  </c:pt>
                  <c:pt idx="422">
                    <c:v>25</c:v>
                  </c:pt>
                  <c:pt idx="423">
                    <c:v>2</c:v>
                  </c:pt>
                  <c:pt idx="424">
                    <c:v>6</c:v>
                  </c:pt>
                  <c:pt idx="425">
                    <c:v>10</c:v>
                  </c:pt>
                  <c:pt idx="426">
                    <c:v>14</c:v>
                  </c:pt>
                  <c:pt idx="427">
                    <c:v>18</c:v>
                  </c:pt>
                  <c:pt idx="428">
                    <c:v>22</c:v>
                  </c:pt>
                  <c:pt idx="429">
                    <c:v>3</c:v>
                  </c:pt>
                  <c:pt idx="430">
                    <c:v>7</c:v>
                  </c:pt>
                  <c:pt idx="431">
                    <c:v>11</c:v>
                  </c:pt>
                  <c:pt idx="432">
                    <c:v>15</c:v>
                  </c:pt>
                  <c:pt idx="433">
                    <c:v>19</c:v>
                  </c:pt>
                  <c:pt idx="434">
                    <c:v>23</c:v>
                  </c:pt>
                  <c:pt idx="435">
                    <c:v>4</c:v>
                  </c:pt>
                  <c:pt idx="436">
                    <c:v>8</c:v>
                  </c:pt>
                  <c:pt idx="437">
                    <c:v>12</c:v>
                  </c:pt>
                  <c:pt idx="438">
                    <c:v>16</c:v>
                  </c:pt>
                  <c:pt idx="439">
                    <c:v>20</c:v>
                  </c:pt>
                  <c:pt idx="440">
                    <c:v>24</c:v>
                  </c:pt>
                  <c:pt idx="441">
                    <c:v>1</c:v>
                  </c:pt>
                  <c:pt idx="442">
                    <c:v>5</c:v>
                  </c:pt>
                  <c:pt idx="443">
                    <c:v>9</c:v>
                  </c:pt>
                  <c:pt idx="444">
                    <c:v>13</c:v>
                  </c:pt>
                  <c:pt idx="445">
                    <c:v>17</c:v>
                  </c:pt>
                  <c:pt idx="446">
                    <c:v>21</c:v>
                  </c:pt>
                  <c:pt idx="447">
                    <c:v>25</c:v>
                  </c:pt>
                  <c:pt idx="448">
                    <c:v>2</c:v>
                  </c:pt>
                  <c:pt idx="449">
                    <c:v>6</c:v>
                  </c:pt>
                  <c:pt idx="450">
                    <c:v>10</c:v>
                  </c:pt>
                  <c:pt idx="451">
                    <c:v>14</c:v>
                  </c:pt>
                  <c:pt idx="452">
                    <c:v>18</c:v>
                  </c:pt>
                  <c:pt idx="453">
                    <c:v>22</c:v>
                  </c:pt>
                  <c:pt idx="454">
                    <c:v>3</c:v>
                  </c:pt>
                  <c:pt idx="455">
                    <c:v>7</c:v>
                  </c:pt>
                  <c:pt idx="456">
                    <c:v>11</c:v>
                  </c:pt>
                  <c:pt idx="457">
                    <c:v>15</c:v>
                  </c:pt>
                  <c:pt idx="458">
                    <c:v>19</c:v>
                  </c:pt>
                  <c:pt idx="459">
                    <c:v>23</c:v>
                  </c:pt>
                  <c:pt idx="460">
                    <c:v>4</c:v>
                  </c:pt>
                  <c:pt idx="461">
                    <c:v>8</c:v>
                  </c:pt>
                  <c:pt idx="462">
                    <c:v>12</c:v>
                  </c:pt>
                  <c:pt idx="463">
                    <c:v>16</c:v>
                  </c:pt>
                  <c:pt idx="464">
                    <c:v>20</c:v>
                  </c:pt>
                  <c:pt idx="465">
                    <c:v>24</c:v>
                  </c:pt>
                  <c:pt idx="466">
                    <c:v>1</c:v>
                  </c:pt>
                  <c:pt idx="467">
                    <c:v>5</c:v>
                  </c:pt>
                  <c:pt idx="468">
                    <c:v>9</c:v>
                  </c:pt>
                  <c:pt idx="469">
                    <c:v>13</c:v>
                  </c:pt>
                  <c:pt idx="470">
                    <c:v>17</c:v>
                  </c:pt>
                  <c:pt idx="471">
                    <c:v>21</c:v>
                  </c:pt>
                  <c:pt idx="472">
                    <c:v>25</c:v>
                  </c:pt>
                  <c:pt idx="473">
                    <c:v>2</c:v>
                  </c:pt>
                  <c:pt idx="474">
                    <c:v>6</c:v>
                  </c:pt>
                  <c:pt idx="475">
                    <c:v>10</c:v>
                  </c:pt>
                  <c:pt idx="476">
                    <c:v>14</c:v>
                  </c:pt>
                  <c:pt idx="477">
                    <c:v>18</c:v>
                  </c:pt>
                  <c:pt idx="478">
                    <c:v>22</c:v>
                  </c:pt>
                  <c:pt idx="479">
                    <c:v>3</c:v>
                  </c:pt>
                  <c:pt idx="480">
                    <c:v>7</c:v>
                  </c:pt>
                  <c:pt idx="481">
                    <c:v>11</c:v>
                  </c:pt>
                  <c:pt idx="482">
                    <c:v>15</c:v>
                  </c:pt>
                  <c:pt idx="483">
                    <c:v>19</c:v>
                  </c:pt>
                  <c:pt idx="484">
                    <c:v>23</c:v>
                  </c:pt>
                  <c:pt idx="485">
                    <c:v>4</c:v>
                  </c:pt>
                  <c:pt idx="486">
                    <c:v>8</c:v>
                  </c:pt>
                  <c:pt idx="487">
                    <c:v>12</c:v>
                  </c:pt>
                  <c:pt idx="488">
                    <c:v>16</c:v>
                  </c:pt>
                  <c:pt idx="489">
                    <c:v>20</c:v>
                  </c:pt>
                  <c:pt idx="490">
                    <c:v>24</c:v>
                  </c:pt>
                  <c:pt idx="491">
                    <c:v>1</c:v>
                  </c:pt>
                  <c:pt idx="492">
                    <c:v>5</c:v>
                  </c:pt>
                  <c:pt idx="493">
                    <c:v>9</c:v>
                  </c:pt>
                  <c:pt idx="494">
                    <c:v>13</c:v>
                  </c:pt>
                  <c:pt idx="495">
                    <c:v>17</c:v>
                  </c:pt>
                  <c:pt idx="496">
                    <c:v>21</c:v>
                  </c:pt>
                  <c:pt idx="497">
                    <c:v>25</c:v>
                  </c:pt>
                  <c:pt idx="498">
                    <c:v>2</c:v>
                  </c:pt>
                  <c:pt idx="499">
                    <c:v>6</c:v>
                  </c:pt>
                  <c:pt idx="500">
                    <c:v>10</c:v>
                  </c:pt>
                  <c:pt idx="501">
                    <c:v>14</c:v>
                  </c:pt>
                  <c:pt idx="502">
                    <c:v>18</c:v>
                  </c:pt>
                  <c:pt idx="503">
                    <c:v>22</c:v>
                  </c:pt>
                  <c:pt idx="504">
                    <c:v>3</c:v>
                  </c:pt>
                  <c:pt idx="505">
                    <c:v>7</c:v>
                  </c:pt>
                  <c:pt idx="506">
                    <c:v>11</c:v>
                  </c:pt>
                  <c:pt idx="507">
                    <c:v>15</c:v>
                  </c:pt>
                  <c:pt idx="508">
                    <c:v>19</c:v>
                  </c:pt>
                  <c:pt idx="509">
                    <c:v>23</c:v>
                  </c:pt>
                  <c:pt idx="510">
                    <c:v>4</c:v>
                  </c:pt>
                  <c:pt idx="511">
                    <c:v>8</c:v>
                  </c:pt>
                  <c:pt idx="512">
                    <c:v>12</c:v>
                  </c:pt>
                  <c:pt idx="513">
                    <c:v>16</c:v>
                  </c:pt>
                  <c:pt idx="514">
                    <c:v>20</c:v>
                  </c:pt>
                  <c:pt idx="515">
                    <c:v>24</c:v>
                  </c:pt>
                  <c:pt idx="516">
                    <c:v>1</c:v>
                  </c:pt>
                  <c:pt idx="517">
                    <c:v>5</c:v>
                  </c:pt>
                  <c:pt idx="518">
                    <c:v>9</c:v>
                  </c:pt>
                  <c:pt idx="519">
                    <c:v>13</c:v>
                  </c:pt>
                  <c:pt idx="520">
                    <c:v>17</c:v>
                  </c:pt>
                  <c:pt idx="521">
                    <c:v>21</c:v>
                  </c:pt>
                  <c:pt idx="522">
                    <c:v>25</c:v>
                  </c:pt>
                  <c:pt idx="523">
                    <c:v>2</c:v>
                  </c:pt>
                  <c:pt idx="524">
                    <c:v>6</c:v>
                  </c:pt>
                  <c:pt idx="525">
                    <c:v>10</c:v>
                  </c:pt>
                  <c:pt idx="526">
                    <c:v>14</c:v>
                  </c:pt>
                  <c:pt idx="527">
                    <c:v>18</c:v>
                  </c:pt>
                  <c:pt idx="528">
                    <c:v>22</c:v>
                  </c:pt>
                  <c:pt idx="529">
                    <c:v>3</c:v>
                  </c:pt>
                  <c:pt idx="530">
                    <c:v>7</c:v>
                  </c:pt>
                  <c:pt idx="531">
                    <c:v>11</c:v>
                  </c:pt>
                  <c:pt idx="532">
                    <c:v>15</c:v>
                  </c:pt>
                  <c:pt idx="533">
                    <c:v>19</c:v>
                  </c:pt>
                  <c:pt idx="534">
                    <c:v>23</c:v>
                  </c:pt>
                  <c:pt idx="535">
                    <c:v>4</c:v>
                  </c:pt>
                  <c:pt idx="536">
                    <c:v>8</c:v>
                  </c:pt>
                  <c:pt idx="537">
                    <c:v>12</c:v>
                  </c:pt>
                  <c:pt idx="538">
                    <c:v>16</c:v>
                  </c:pt>
                  <c:pt idx="539">
                    <c:v>20</c:v>
                  </c:pt>
                  <c:pt idx="540">
                    <c:v>24</c:v>
                  </c:pt>
                  <c:pt idx="541">
                    <c:v>1</c:v>
                  </c:pt>
                  <c:pt idx="542">
                    <c:v>5</c:v>
                  </c:pt>
                  <c:pt idx="543">
                    <c:v>9</c:v>
                  </c:pt>
                  <c:pt idx="544">
                    <c:v>13</c:v>
                  </c:pt>
                  <c:pt idx="545">
                    <c:v>17</c:v>
                  </c:pt>
                  <c:pt idx="546">
                    <c:v>21</c:v>
                  </c:pt>
                  <c:pt idx="547">
                    <c:v>25</c:v>
                  </c:pt>
                  <c:pt idx="548">
                    <c:v>2</c:v>
                  </c:pt>
                  <c:pt idx="549">
                    <c:v>6</c:v>
                  </c:pt>
                  <c:pt idx="550">
                    <c:v>10</c:v>
                  </c:pt>
                  <c:pt idx="551">
                    <c:v>14</c:v>
                  </c:pt>
                  <c:pt idx="552">
                    <c:v>18</c:v>
                  </c:pt>
                  <c:pt idx="553">
                    <c:v>22</c:v>
                  </c:pt>
                  <c:pt idx="554">
                    <c:v>3</c:v>
                  </c:pt>
                  <c:pt idx="555">
                    <c:v>7</c:v>
                  </c:pt>
                  <c:pt idx="556">
                    <c:v>11</c:v>
                  </c:pt>
                  <c:pt idx="557">
                    <c:v>15</c:v>
                  </c:pt>
                  <c:pt idx="558">
                    <c:v>19</c:v>
                  </c:pt>
                  <c:pt idx="559">
                    <c:v>23</c:v>
                  </c:pt>
                  <c:pt idx="560">
                    <c:v>4</c:v>
                  </c:pt>
                  <c:pt idx="561">
                    <c:v>8</c:v>
                  </c:pt>
                  <c:pt idx="562">
                    <c:v>12</c:v>
                  </c:pt>
                  <c:pt idx="563">
                    <c:v>16</c:v>
                  </c:pt>
                  <c:pt idx="564">
                    <c:v>20</c:v>
                  </c:pt>
                  <c:pt idx="565">
                    <c:v>24</c:v>
                  </c:pt>
                  <c:pt idx="566">
                    <c:v>1</c:v>
                  </c:pt>
                  <c:pt idx="567">
                    <c:v>5</c:v>
                  </c:pt>
                  <c:pt idx="568">
                    <c:v>9</c:v>
                  </c:pt>
                  <c:pt idx="569">
                    <c:v>13</c:v>
                  </c:pt>
                  <c:pt idx="570">
                    <c:v>17</c:v>
                  </c:pt>
                  <c:pt idx="571">
                    <c:v>21</c:v>
                  </c:pt>
                  <c:pt idx="572">
                    <c:v>25</c:v>
                  </c:pt>
                  <c:pt idx="573">
                    <c:v>2</c:v>
                  </c:pt>
                  <c:pt idx="574">
                    <c:v>6</c:v>
                  </c:pt>
                  <c:pt idx="575">
                    <c:v>10</c:v>
                  </c:pt>
                  <c:pt idx="576">
                    <c:v>14</c:v>
                  </c:pt>
                  <c:pt idx="577">
                    <c:v>18</c:v>
                  </c:pt>
                  <c:pt idx="578">
                    <c:v>22</c:v>
                  </c:pt>
                  <c:pt idx="579">
                    <c:v>3</c:v>
                  </c:pt>
                  <c:pt idx="580">
                    <c:v>7</c:v>
                  </c:pt>
                  <c:pt idx="581">
                    <c:v>11</c:v>
                  </c:pt>
                  <c:pt idx="582">
                    <c:v>15</c:v>
                  </c:pt>
                  <c:pt idx="583">
                    <c:v>19</c:v>
                  </c:pt>
                  <c:pt idx="584">
                    <c:v>23</c:v>
                  </c:pt>
                  <c:pt idx="585">
                    <c:v>4</c:v>
                  </c:pt>
                  <c:pt idx="586">
                    <c:v>8</c:v>
                  </c:pt>
                  <c:pt idx="587">
                    <c:v>12</c:v>
                  </c:pt>
                  <c:pt idx="588">
                    <c:v>16</c:v>
                  </c:pt>
                  <c:pt idx="589">
                    <c:v>20</c:v>
                  </c:pt>
                  <c:pt idx="590">
                    <c:v>24</c:v>
                  </c:pt>
                  <c:pt idx="591">
                    <c:v>1</c:v>
                  </c:pt>
                  <c:pt idx="592">
                    <c:v>5</c:v>
                  </c:pt>
                  <c:pt idx="593">
                    <c:v>9</c:v>
                  </c:pt>
                  <c:pt idx="594">
                    <c:v>13</c:v>
                  </c:pt>
                  <c:pt idx="595">
                    <c:v>17</c:v>
                  </c:pt>
                  <c:pt idx="596">
                    <c:v>21</c:v>
                  </c:pt>
                  <c:pt idx="597">
                    <c:v>25</c:v>
                  </c:pt>
                  <c:pt idx="598">
                    <c:v>2</c:v>
                  </c:pt>
                  <c:pt idx="599">
                    <c:v>6</c:v>
                  </c:pt>
                  <c:pt idx="600">
                    <c:v>10</c:v>
                  </c:pt>
                  <c:pt idx="601">
                    <c:v>14</c:v>
                  </c:pt>
                  <c:pt idx="602">
                    <c:v>18</c:v>
                  </c:pt>
                  <c:pt idx="603">
                    <c:v>22</c:v>
                  </c:pt>
                  <c:pt idx="604">
                    <c:v>3</c:v>
                  </c:pt>
                  <c:pt idx="605">
                    <c:v>7</c:v>
                  </c:pt>
                  <c:pt idx="606">
                    <c:v>11</c:v>
                  </c:pt>
                  <c:pt idx="607">
                    <c:v>15</c:v>
                  </c:pt>
                  <c:pt idx="608">
                    <c:v>19</c:v>
                  </c:pt>
                  <c:pt idx="609">
                    <c:v>23</c:v>
                  </c:pt>
                  <c:pt idx="610">
                    <c:v>4</c:v>
                  </c:pt>
                  <c:pt idx="611">
                    <c:v>8</c:v>
                  </c:pt>
                  <c:pt idx="612">
                    <c:v>12</c:v>
                  </c:pt>
                  <c:pt idx="613">
                    <c:v>16</c:v>
                  </c:pt>
                  <c:pt idx="614">
                    <c:v>20</c:v>
                  </c:pt>
                  <c:pt idx="615">
                    <c:v>24</c:v>
                  </c:pt>
                  <c:pt idx="616">
                    <c:v>1</c:v>
                  </c:pt>
                  <c:pt idx="617">
                    <c:v>5</c:v>
                  </c:pt>
                  <c:pt idx="618">
                    <c:v>9</c:v>
                  </c:pt>
                  <c:pt idx="619">
                    <c:v>13</c:v>
                  </c:pt>
                  <c:pt idx="620">
                    <c:v>17</c:v>
                  </c:pt>
                  <c:pt idx="621">
                    <c:v>21</c:v>
                  </c:pt>
                  <c:pt idx="622">
                    <c:v>25</c:v>
                  </c:pt>
                  <c:pt idx="623">
                    <c:v>2</c:v>
                  </c:pt>
                  <c:pt idx="624">
                    <c:v>6</c:v>
                  </c:pt>
                  <c:pt idx="625">
                    <c:v>10</c:v>
                  </c:pt>
                  <c:pt idx="626">
                    <c:v>14</c:v>
                  </c:pt>
                  <c:pt idx="627">
                    <c:v>18</c:v>
                  </c:pt>
                  <c:pt idx="628">
                    <c:v>22</c:v>
                  </c:pt>
                  <c:pt idx="629">
                    <c:v>3</c:v>
                  </c:pt>
                  <c:pt idx="630">
                    <c:v>7</c:v>
                  </c:pt>
                  <c:pt idx="631">
                    <c:v>11</c:v>
                  </c:pt>
                  <c:pt idx="632">
                    <c:v>15</c:v>
                  </c:pt>
                  <c:pt idx="633">
                    <c:v>19</c:v>
                  </c:pt>
                  <c:pt idx="634">
                    <c:v>23</c:v>
                  </c:pt>
                  <c:pt idx="635">
                    <c:v>4</c:v>
                  </c:pt>
                  <c:pt idx="636">
                    <c:v>8</c:v>
                  </c:pt>
                  <c:pt idx="637">
                    <c:v>12</c:v>
                  </c:pt>
                  <c:pt idx="638">
                    <c:v>16</c:v>
                  </c:pt>
                  <c:pt idx="639">
                    <c:v>20</c:v>
                  </c:pt>
                  <c:pt idx="640">
                    <c:v>24</c:v>
                  </c:pt>
                  <c:pt idx="641">
                    <c:v>1</c:v>
                  </c:pt>
                  <c:pt idx="642">
                    <c:v>5</c:v>
                  </c:pt>
                  <c:pt idx="643">
                    <c:v>9</c:v>
                  </c:pt>
                  <c:pt idx="644">
                    <c:v>13</c:v>
                  </c:pt>
                  <c:pt idx="645">
                    <c:v>17</c:v>
                  </c:pt>
                  <c:pt idx="646">
                    <c:v>21</c:v>
                  </c:pt>
                  <c:pt idx="647">
                    <c:v>25</c:v>
                  </c:pt>
                  <c:pt idx="648">
                    <c:v>2</c:v>
                  </c:pt>
                  <c:pt idx="649">
                    <c:v>6</c:v>
                  </c:pt>
                  <c:pt idx="650">
                    <c:v>10</c:v>
                  </c:pt>
                  <c:pt idx="651">
                    <c:v>14</c:v>
                  </c:pt>
                  <c:pt idx="652">
                    <c:v>18</c:v>
                  </c:pt>
                  <c:pt idx="653">
                    <c:v>22</c:v>
                  </c:pt>
                  <c:pt idx="654">
                    <c:v>3</c:v>
                  </c:pt>
                  <c:pt idx="655">
                    <c:v>7</c:v>
                  </c:pt>
                  <c:pt idx="656">
                    <c:v>11</c:v>
                  </c:pt>
                  <c:pt idx="657">
                    <c:v>15</c:v>
                  </c:pt>
                  <c:pt idx="658">
                    <c:v>19</c:v>
                  </c:pt>
                  <c:pt idx="659">
                    <c:v>23</c:v>
                  </c:pt>
                  <c:pt idx="660">
                    <c:v>4</c:v>
                  </c:pt>
                  <c:pt idx="661">
                    <c:v>8</c:v>
                  </c:pt>
                  <c:pt idx="662">
                    <c:v>12</c:v>
                  </c:pt>
                  <c:pt idx="663">
                    <c:v>16</c:v>
                  </c:pt>
                  <c:pt idx="664">
                    <c:v>20</c:v>
                  </c:pt>
                  <c:pt idx="665">
                    <c:v>24</c:v>
                  </c:pt>
                  <c:pt idx="666">
                    <c:v>1</c:v>
                  </c:pt>
                  <c:pt idx="667">
                    <c:v>5</c:v>
                  </c:pt>
                  <c:pt idx="668">
                    <c:v>9</c:v>
                  </c:pt>
                  <c:pt idx="669">
                    <c:v>13</c:v>
                  </c:pt>
                  <c:pt idx="670">
                    <c:v>17</c:v>
                  </c:pt>
                  <c:pt idx="671">
                    <c:v>21</c:v>
                  </c:pt>
                  <c:pt idx="672">
                    <c:v>25</c:v>
                  </c:pt>
                  <c:pt idx="673">
                    <c:v>2</c:v>
                  </c:pt>
                  <c:pt idx="674">
                    <c:v>6</c:v>
                  </c:pt>
                  <c:pt idx="675">
                    <c:v>10</c:v>
                  </c:pt>
                  <c:pt idx="676">
                    <c:v>14</c:v>
                  </c:pt>
                  <c:pt idx="677">
                    <c:v>18</c:v>
                  </c:pt>
                  <c:pt idx="678">
                    <c:v>22</c:v>
                  </c:pt>
                  <c:pt idx="679">
                    <c:v>3</c:v>
                  </c:pt>
                  <c:pt idx="680">
                    <c:v>7</c:v>
                  </c:pt>
                  <c:pt idx="681">
                    <c:v>11</c:v>
                  </c:pt>
                  <c:pt idx="682">
                    <c:v>15</c:v>
                  </c:pt>
                  <c:pt idx="683">
                    <c:v>19</c:v>
                  </c:pt>
                  <c:pt idx="684">
                    <c:v>23</c:v>
                  </c:pt>
                  <c:pt idx="685">
                    <c:v>4</c:v>
                  </c:pt>
                  <c:pt idx="686">
                    <c:v>8</c:v>
                  </c:pt>
                  <c:pt idx="687">
                    <c:v>12</c:v>
                  </c:pt>
                  <c:pt idx="688">
                    <c:v>16</c:v>
                  </c:pt>
                  <c:pt idx="689">
                    <c:v>20</c:v>
                  </c:pt>
                  <c:pt idx="690">
                    <c:v>24</c:v>
                  </c:pt>
                  <c:pt idx="691">
                    <c:v>1</c:v>
                  </c:pt>
                  <c:pt idx="692">
                    <c:v>5</c:v>
                  </c:pt>
                  <c:pt idx="693">
                    <c:v>9</c:v>
                  </c:pt>
                  <c:pt idx="694">
                    <c:v>13</c:v>
                  </c:pt>
                  <c:pt idx="695">
                    <c:v>17</c:v>
                  </c:pt>
                  <c:pt idx="696">
                    <c:v>21</c:v>
                  </c:pt>
                  <c:pt idx="697">
                    <c:v>25</c:v>
                  </c:pt>
                  <c:pt idx="698">
                    <c:v>2</c:v>
                  </c:pt>
                  <c:pt idx="699">
                    <c:v>6</c:v>
                  </c:pt>
                  <c:pt idx="700">
                    <c:v>10</c:v>
                  </c:pt>
                  <c:pt idx="701">
                    <c:v>14</c:v>
                  </c:pt>
                  <c:pt idx="702">
                    <c:v>18</c:v>
                  </c:pt>
                  <c:pt idx="703">
                    <c:v>22</c:v>
                  </c:pt>
                  <c:pt idx="704">
                    <c:v>3</c:v>
                  </c:pt>
                  <c:pt idx="705">
                    <c:v>7</c:v>
                  </c:pt>
                  <c:pt idx="706">
                    <c:v>11</c:v>
                  </c:pt>
                  <c:pt idx="707">
                    <c:v>15</c:v>
                  </c:pt>
                  <c:pt idx="708">
                    <c:v>19</c:v>
                  </c:pt>
                  <c:pt idx="709">
                    <c:v>23</c:v>
                  </c:pt>
                  <c:pt idx="710">
                    <c:v>4</c:v>
                  </c:pt>
                  <c:pt idx="711">
                    <c:v>8</c:v>
                  </c:pt>
                  <c:pt idx="712">
                    <c:v>12</c:v>
                  </c:pt>
                  <c:pt idx="713">
                    <c:v>16</c:v>
                  </c:pt>
                  <c:pt idx="714">
                    <c:v>20</c:v>
                  </c:pt>
                  <c:pt idx="715">
                    <c:v>24</c:v>
                  </c:pt>
                  <c:pt idx="716">
                    <c:v>1</c:v>
                  </c:pt>
                  <c:pt idx="717">
                    <c:v>5</c:v>
                  </c:pt>
                  <c:pt idx="718">
                    <c:v>9</c:v>
                  </c:pt>
                  <c:pt idx="719">
                    <c:v>13</c:v>
                  </c:pt>
                  <c:pt idx="720">
                    <c:v>17</c:v>
                  </c:pt>
                  <c:pt idx="721">
                    <c:v>21</c:v>
                  </c:pt>
                  <c:pt idx="722">
                    <c:v>25</c:v>
                  </c:pt>
                  <c:pt idx="723">
                    <c:v>2</c:v>
                  </c:pt>
                  <c:pt idx="724">
                    <c:v>6</c:v>
                  </c:pt>
                  <c:pt idx="725">
                    <c:v>10</c:v>
                  </c:pt>
                  <c:pt idx="726">
                    <c:v>14</c:v>
                  </c:pt>
                  <c:pt idx="727">
                    <c:v>18</c:v>
                  </c:pt>
                  <c:pt idx="728">
                    <c:v>22</c:v>
                  </c:pt>
                  <c:pt idx="729">
                    <c:v>3</c:v>
                  </c:pt>
                  <c:pt idx="730">
                    <c:v>7</c:v>
                  </c:pt>
                  <c:pt idx="731">
                    <c:v>11</c:v>
                  </c:pt>
                  <c:pt idx="732">
                    <c:v>15</c:v>
                  </c:pt>
                  <c:pt idx="733">
                    <c:v>19</c:v>
                  </c:pt>
                  <c:pt idx="734">
                    <c:v>23</c:v>
                  </c:pt>
                  <c:pt idx="735">
                    <c:v>4</c:v>
                  </c:pt>
                  <c:pt idx="736">
                    <c:v>8</c:v>
                  </c:pt>
                  <c:pt idx="737">
                    <c:v>12</c:v>
                  </c:pt>
                  <c:pt idx="738">
                    <c:v>16</c:v>
                  </c:pt>
                  <c:pt idx="739">
                    <c:v>20</c:v>
                  </c:pt>
                  <c:pt idx="740">
                    <c:v>24</c:v>
                  </c:pt>
                  <c:pt idx="741">
                    <c:v>1</c:v>
                  </c:pt>
                  <c:pt idx="742">
                    <c:v>5</c:v>
                  </c:pt>
                  <c:pt idx="743">
                    <c:v>9</c:v>
                  </c:pt>
                  <c:pt idx="744">
                    <c:v>13</c:v>
                  </c:pt>
                  <c:pt idx="745">
                    <c:v>17</c:v>
                  </c:pt>
                  <c:pt idx="746">
                    <c:v>21</c:v>
                  </c:pt>
                  <c:pt idx="747">
                    <c:v>25</c:v>
                  </c:pt>
                  <c:pt idx="748">
                    <c:v>2</c:v>
                  </c:pt>
                  <c:pt idx="749">
                    <c:v>6</c:v>
                  </c:pt>
                  <c:pt idx="750">
                    <c:v>10</c:v>
                  </c:pt>
                  <c:pt idx="751">
                    <c:v>14</c:v>
                  </c:pt>
                  <c:pt idx="752">
                    <c:v>18</c:v>
                  </c:pt>
                  <c:pt idx="753">
                    <c:v>22</c:v>
                  </c:pt>
                  <c:pt idx="754">
                    <c:v>3</c:v>
                  </c:pt>
                  <c:pt idx="755">
                    <c:v>7</c:v>
                  </c:pt>
                  <c:pt idx="756">
                    <c:v>11</c:v>
                  </c:pt>
                  <c:pt idx="757">
                    <c:v>15</c:v>
                  </c:pt>
                  <c:pt idx="758">
                    <c:v>19</c:v>
                  </c:pt>
                  <c:pt idx="759">
                    <c:v>23</c:v>
                  </c:pt>
                  <c:pt idx="760">
                    <c:v>4</c:v>
                  </c:pt>
                  <c:pt idx="761">
                    <c:v>8</c:v>
                  </c:pt>
                  <c:pt idx="762">
                    <c:v>12</c:v>
                  </c:pt>
                  <c:pt idx="763">
                    <c:v>16</c:v>
                  </c:pt>
                  <c:pt idx="764">
                    <c:v>20</c:v>
                  </c:pt>
                  <c:pt idx="765">
                    <c:v>24</c:v>
                  </c:pt>
                  <c:pt idx="766">
                    <c:v>1</c:v>
                  </c:pt>
                  <c:pt idx="767">
                    <c:v>5</c:v>
                  </c:pt>
                  <c:pt idx="768">
                    <c:v>9</c:v>
                  </c:pt>
                  <c:pt idx="769">
                    <c:v>13</c:v>
                  </c:pt>
                  <c:pt idx="770">
                    <c:v>17</c:v>
                  </c:pt>
                  <c:pt idx="771">
                    <c:v>21</c:v>
                  </c:pt>
                  <c:pt idx="772">
                    <c:v>25</c:v>
                  </c:pt>
                  <c:pt idx="773">
                    <c:v>2</c:v>
                  </c:pt>
                  <c:pt idx="774">
                    <c:v>6</c:v>
                  </c:pt>
                  <c:pt idx="775">
                    <c:v>10</c:v>
                  </c:pt>
                  <c:pt idx="776">
                    <c:v>14</c:v>
                  </c:pt>
                  <c:pt idx="777">
                    <c:v>18</c:v>
                  </c:pt>
                  <c:pt idx="778">
                    <c:v>22</c:v>
                  </c:pt>
                  <c:pt idx="779">
                    <c:v>3</c:v>
                  </c:pt>
                  <c:pt idx="780">
                    <c:v>7</c:v>
                  </c:pt>
                  <c:pt idx="781">
                    <c:v>11</c:v>
                  </c:pt>
                  <c:pt idx="782">
                    <c:v>15</c:v>
                  </c:pt>
                  <c:pt idx="783">
                    <c:v>19</c:v>
                  </c:pt>
                  <c:pt idx="784">
                    <c:v>23</c:v>
                  </c:pt>
                  <c:pt idx="785">
                    <c:v>4</c:v>
                  </c:pt>
                  <c:pt idx="786">
                    <c:v>8</c:v>
                  </c:pt>
                  <c:pt idx="787">
                    <c:v>12</c:v>
                  </c:pt>
                  <c:pt idx="788">
                    <c:v>16</c:v>
                  </c:pt>
                  <c:pt idx="789">
                    <c:v>20</c:v>
                  </c:pt>
                  <c:pt idx="790">
                    <c:v>24</c:v>
                  </c:pt>
                  <c:pt idx="791">
                    <c:v>1</c:v>
                  </c:pt>
                  <c:pt idx="792">
                    <c:v>5</c:v>
                  </c:pt>
                  <c:pt idx="793">
                    <c:v>9</c:v>
                  </c:pt>
                  <c:pt idx="794">
                    <c:v>13</c:v>
                  </c:pt>
                  <c:pt idx="795">
                    <c:v>17</c:v>
                  </c:pt>
                  <c:pt idx="796">
                    <c:v>21</c:v>
                  </c:pt>
                  <c:pt idx="797">
                    <c:v>25</c:v>
                  </c:pt>
                  <c:pt idx="798">
                    <c:v>2</c:v>
                  </c:pt>
                  <c:pt idx="799">
                    <c:v>6</c:v>
                  </c:pt>
                  <c:pt idx="800">
                    <c:v>10</c:v>
                  </c:pt>
                  <c:pt idx="801">
                    <c:v>14</c:v>
                  </c:pt>
                  <c:pt idx="802">
                    <c:v>18</c:v>
                  </c:pt>
                  <c:pt idx="803">
                    <c:v>22</c:v>
                  </c:pt>
                  <c:pt idx="804">
                    <c:v>3</c:v>
                  </c:pt>
                  <c:pt idx="805">
                    <c:v>7</c:v>
                  </c:pt>
                  <c:pt idx="806">
                    <c:v>11</c:v>
                  </c:pt>
                  <c:pt idx="807">
                    <c:v>15</c:v>
                  </c:pt>
                  <c:pt idx="808">
                    <c:v>19</c:v>
                  </c:pt>
                  <c:pt idx="809">
                    <c:v>23</c:v>
                  </c:pt>
                  <c:pt idx="810">
                    <c:v>4</c:v>
                  </c:pt>
                  <c:pt idx="811">
                    <c:v>8</c:v>
                  </c:pt>
                  <c:pt idx="812">
                    <c:v>12</c:v>
                  </c:pt>
                  <c:pt idx="813">
                    <c:v>16</c:v>
                  </c:pt>
                  <c:pt idx="814">
                    <c:v>20</c:v>
                  </c:pt>
                  <c:pt idx="815">
                    <c:v>24</c:v>
                  </c:pt>
                  <c:pt idx="816">
                    <c:v>1</c:v>
                  </c:pt>
                  <c:pt idx="817">
                    <c:v>5</c:v>
                  </c:pt>
                  <c:pt idx="818">
                    <c:v>9</c:v>
                  </c:pt>
                  <c:pt idx="819">
                    <c:v>13</c:v>
                  </c:pt>
                  <c:pt idx="820">
                    <c:v>17</c:v>
                  </c:pt>
                  <c:pt idx="821">
                    <c:v>21</c:v>
                  </c:pt>
                  <c:pt idx="822">
                    <c:v>25</c:v>
                  </c:pt>
                  <c:pt idx="823">
                    <c:v>2</c:v>
                  </c:pt>
                  <c:pt idx="824">
                    <c:v>6</c:v>
                  </c:pt>
                  <c:pt idx="825">
                    <c:v>10</c:v>
                  </c:pt>
                  <c:pt idx="826">
                    <c:v>14</c:v>
                  </c:pt>
                  <c:pt idx="827">
                    <c:v>18</c:v>
                  </c:pt>
                  <c:pt idx="828">
                    <c:v>22</c:v>
                  </c:pt>
                  <c:pt idx="829">
                    <c:v>3</c:v>
                  </c:pt>
                  <c:pt idx="830">
                    <c:v>7</c:v>
                  </c:pt>
                  <c:pt idx="831">
                    <c:v>11</c:v>
                  </c:pt>
                  <c:pt idx="832">
                    <c:v>15</c:v>
                  </c:pt>
                  <c:pt idx="833">
                    <c:v>19</c:v>
                  </c:pt>
                  <c:pt idx="834">
                    <c:v>23</c:v>
                  </c:pt>
                  <c:pt idx="835">
                    <c:v>4</c:v>
                  </c:pt>
                  <c:pt idx="836">
                    <c:v>8</c:v>
                  </c:pt>
                  <c:pt idx="837">
                    <c:v>12</c:v>
                  </c:pt>
                  <c:pt idx="838">
                    <c:v>16</c:v>
                  </c:pt>
                  <c:pt idx="839">
                    <c:v>20</c:v>
                  </c:pt>
                  <c:pt idx="840">
                    <c:v>24</c:v>
                  </c:pt>
                  <c:pt idx="841">
                    <c:v>1</c:v>
                  </c:pt>
                  <c:pt idx="842">
                    <c:v>5</c:v>
                  </c:pt>
                  <c:pt idx="843">
                    <c:v>9</c:v>
                  </c:pt>
                  <c:pt idx="844">
                    <c:v>13</c:v>
                  </c:pt>
                  <c:pt idx="845">
                    <c:v>17</c:v>
                  </c:pt>
                  <c:pt idx="846">
                    <c:v>21</c:v>
                  </c:pt>
                  <c:pt idx="847">
                    <c:v>25</c:v>
                  </c:pt>
                  <c:pt idx="848">
                    <c:v>2</c:v>
                  </c:pt>
                  <c:pt idx="849">
                    <c:v>6</c:v>
                  </c:pt>
                  <c:pt idx="850">
                    <c:v>10</c:v>
                  </c:pt>
                  <c:pt idx="851">
                    <c:v>14</c:v>
                  </c:pt>
                  <c:pt idx="852">
                    <c:v>18</c:v>
                  </c:pt>
                  <c:pt idx="853">
                    <c:v>22</c:v>
                  </c:pt>
                  <c:pt idx="854">
                    <c:v>3</c:v>
                  </c:pt>
                  <c:pt idx="855">
                    <c:v>7</c:v>
                  </c:pt>
                  <c:pt idx="856">
                    <c:v>11</c:v>
                  </c:pt>
                  <c:pt idx="857">
                    <c:v>15</c:v>
                  </c:pt>
                  <c:pt idx="858">
                    <c:v>19</c:v>
                  </c:pt>
                  <c:pt idx="859">
                    <c:v>23</c:v>
                  </c:pt>
                  <c:pt idx="860">
                    <c:v>4</c:v>
                  </c:pt>
                  <c:pt idx="861">
                    <c:v>8</c:v>
                  </c:pt>
                  <c:pt idx="862">
                    <c:v>16</c:v>
                  </c:pt>
                  <c:pt idx="863">
                    <c:v>20</c:v>
                  </c:pt>
                  <c:pt idx="864">
                    <c:v>24</c:v>
                  </c:pt>
                  <c:pt idx="865">
                    <c:v>1</c:v>
                  </c:pt>
                  <c:pt idx="866">
                    <c:v>5</c:v>
                  </c:pt>
                  <c:pt idx="867">
                    <c:v>9</c:v>
                  </c:pt>
                  <c:pt idx="868">
                    <c:v>13</c:v>
                  </c:pt>
                  <c:pt idx="869">
                    <c:v>17</c:v>
                  </c:pt>
                  <c:pt idx="870">
                    <c:v>21</c:v>
                  </c:pt>
                  <c:pt idx="871">
                    <c:v>25</c:v>
                  </c:pt>
                  <c:pt idx="872">
                    <c:v>2</c:v>
                  </c:pt>
                  <c:pt idx="873">
                    <c:v>6</c:v>
                  </c:pt>
                  <c:pt idx="874">
                    <c:v>10</c:v>
                  </c:pt>
                  <c:pt idx="875">
                    <c:v>14</c:v>
                  </c:pt>
                  <c:pt idx="876">
                    <c:v>18</c:v>
                  </c:pt>
                  <c:pt idx="877">
                    <c:v>22</c:v>
                  </c:pt>
                  <c:pt idx="878">
                    <c:v>3</c:v>
                  </c:pt>
                  <c:pt idx="879">
                    <c:v>7</c:v>
                  </c:pt>
                  <c:pt idx="880">
                    <c:v>11</c:v>
                  </c:pt>
                  <c:pt idx="881">
                    <c:v>15</c:v>
                  </c:pt>
                  <c:pt idx="882">
                    <c:v>19</c:v>
                  </c:pt>
                  <c:pt idx="883">
                    <c:v>23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12</c:v>
                  </c:pt>
                  <c:pt idx="887">
                    <c:v>16</c:v>
                  </c:pt>
                  <c:pt idx="888">
                    <c:v>20</c:v>
                  </c:pt>
                  <c:pt idx="889">
                    <c:v>24</c:v>
                  </c:pt>
                  <c:pt idx="890">
                    <c:v>1</c:v>
                  </c:pt>
                  <c:pt idx="891">
                    <c:v>5</c:v>
                  </c:pt>
                  <c:pt idx="892">
                    <c:v>9</c:v>
                  </c:pt>
                  <c:pt idx="893">
                    <c:v>13</c:v>
                  </c:pt>
                  <c:pt idx="894">
                    <c:v>17</c:v>
                  </c:pt>
                  <c:pt idx="895">
                    <c:v>21</c:v>
                  </c:pt>
                  <c:pt idx="896">
                    <c:v>25</c:v>
                  </c:pt>
                  <c:pt idx="897">
                    <c:v>2</c:v>
                  </c:pt>
                  <c:pt idx="898">
                    <c:v>6</c:v>
                  </c:pt>
                  <c:pt idx="899">
                    <c:v>10</c:v>
                  </c:pt>
                  <c:pt idx="900">
                    <c:v>14</c:v>
                  </c:pt>
                  <c:pt idx="901">
                    <c:v>18</c:v>
                  </c:pt>
                  <c:pt idx="902">
                    <c:v>22</c:v>
                  </c:pt>
                  <c:pt idx="903">
                    <c:v>3</c:v>
                  </c:pt>
                  <c:pt idx="904">
                    <c:v>7</c:v>
                  </c:pt>
                  <c:pt idx="905">
                    <c:v>11</c:v>
                  </c:pt>
                  <c:pt idx="906">
                    <c:v>15</c:v>
                  </c:pt>
                  <c:pt idx="907">
                    <c:v>19</c:v>
                  </c:pt>
                  <c:pt idx="908">
                    <c:v>23</c:v>
                  </c:pt>
                  <c:pt idx="909">
                    <c:v>4</c:v>
                  </c:pt>
                  <c:pt idx="910">
                    <c:v>8</c:v>
                  </c:pt>
                  <c:pt idx="911">
                    <c:v>12</c:v>
                  </c:pt>
                  <c:pt idx="912">
                    <c:v>16</c:v>
                  </c:pt>
                  <c:pt idx="913">
                    <c:v>20</c:v>
                  </c:pt>
                  <c:pt idx="914">
                    <c:v>24</c:v>
                  </c:pt>
                  <c:pt idx="915">
                    <c:v>1</c:v>
                  </c:pt>
                  <c:pt idx="916">
                    <c:v>5</c:v>
                  </c:pt>
                  <c:pt idx="917">
                    <c:v>9</c:v>
                  </c:pt>
                  <c:pt idx="918">
                    <c:v>13</c:v>
                  </c:pt>
                  <c:pt idx="919">
                    <c:v>17</c:v>
                  </c:pt>
                  <c:pt idx="920">
                    <c:v>21</c:v>
                  </c:pt>
                  <c:pt idx="921">
                    <c:v>25</c:v>
                  </c:pt>
                  <c:pt idx="922">
                    <c:v>2</c:v>
                  </c:pt>
                  <c:pt idx="923">
                    <c:v>6</c:v>
                  </c:pt>
                  <c:pt idx="924">
                    <c:v>14</c:v>
                  </c:pt>
                  <c:pt idx="925">
                    <c:v>18</c:v>
                  </c:pt>
                  <c:pt idx="926">
                    <c:v>22</c:v>
                  </c:pt>
                  <c:pt idx="927">
                    <c:v>3</c:v>
                  </c:pt>
                  <c:pt idx="928">
                    <c:v>7</c:v>
                  </c:pt>
                  <c:pt idx="929">
                    <c:v>11</c:v>
                  </c:pt>
                  <c:pt idx="930">
                    <c:v>15</c:v>
                  </c:pt>
                  <c:pt idx="931">
                    <c:v>19</c:v>
                  </c:pt>
                  <c:pt idx="932">
                    <c:v>23</c:v>
                  </c:pt>
                  <c:pt idx="933">
                    <c:v>4</c:v>
                  </c:pt>
                  <c:pt idx="934">
                    <c:v>8</c:v>
                  </c:pt>
                  <c:pt idx="935">
                    <c:v>12</c:v>
                  </c:pt>
                  <c:pt idx="936">
                    <c:v>16</c:v>
                  </c:pt>
                  <c:pt idx="937">
                    <c:v>20</c:v>
                  </c:pt>
                  <c:pt idx="938">
                    <c:v>24</c:v>
                  </c:pt>
                  <c:pt idx="939">
                    <c:v>1</c:v>
                  </c:pt>
                  <c:pt idx="940">
                    <c:v>5</c:v>
                  </c:pt>
                  <c:pt idx="941">
                    <c:v>9</c:v>
                  </c:pt>
                  <c:pt idx="942">
                    <c:v>13</c:v>
                  </c:pt>
                  <c:pt idx="943">
                    <c:v>17</c:v>
                  </c:pt>
                  <c:pt idx="944">
                    <c:v>21</c:v>
                  </c:pt>
                  <c:pt idx="945">
                    <c:v>25</c:v>
                  </c:pt>
                  <c:pt idx="946">
                    <c:v>2</c:v>
                  </c:pt>
                  <c:pt idx="947">
                    <c:v>6</c:v>
                  </c:pt>
                  <c:pt idx="948">
                    <c:v>10</c:v>
                  </c:pt>
                  <c:pt idx="949">
                    <c:v>14</c:v>
                  </c:pt>
                  <c:pt idx="950">
                    <c:v>18</c:v>
                  </c:pt>
                  <c:pt idx="951">
                    <c:v>22</c:v>
                  </c:pt>
                  <c:pt idx="952">
                    <c:v>3</c:v>
                  </c:pt>
                  <c:pt idx="953">
                    <c:v>7</c:v>
                  </c:pt>
                  <c:pt idx="954">
                    <c:v>11</c:v>
                  </c:pt>
                  <c:pt idx="955">
                    <c:v>15</c:v>
                  </c:pt>
                  <c:pt idx="956">
                    <c:v>19</c:v>
                  </c:pt>
                  <c:pt idx="957">
                    <c:v>23</c:v>
                  </c:pt>
                  <c:pt idx="958">
                    <c:v>4</c:v>
                  </c:pt>
                  <c:pt idx="959">
                    <c:v>8</c:v>
                  </c:pt>
                  <c:pt idx="960">
                    <c:v>16</c:v>
                  </c:pt>
                  <c:pt idx="961">
                    <c:v>20</c:v>
                  </c:pt>
                  <c:pt idx="962">
                    <c:v>24</c:v>
                  </c:pt>
                  <c:pt idx="963">
                    <c:v>1</c:v>
                  </c:pt>
                  <c:pt idx="964">
                    <c:v>5</c:v>
                  </c:pt>
                  <c:pt idx="965">
                    <c:v>9</c:v>
                  </c:pt>
                  <c:pt idx="966">
                    <c:v>13</c:v>
                  </c:pt>
                  <c:pt idx="967">
                    <c:v>17</c:v>
                  </c:pt>
                  <c:pt idx="968">
                    <c:v>21</c:v>
                  </c:pt>
                  <c:pt idx="969">
                    <c:v>25</c:v>
                  </c:pt>
                  <c:pt idx="970">
                    <c:v>2</c:v>
                  </c:pt>
                  <c:pt idx="971">
                    <c:v>6</c:v>
                  </c:pt>
                  <c:pt idx="972">
                    <c:v>10</c:v>
                  </c:pt>
                  <c:pt idx="973">
                    <c:v>14</c:v>
                  </c:pt>
                  <c:pt idx="974">
                    <c:v>18</c:v>
                  </c:pt>
                  <c:pt idx="975">
                    <c:v>22</c:v>
                  </c:pt>
                  <c:pt idx="976">
                    <c:v>3</c:v>
                  </c:pt>
                  <c:pt idx="977">
                    <c:v>7</c:v>
                  </c:pt>
                  <c:pt idx="978">
                    <c:v>11</c:v>
                  </c:pt>
                  <c:pt idx="979">
                    <c:v>15</c:v>
                  </c:pt>
                  <c:pt idx="980">
                    <c:v>19</c:v>
                  </c:pt>
                  <c:pt idx="981">
                    <c:v>23</c:v>
                  </c:pt>
                  <c:pt idx="982">
                    <c:v>4</c:v>
                  </c:pt>
                  <c:pt idx="983">
                    <c:v>8</c:v>
                  </c:pt>
                  <c:pt idx="984">
                    <c:v>12</c:v>
                  </c:pt>
                  <c:pt idx="985">
                    <c:v>16</c:v>
                  </c:pt>
                  <c:pt idx="986">
                    <c:v>20</c:v>
                  </c:pt>
                  <c:pt idx="987">
                    <c:v>24</c:v>
                  </c:pt>
                  <c:pt idx="988">
                    <c:v>1</c:v>
                  </c:pt>
                  <c:pt idx="989">
                    <c:v>5</c:v>
                  </c:pt>
                  <c:pt idx="990">
                    <c:v>9</c:v>
                  </c:pt>
                  <c:pt idx="991">
                    <c:v>13</c:v>
                  </c:pt>
                  <c:pt idx="992">
                    <c:v>17</c:v>
                  </c:pt>
                  <c:pt idx="993">
                    <c:v>21</c:v>
                  </c:pt>
                  <c:pt idx="994">
                    <c:v>25</c:v>
                  </c:pt>
                  <c:pt idx="995">
                    <c:v>2</c:v>
                  </c:pt>
                  <c:pt idx="996">
                    <c:v>6</c:v>
                  </c:pt>
                  <c:pt idx="997">
                    <c:v>10</c:v>
                  </c:pt>
                  <c:pt idx="998">
                    <c:v>14</c:v>
                  </c:pt>
                  <c:pt idx="999">
                    <c:v>18</c:v>
                  </c:pt>
                  <c:pt idx="1000">
                    <c:v>22</c:v>
                  </c:pt>
                  <c:pt idx="1001">
                    <c:v>3</c:v>
                  </c:pt>
                  <c:pt idx="1002">
                    <c:v>7</c:v>
                  </c:pt>
                  <c:pt idx="1003">
                    <c:v>11</c:v>
                  </c:pt>
                  <c:pt idx="1004">
                    <c:v>15</c:v>
                  </c:pt>
                  <c:pt idx="1005">
                    <c:v>19</c:v>
                  </c:pt>
                  <c:pt idx="1006">
                    <c:v>23</c:v>
                  </c:pt>
                  <c:pt idx="1007">
                    <c:v>4</c:v>
                  </c:pt>
                  <c:pt idx="1008">
                    <c:v>8</c:v>
                  </c:pt>
                  <c:pt idx="1009">
                    <c:v>12</c:v>
                  </c:pt>
                  <c:pt idx="1010">
                    <c:v>16</c:v>
                  </c:pt>
                  <c:pt idx="1011">
                    <c:v>20</c:v>
                  </c:pt>
                  <c:pt idx="1012">
                    <c:v>24</c:v>
                  </c:pt>
                  <c:pt idx="1013">
                    <c:v>1</c:v>
                  </c:pt>
                  <c:pt idx="1014">
                    <c:v>5</c:v>
                  </c:pt>
                  <c:pt idx="1015">
                    <c:v>9</c:v>
                  </c:pt>
                  <c:pt idx="1016">
                    <c:v>13</c:v>
                  </c:pt>
                  <c:pt idx="1017">
                    <c:v>17</c:v>
                  </c:pt>
                  <c:pt idx="1018">
                    <c:v>21</c:v>
                  </c:pt>
                  <c:pt idx="1019">
                    <c:v>25</c:v>
                  </c:pt>
                  <c:pt idx="1020">
                    <c:v>2</c:v>
                  </c:pt>
                  <c:pt idx="1021">
                    <c:v>6</c:v>
                  </c:pt>
                  <c:pt idx="1022">
                    <c:v>10</c:v>
                  </c:pt>
                  <c:pt idx="1023">
                    <c:v>14</c:v>
                  </c:pt>
                  <c:pt idx="1024">
                    <c:v>18</c:v>
                  </c:pt>
                  <c:pt idx="1025">
                    <c:v>22</c:v>
                  </c:pt>
                  <c:pt idx="1026">
                    <c:v>3</c:v>
                  </c:pt>
                  <c:pt idx="1027">
                    <c:v>7</c:v>
                  </c:pt>
                  <c:pt idx="1028">
                    <c:v>11</c:v>
                  </c:pt>
                  <c:pt idx="1029">
                    <c:v>15</c:v>
                  </c:pt>
                  <c:pt idx="1030">
                    <c:v>19</c:v>
                  </c:pt>
                  <c:pt idx="1031">
                    <c:v>23</c:v>
                  </c:pt>
                  <c:pt idx="1032">
                    <c:v>4</c:v>
                  </c:pt>
                  <c:pt idx="1033">
                    <c:v>8</c:v>
                  </c:pt>
                  <c:pt idx="1034">
                    <c:v>12</c:v>
                  </c:pt>
                  <c:pt idx="1035">
                    <c:v>16</c:v>
                  </c:pt>
                  <c:pt idx="1036">
                    <c:v>20</c:v>
                  </c:pt>
                  <c:pt idx="1037">
                    <c:v>24</c:v>
                  </c:pt>
                  <c:pt idx="1038">
                    <c:v>1</c:v>
                  </c:pt>
                  <c:pt idx="1039">
                    <c:v>5</c:v>
                  </c:pt>
                  <c:pt idx="1040">
                    <c:v>9</c:v>
                  </c:pt>
                  <c:pt idx="1041">
                    <c:v>13</c:v>
                  </c:pt>
                  <c:pt idx="1042">
                    <c:v>17</c:v>
                  </c:pt>
                  <c:pt idx="1043">
                    <c:v>25</c:v>
                  </c:pt>
                  <c:pt idx="1044">
                    <c:v>2</c:v>
                  </c:pt>
                  <c:pt idx="1045">
                    <c:v>6</c:v>
                  </c:pt>
                  <c:pt idx="1046">
                    <c:v>10</c:v>
                  </c:pt>
                  <c:pt idx="1047">
                    <c:v>14</c:v>
                  </c:pt>
                  <c:pt idx="1048">
                    <c:v>18</c:v>
                  </c:pt>
                  <c:pt idx="1049">
                    <c:v>3</c:v>
                  </c:pt>
                  <c:pt idx="1050">
                    <c:v>7</c:v>
                  </c:pt>
                  <c:pt idx="1051">
                    <c:v>11</c:v>
                  </c:pt>
                  <c:pt idx="1052">
                    <c:v>15</c:v>
                  </c:pt>
                  <c:pt idx="1053">
                    <c:v>19</c:v>
                  </c:pt>
                  <c:pt idx="1054">
                    <c:v>23</c:v>
                  </c:pt>
                  <c:pt idx="1055">
                    <c:v>4</c:v>
                  </c:pt>
                  <c:pt idx="1056">
                    <c:v>8</c:v>
                  </c:pt>
                  <c:pt idx="1057">
                    <c:v>12</c:v>
                  </c:pt>
                  <c:pt idx="1058">
                    <c:v>16</c:v>
                  </c:pt>
                  <c:pt idx="1059">
                    <c:v>20</c:v>
                  </c:pt>
                  <c:pt idx="1060">
                    <c:v>24</c:v>
                  </c:pt>
                  <c:pt idx="1061">
                    <c:v>1</c:v>
                  </c:pt>
                  <c:pt idx="1062">
                    <c:v>5</c:v>
                  </c:pt>
                  <c:pt idx="1063">
                    <c:v>9</c:v>
                  </c:pt>
                  <c:pt idx="1064">
                    <c:v>13</c:v>
                  </c:pt>
                  <c:pt idx="1065">
                    <c:v>17</c:v>
                  </c:pt>
                  <c:pt idx="1066">
                    <c:v>21</c:v>
                  </c:pt>
                  <c:pt idx="1067">
                    <c:v>25</c:v>
                  </c:pt>
                  <c:pt idx="1068">
                    <c:v>2</c:v>
                  </c:pt>
                  <c:pt idx="1069">
                    <c:v>6</c:v>
                  </c:pt>
                  <c:pt idx="1070">
                    <c:v>10</c:v>
                  </c:pt>
                  <c:pt idx="1071">
                    <c:v>14</c:v>
                  </c:pt>
                  <c:pt idx="1072">
                    <c:v>18</c:v>
                  </c:pt>
                  <c:pt idx="1073">
                    <c:v>22</c:v>
                  </c:pt>
                  <c:pt idx="1074">
                    <c:v>3</c:v>
                  </c:pt>
                  <c:pt idx="1075">
                    <c:v>7</c:v>
                  </c:pt>
                  <c:pt idx="1076">
                    <c:v>11</c:v>
                  </c:pt>
                  <c:pt idx="1077">
                    <c:v>15</c:v>
                  </c:pt>
                  <c:pt idx="1078">
                    <c:v>19</c:v>
                  </c:pt>
                  <c:pt idx="1079">
                    <c:v>23</c:v>
                  </c:pt>
                  <c:pt idx="1080">
                    <c:v>4</c:v>
                  </c:pt>
                  <c:pt idx="1081">
                    <c:v>8</c:v>
                  </c:pt>
                  <c:pt idx="1082">
                    <c:v>12</c:v>
                  </c:pt>
                  <c:pt idx="1083">
                    <c:v>16</c:v>
                  </c:pt>
                  <c:pt idx="1084">
                    <c:v>20</c:v>
                  </c:pt>
                  <c:pt idx="1085">
                    <c:v>24</c:v>
                  </c:pt>
                  <c:pt idx="1086">
                    <c:v>1</c:v>
                  </c:pt>
                  <c:pt idx="1087">
                    <c:v>5</c:v>
                  </c:pt>
                  <c:pt idx="1088">
                    <c:v>9</c:v>
                  </c:pt>
                  <c:pt idx="1089">
                    <c:v>13</c:v>
                  </c:pt>
                  <c:pt idx="1090">
                    <c:v>17</c:v>
                  </c:pt>
                  <c:pt idx="1091">
                    <c:v>21</c:v>
                  </c:pt>
                  <c:pt idx="1092">
                    <c:v>25</c:v>
                  </c:pt>
                  <c:pt idx="1093">
                    <c:v>2</c:v>
                  </c:pt>
                  <c:pt idx="1094">
                    <c:v>6</c:v>
                  </c:pt>
                  <c:pt idx="1095">
                    <c:v>10</c:v>
                  </c:pt>
                  <c:pt idx="1096">
                    <c:v>14</c:v>
                  </c:pt>
                  <c:pt idx="1097">
                    <c:v>18</c:v>
                  </c:pt>
                  <c:pt idx="1098">
                    <c:v>22</c:v>
                  </c:pt>
                  <c:pt idx="1099">
                    <c:v>3</c:v>
                  </c:pt>
                  <c:pt idx="1100">
                    <c:v>7</c:v>
                  </c:pt>
                  <c:pt idx="1101">
                    <c:v>11</c:v>
                  </c:pt>
                  <c:pt idx="1102">
                    <c:v>15</c:v>
                  </c:pt>
                  <c:pt idx="1103">
                    <c:v>19</c:v>
                  </c:pt>
                  <c:pt idx="1104">
                    <c:v>23</c:v>
                  </c:pt>
                  <c:pt idx="1105">
                    <c:v>4</c:v>
                  </c:pt>
                  <c:pt idx="1106">
                    <c:v>8</c:v>
                  </c:pt>
                  <c:pt idx="1107">
                    <c:v>12</c:v>
                  </c:pt>
                  <c:pt idx="1108">
                    <c:v>16</c:v>
                  </c:pt>
                  <c:pt idx="1109">
                    <c:v>20</c:v>
                  </c:pt>
                  <c:pt idx="1110">
                    <c:v>24</c:v>
                  </c:pt>
                  <c:pt idx="1111">
                    <c:v>1</c:v>
                  </c:pt>
                  <c:pt idx="1112">
                    <c:v>5</c:v>
                  </c:pt>
                  <c:pt idx="1113">
                    <c:v>9</c:v>
                  </c:pt>
                  <c:pt idx="1114">
                    <c:v>13</c:v>
                  </c:pt>
                  <c:pt idx="1115">
                    <c:v>17</c:v>
                  </c:pt>
                  <c:pt idx="1116">
                    <c:v>21</c:v>
                  </c:pt>
                  <c:pt idx="1117">
                    <c:v>25</c:v>
                  </c:pt>
                  <c:pt idx="1118">
                    <c:v>2</c:v>
                  </c:pt>
                  <c:pt idx="1119">
                    <c:v>6</c:v>
                  </c:pt>
                  <c:pt idx="1120">
                    <c:v>14</c:v>
                  </c:pt>
                  <c:pt idx="1121">
                    <c:v>18</c:v>
                  </c:pt>
                  <c:pt idx="1122">
                    <c:v>22</c:v>
                  </c:pt>
                  <c:pt idx="1123">
                    <c:v>3</c:v>
                  </c:pt>
                  <c:pt idx="1124">
                    <c:v>7</c:v>
                  </c:pt>
                  <c:pt idx="1125">
                    <c:v>11</c:v>
                  </c:pt>
                  <c:pt idx="1126">
                    <c:v>15</c:v>
                  </c:pt>
                  <c:pt idx="1127">
                    <c:v>19</c:v>
                  </c:pt>
                  <c:pt idx="1128">
                    <c:v>23</c:v>
                  </c:pt>
                  <c:pt idx="1129">
                    <c:v>4</c:v>
                  </c:pt>
                  <c:pt idx="1130">
                    <c:v>8</c:v>
                  </c:pt>
                  <c:pt idx="1131">
                    <c:v>12</c:v>
                  </c:pt>
                  <c:pt idx="1132">
                    <c:v>16</c:v>
                  </c:pt>
                  <c:pt idx="1133">
                    <c:v>20</c:v>
                  </c:pt>
                  <c:pt idx="1134">
                    <c:v>24</c:v>
                  </c:pt>
                  <c:pt idx="1135">
                    <c:v>1</c:v>
                  </c:pt>
                  <c:pt idx="1136">
                    <c:v>5</c:v>
                  </c:pt>
                  <c:pt idx="1137">
                    <c:v>9</c:v>
                  </c:pt>
                  <c:pt idx="1138">
                    <c:v>13</c:v>
                  </c:pt>
                  <c:pt idx="1139">
                    <c:v>17</c:v>
                  </c:pt>
                  <c:pt idx="1140">
                    <c:v>21</c:v>
                  </c:pt>
                  <c:pt idx="1141">
                    <c:v>25</c:v>
                  </c:pt>
                  <c:pt idx="1142">
                    <c:v>2</c:v>
                  </c:pt>
                  <c:pt idx="1143">
                    <c:v>6</c:v>
                  </c:pt>
                  <c:pt idx="1144">
                    <c:v>10</c:v>
                  </c:pt>
                  <c:pt idx="1145">
                    <c:v>14</c:v>
                  </c:pt>
                  <c:pt idx="1146">
                    <c:v>18</c:v>
                  </c:pt>
                  <c:pt idx="1147">
                    <c:v>22</c:v>
                  </c:pt>
                  <c:pt idx="1148">
                    <c:v>3</c:v>
                  </c:pt>
                  <c:pt idx="1149">
                    <c:v>7</c:v>
                  </c:pt>
                  <c:pt idx="1150">
                    <c:v>11</c:v>
                  </c:pt>
                  <c:pt idx="1151">
                    <c:v>15</c:v>
                  </c:pt>
                  <c:pt idx="1152">
                    <c:v>19</c:v>
                  </c:pt>
                  <c:pt idx="1153">
                    <c:v>23</c:v>
                  </c:pt>
                  <c:pt idx="1154">
                    <c:v>4</c:v>
                  </c:pt>
                  <c:pt idx="1155">
                    <c:v>8</c:v>
                  </c:pt>
                  <c:pt idx="1156">
                    <c:v>12</c:v>
                  </c:pt>
                  <c:pt idx="1157">
                    <c:v>16</c:v>
                  </c:pt>
                  <c:pt idx="1158">
                    <c:v>20</c:v>
                  </c:pt>
                  <c:pt idx="1159">
                    <c:v>24</c:v>
                  </c:pt>
                  <c:pt idx="1160">
                    <c:v>1</c:v>
                  </c:pt>
                  <c:pt idx="1161">
                    <c:v>5</c:v>
                  </c:pt>
                  <c:pt idx="1162">
                    <c:v>9</c:v>
                  </c:pt>
                  <c:pt idx="1163">
                    <c:v>13</c:v>
                  </c:pt>
                  <c:pt idx="1164">
                    <c:v>17</c:v>
                  </c:pt>
                  <c:pt idx="1165">
                    <c:v>21</c:v>
                  </c:pt>
                  <c:pt idx="1166">
                    <c:v>25</c:v>
                  </c:pt>
                  <c:pt idx="1167">
                    <c:v>2</c:v>
                  </c:pt>
                  <c:pt idx="1168">
                    <c:v>6</c:v>
                  </c:pt>
                  <c:pt idx="1169">
                    <c:v>10</c:v>
                  </c:pt>
                  <c:pt idx="1170">
                    <c:v>14</c:v>
                  </c:pt>
                  <c:pt idx="1171">
                    <c:v>18</c:v>
                  </c:pt>
                  <c:pt idx="1172">
                    <c:v>22</c:v>
                  </c:pt>
                  <c:pt idx="1173">
                    <c:v>3</c:v>
                  </c:pt>
                  <c:pt idx="1174">
                    <c:v>7</c:v>
                  </c:pt>
                  <c:pt idx="1175">
                    <c:v>11</c:v>
                  </c:pt>
                  <c:pt idx="1176">
                    <c:v>15</c:v>
                  </c:pt>
                  <c:pt idx="1177">
                    <c:v>19</c:v>
                  </c:pt>
                  <c:pt idx="1178">
                    <c:v>23</c:v>
                  </c:pt>
                  <c:pt idx="1179">
                    <c:v>4</c:v>
                  </c:pt>
                  <c:pt idx="1180">
                    <c:v>8</c:v>
                  </c:pt>
                  <c:pt idx="1181">
                    <c:v>12</c:v>
                  </c:pt>
                  <c:pt idx="1182">
                    <c:v>16</c:v>
                  </c:pt>
                  <c:pt idx="1183">
                    <c:v>20</c:v>
                  </c:pt>
                  <c:pt idx="1184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8">
                    <c:v>A</c:v>
                  </c:pt>
                  <c:pt idx="255">
                    <c:v>B</c:v>
                  </c:pt>
                  <c:pt idx="261">
                    <c:v>C</c:v>
                  </c:pt>
                  <c:pt idx="266">
                    <c:v>D</c:v>
                  </c:pt>
                  <c:pt idx="271">
                    <c:v>A</c:v>
                  </c:pt>
                  <c:pt idx="278">
                    <c:v>B</c:v>
                  </c:pt>
                  <c:pt idx="284">
                    <c:v>C</c:v>
                  </c:pt>
                  <c:pt idx="290">
                    <c:v>D</c:v>
                  </c:pt>
                  <c:pt idx="296">
                    <c:v>A</c:v>
                  </c:pt>
                  <c:pt idx="303">
                    <c:v>B</c:v>
                  </c:pt>
                  <c:pt idx="309">
                    <c:v>C</c:v>
                  </c:pt>
                  <c:pt idx="315">
                    <c:v>D</c:v>
                  </c:pt>
                  <c:pt idx="321">
                    <c:v>A</c:v>
                  </c:pt>
                  <c:pt idx="327">
                    <c:v>B</c:v>
                  </c:pt>
                  <c:pt idx="333">
                    <c:v>C</c:v>
                  </c:pt>
                  <c:pt idx="339">
                    <c:v>D</c:v>
                  </c:pt>
                  <c:pt idx="345">
                    <c:v>A</c:v>
                  </c:pt>
                  <c:pt idx="352">
                    <c:v>B</c:v>
                  </c:pt>
                  <c:pt idx="358">
                    <c:v>C</c:v>
                  </c:pt>
                  <c:pt idx="363">
                    <c:v>D</c:v>
                  </c:pt>
                  <c:pt idx="368">
                    <c:v>A</c:v>
                  </c:pt>
                  <c:pt idx="375">
                    <c:v>B</c:v>
                  </c:pt>
                  <c:pt idx="380">
                    <c:v>C</c:v>
                  </c:pt>
                  <c:pt idx="386">
                    <c:v>D</c:v>
                  </c:pt>
                  <c:pt idx="392">
                    <c:v>A</c:v>
                  </c:pt>
                  <c:pt idx="399">
                    <c:v>B</c:v>
                  </c:pt>
                  <c:pt idx="404">
                    <c:v>C</c:v>
                  </c:pt>
                  <c:pt idx="410">
                    <c:v>D</c:v>
                  </c:pt>
                  <c:pt idx="416">
                    <c:v>A</c:v>
                  </c:pt>
                  <c:pt idx="423">
                    <c:v>B</c:v>
                  </c:pt>
                  <c:pt idx="429">
                    <c:v>C</c:v>
                  </c:pt>
                  <c:pt idx="435">
                    <c:v>D</c:v>
                  </c:pt>
                  <c:pt idx="441">
                    <c:v>A</c:v>
                  </c:pt>
                  <c:pt idx="448">
                    <c:v>B</c:v>
                  </c:pt>
                  <c:pt idx="454">
                    <c:v>C</c:v>
                  </c:pt>
                  <c:pt idx="460">
                    <c:v>D</c:v>
                  </c:pt>
                  <c:pt idx="466">
                    <c:v>A</c:v>
                  </c:pt>
                  <c:pt idx="473">
                    <c:v>B</c:v>
                  </c:pt>
                  <c:pt idx="479">
                    <c:v>C</c:v>
                  </c:pt>
                  <c:pt idx="485">
                    <c:v>D</c:v>
                  </c:pt>
                  <c:pt idx="491">
                    <c:v>A</c:v>
                  </c:pt>
                  <c:pt idx="498">
                    <c:v>B</c:v>
                  </c:pt>
                  <c:pt idx="504">
                    <c:v>C</c:v>
                  </c:pt>
                  <c:pt idx="510">
                    <c:v>D</c:v>
                  </c:pt>
                  <c:pt idx="516">
                    <c:v>A</c:v>
                  </c:pt>
                  <c:pt idx="523">
                    <c:v>B</c:v>
                  </c:pt>
                  <c:pt idx="529">
                    <c:v>C</c:v>
                  </c:pt>
                  <c:pt idx="535">
                    <c:v>D</c:v>
                  </c:pt>
                  <c:pt idx="541">
                    <c:v>A</c:v>
                  </c:pt>
                  <c:pt idx="548">
                    <c:v>B</c:v>
                  </c:pt>
                  <c:pt idx="554">
                    <c:v>C</c:v>
                  </c:pt>
                  <c:pt idx="560">
                    <c:v>D</c:v>
                  </c:pt>
                  <c:pt idx="566">
                    <c:v>A</c:v>
                  </c:pt>
                  <c:pt idx="573">
                    <c:v>B</c:v>
                  </c:pt>
                  <c:pt idx="579">
                    <c:v>C</c:v>
                  </c:pt>
                  <c:pt idx="585">
                    <c:v>D</c:v>
                  </c:pt>
                  <c:pt idx="591">
                    <c:v>A</c:v>
                  </c:pt>
                  <c:pt idx="598">
                    <c:v>B</c:v>
                  </c:pt>
                  <c:pt idx="604">
                    <c:v>C</c:v>
                  </c:pt>
                  <c:pt idx="610">
                    <c:v>D</c:v>
                  </c:pt>
                  <c:pt idx="616">
                    <c:v>A</c:v>
                  </c:pt>
                  <c:pt idx="623">
                    <c:v>B</c:v>
                  </c:pt>
                  <c:pt idx="629">
                    <c:v>C</c:v>
                  </c:pt>
                  <c:pt idx="635">
                    <c:v>D</c:v>
                  </c:pt>
                  <c:pt idx="641">
                    <c:v>A</c:v>
                  </c:pt>
                  <c:pt idx="648">
                    <c:v>B</c:v>
                  </c:pt>
                  <c:pt idx="654">
                    <c:v>C</c:v>
                  </c:pt>
                  <c:pt idx="660">
                    <c:v>D</c:v>
                  </c:pt>
                  <c:pt idx="666">
                    <c:v>A</c:v>
                  </c:pt>
                  <c:pt idx="673">
                    <c:v>B</c:v>
                  </c:pt>
                  <c:pt idx="679">
                    <c:v>C</c:v>
                  </c:pt>
                  <c:pt idx="685">
                    <c:v>D</c:v>
                  </c:pt>
                  <c:pt idx="691">
                    <c:v>A</c:v>
                  </c:pt>
                  <c:pt idx="698">
                    <c:v>B</c:v>
                  </c:pt>
                  <c:pt idx="704">
                    <c:v>C</c:v>
                  </c:pt>
                  <c:pt idx="710">
                    <c:v>D</c:v>
                  </c:pt>
                  <c:pt idx="716">
                    <c:v>A</c:v>
                  </c:pt>
                  <c:pt idx="723">
                    <c:v>B</c:v>
                  </c:pt>
                  <c:pt idx="729">
                    <c:v>C</c:v>
                  </c:pt>
                  <c:pt idx="735">
                    <c:v>D</c:v>
                  </c:pt>
                  <c:pt idx="741">
                    <c:v>A</c:v>
                  </c:pt>
                  <c:pt idx="748">
                    <c:v>B</c:v>
                  </c:pt>
                  <c:pt idx="754">
                    <c:v>C</c:v>
                  </c:pt>
                  <c:pt idx="760">
                    <c:v>D</c:v>
                  </c:pt>
                  <c:pt idx="766">
                    <c:v>A</c:v>
                  </c:pt>
                  <c:pt idx="773">
                    <c:v>B</c:v>
                  </c:pt>
                  <c:pt idx="779">
                    <c:v>C</c:v>
                  </c:pt>
                  <c:pt idx="785">
                    <c:v>D</c:v>
                  </c:pt>
                  <c:pt idx="791">
                    <c:v>A</c:v>
                  </c:pt>
                  <c:pt idx="798">
                    <c:v>B</c:v>
                  </c:pt>
                  <c:pt idx="804">
                    <c:v>C</c:v>
                  </c:pt>
                  <c:pt idx="810">
                    <c:v>D</c:v>
                  </c:pt>
                  <c:pt idx="816">
                    <c:v>A</c:v>
                  </c:pt>
                  <c:pt idx="823">
                    <c:v>B</c:v>
                  </c:pt>
                  <c:pt idx="829">
                    <c:v>C</c:v>
                  </c:pt>
                  <c:pt idx="835">
                    <c:v>D</c:v>
                  </c:pt>
                  <c:pt idx="841">
                    <c:v>A</c:v>
                  </c:pt>
                  <c:pt idx="848">
                    <c:v>B</c:v>
                  </c:pt>
                  <c:pt idx="854">
                    <c:v>C</c:v>
                  </c:pt>
                  <c:pt idx="860">
                    <c:v>D</c:v>
                  </c:pt>
                  <c:pt idx="865">
                    <c:v>A</c:v>
                  </c:pt>
                  <c:pt idx="872">
                    <c:v>B</c:v>
                  </c:pt>
                  <c:pt idx="878">
                    <c:v>C</c:v>
                  </c:pt>
                  <c:pt idx="884">
                    <c:v>D</c:v>
                  </c:pt>
                  <c:pt idx="890">
                    <c:v>A</c:v>
                  </c:pt>
                  <c:pt idx="897">
                    <c:v>B</c:v>
                  </c:pt>
                  <c:pt idx="903">
                    <c:v>C</c:v>
                  </c:pt>
                  <c:pt idx="909">
                    <c:v>D</c:v>
                  </c:pt>
                  <c:pt idx="915">
                    <c:v>A</c:v>
                  </c:pt>
                  <c:pt idx="922">
                    <c:v>B</c:v>
                  </c:pt>
                  <c:pt idx="927">
                    <c:v>C</c:v>
                  </c:pt>
                  <c:pt idx="933">
                    <c:v>D</c:v>
                  </c:pt>
                  <c:pt idx="939">
                    <c:v>A</c:v>
                  </c:pt>
                  <c:pt idx="946">
                    <c:v>B</c:v>
                  </c:pt>
                  <c:pt idx="952">
                    <c:v>C</c:v>
                  </c:pt>
                  <c:pt idx="958">
                    <c:v>D</c:v>
                  </c:pt>
                  <c:pt idx="963">
                    <c:v>A</c:v>
                  </c:pt>
                  <c:pt idx="970">
                    <c:v>B</c:v>
                  </c:pt>
                  <c:pt idx="976">
                    <c:v>C</c:v>
                  </c:pt>
                  <c:pt idx="982">
                    <c:v>D</c:v>
                  </c:pt>
                  <c:pt idx="988">
                    <c:v>A</c:v>
                  </c:pt>
                  <c:pt idx="995">
                    <c:v>B</c:v>
                  </c:pt>
                  <c:pt idx="1001">
                    <c:v>C</c:v>
                  </c:pt>
                  <c:pt idx="1007">
                    <c:v>D</c:v>
                  </c:pt>
                  <c:pt idx="1013">
                    <c:v>A</c:v>
                  </c:pt>
                  <c:pt idx="1020">
                    <c:v>B</c:v>
                  </c:pt>
                  <c:pt idx="1026">
                    <c:v>C</c:v>
                  </c:pt>
                  <c:pt idx="1032">
                    <c:v>D</c:v>
                  </c:pt>
                  <c:pt idx="1038">
                    <c:v>A</c:v>
                  </c:pt>
                  <c:pt idx="1044">
                    <c:v>B</c:v>
                  </c:pt>
                  <c:pt idx="1049">
                    <c:v>C</c:v>
                  </c:pt>
                  <c:pt idx="1055">
                    <c:v>D</c:v>
                  </c:pt>
                  <c:pt idx="1061">
                    <c:v>A</c:v>
                  </c:pt>
                  <c:pt idx="1068">
                    <c:v>B</c:v>
                  </c:pt>
                  <c:pt idx="1074">
                    <c:v>C</c:v>
                  </c:pt>
                  <c:pt idx="1080">
                    <c:v>D</c:v>
                  </c:pt>
                  <c:pt idx="1086">
                    <c:v>A</c:v>
                  </c:pt>
                  <c:pt idx="1093">
                    <c:v>B</c:v>
                  </c:pt>
                  <c:pt idx="1099">
                    <c:v>C</c:v>
                  </c:pt>
                  <c:pt idx="1105">
                    <c:v>D</c:v>
                  </c:pt>
                  <c:pt idx="1111">
                    <c:v>A</c:v>
                  </c:pt>
                  <c:pt idx="1118">
                    <c:v>B</c:v>
                  </c:pt>
                  <c:pt idx="1123">
                    <c:v>C</c:v>
                  </c:pt>
                  <c:pt idx="1129">
                    <c:v>D</c:v>
                  </c:pt>
                  <c:pt idx="1135">
                    <c:v>A</c:v>
                  </c:pt>
                  <c:pt idx="1142">
                    <c:v>B</c:v>
                  </c:pt>
                  <c:pt idx="1148">
                    <c:v>C</c:v>
                  </c:pt>
                  <c:pt idx="1154">
                    <c:v>D</c:v>
                  </c:pt>
                  <c:pt idx="1160">
                    <c:v>A</c:v>
                  </c:pt>
                  <c:pt idx="1167">
                    <c:v>B</c:v>
                  </c:pt>
                  <c:pt idx="1173">
                    <c:v>C</c:v>
                  </c:pt>
                  <c:pt idx="1179">
                    <c:v>D</c:v>
                  </c:pt>
                </c:lvl>
                <c:lvl>
                  <c:pt idx="0">
                    <c:v>W15</c:v>
                  </c:pt>
                  <c:pt idx="25">
                    <c:v>W17</c:v>
                  </c:pt>
                  <c:pt idx="49">
                    <c:v>W19</c:v>
                  </c:pt>
                  <c:pt idx="74">
                    <c:v>W24</c:v>
                  </c:pt>
                  <c:pt idx="99">
                    <c:v>W25</c:v>
                  </c:pt>
                  <c:pt idx="124">
                    <c:v>W28</c:v>
                  </c:pt>
                  <c:pt idx="149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8">
                    <c:v>W36</c:v>
                  </c:pt>
                  <c:pt idx="271">
                    <c:v>W37</c:v>
                  </c:pt>
                  <c:pt idx="296">
                    <c:v>W38</c:v>
                  </c:pt>
                  <c:pt idx="321">
                    <c:v>W39</c:v>
                  </c:pt>
                  <c:pt idx="345">
                    <c:v>W40</c:v>
                  </c:pt>
                  <c:pt idx="368">
                    <c:v>W43</c:v>
                  </c:pt>
                  <c:pt idx="392">
                    <c:v>W44</c:v>
                  </c:pt>
                  <c:pt idx="416">
                    <c:v>W49</c:v>
                  </c:pt>
                  <c:pt idx="441">
                    <c:v>W02</c:v>
                  </c:pt>
                  <c:pt idx="466">
                    <c:v>W03</c:v>
                  </c:pt>
                  <c:pt idx="491">
                    <c:v>W04</c:v>
                  </c:pt>
                  <c:pt idx="516">
                    <c:v>W05</c:v>
                  </c:pt>
                  <c:pt idx="541">
                    <c:v>W11</c:v>
                  </c:pt>
                  <c:pt idx="566">
                    <c:v>W16</c:v>
                  </c:pt>
                  <c:pt idx="591">
                    <c:v>W21</c:v>
                  </c:pt>
                  <c:pt idx="616">
                    <c:v>W25</c:v>
                  </c:pt>
                  <c:pt idx="641">
                    <c:v>W28</c:v>
                  </c:pt>
                  <c:pt idx="666">
                    <c:v>W39</c:v>
                  </c:pt>
                  <c:pt idx="691">
                    <c:v>W41</c:v>
                  </c:pt>
                  <c:pt idx="716">
                    <c:v>W45</c:v>
                  </c:pt>
                  <c:pt idx="741">
                    <c:v>W46</c:v>
                  </c:pt>
                  <c:pt idx="766">
                    <c:v>W49</c:v>
                  </c:pt>
                  <c:pt idx="791">
                    <c:v>W02</c:v>
                  </c:pt>
                  <c:pt idx="816">
                    <c:v>W05</c:v>
                  </c:pt>
                  <c:pt idx="841">
                    <c:v>W07</c:v>
                  </c:pt>
                  <c:pt idx="865">
                    <c:v>W08</c:v>
                  </c:pt>
                  <c:pt idx="890">
                    <c:v>W09</c:v>
                  </c:pt>
                  <c:pt idx="915">
                    <c:v>W10</c:v>
                  </c:pt>
                  <c:pt idx="939">
                    <c:v>W15</c:v>
                  </c:pt>
                  <c:pt idx="963">
                    <c:v>W18</c:v>
                  </c:pt>
                  <c:pt idx="988">
                    <c:v>W22</c:v>
                  </c:pt>
                  <c:pt idx="1013">
                    <c:v>W25</c:v>
                  </c:pt>
                  <c:pt idx="1038">
                    <c:v>W28</c:v>
                  </c:pt>
                  <c:pt idx="1061">
                    <c:v>W30</c:v>
                  </c:pt>
                  <c:pt idx="1086">
                    <c:v>W32</c:v>
                  </c:pt>
                  <c:pt idx="1111">
                    <c:v>W33</c:v>
                  </c:pt>
                  <c:pt idx="1135">
                    <c:v>W34</c:v>
                  </c:pt>
                  <c:pt idx="1160">
                    <c:v>W36</c:v>
                  </c:pt>
                </c:lvl>
                <c:lvl>
                  <c:pt idx="0">
                    <c:v>2022 </c:v>
                  </c:pt>
                  <c:pt idx="441">
                    <c:v>2023 </c:v>
                  </c:pt>
                  <c:pt idx="791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'C031JI_1'!$K$6:$K$1192</c:f>
              <c:numCache>
                <c:formatCode>0.00_ </c:formatCode>
                <c:ptCount val="1185"/>
                <c:pt idx="0">
                  <c:v>7.9150000000000009</c:v>
                </c:pt>
                <c:pt idx="1">
                  <c:v>7.8630000000000013</c:v>
                </c:pt>
                <c:pt idx="2">
                  <c:v>7.8570000000000011</c:v>
                </c:pt>
                <c:pt idx="3">
                  <c:v>7.8439999999999994</c:v>
                </c:pt>
                <c:pt idx="4">
                  <c:v>7.831999999999999</c:v>
                </c:pt>
                <c:pt idx="5">
                  <c:v>7.7780000000000005</c:v>
                </c:pt>
                <c:pt idx="6">
                  <c:v>7.9150000000000009</c:v>
                </c:pt>
                <c:pt idx="7">
                  <c:v>7.9219999999999997</c:v>
                </c:pt>
                <c:pt idx="8">
                  <c:v>7.8730000000000002</c:v>
                </c:pt>
                <c:pt idx="9">
                  <c:v>7.8849999999999998</c:v>
                </c:pt>
                <c:pt idx="10">
                  <c:v>7.9139999999999997</c:v>
                </c:pt>
                <c:pt idx="11">
                  <c:v>7.9069999999999991</c:v>
                </c:pt>
                <c:pt idx="12">
                  <c:v>7.8970000000000002</c:v>
                </c:pt>
                <c:pt idx="13">
                  <c:v>8.0239999999999991</c:v>
                </c:pt>
                <c:pt idx="14">
                  <c:v>8.0060000000000002</c:v>
                </c:pt>
                <c:pt idx="15">
                  <c:v>7.9909999999999997</c:v>
                </c:pt>
                <c:pt idx="16">
                  <c:v>7.9800000000000013</c:v>
                </c:pt>
                <c:pt idx="17">
                  <c:v>7.9420000000000002</c:v>
                </c:pt>
                <c:pt idx="18">
                  <c:v>7.9509999999999987</c:v>
                </c:pt>
                <c:pt idx="19">
                  <c:v>7.9969999999999999</c:v>
                </c:pt>
                <c:pt idx="20">
                  <c:v>7.9689999999999994</c:v>
                </c:pt>
                <c:pt idx="21">
                  <c:v>7.9560000000000004</c:v>
                </c:pt>
                <c:pt idx="22">
                  <c:v>7.9359999999999999</c:v>
                </c:pt>
                <c:pt idx="23">
                  <c:v>7.8979999999999988</c:v>
                </c:pt>
                <c:pt idx="24">
                  <c:v>7.9159999999999995</c:v>
                </c:pt>
                <c:pt idx="25">
                  <c:v>8.0180000000000007</c:v>
                </c:pt>
                <c:pt idx="26">
                  <c:v>7.831999999999999</c:v>
                </c:pt>
                <c:pt idx="27">
                  <c:v>7.85</c:v>
                </c:pt>
                <c:pt idx="28">
                  <c:v>7.9450000000000003</c:v>
                </c:pt>
                <c:pt idx="29">
                  <c:v>7.9960000000000004</c:v>
                </c:pt>
                <c:pt idx="30">
                  <c:v>8.0559999999999992</c:v>
                </c:pt>
                <c:pt idx="31">
                  <c:v>8.0649999999999995</c:v>
                </c:pt>
                <c:pt idx="32">
                  <c:v>7.9960000000000004</c:v>
                </c:pt>
                <c:pt idx="33">
                  <c:v>7.793000000000001</c:v>
                </c:pt>
                <c:pt idx="34">
                  <c:v>7.8019999999999996</c:v>
                </c:pt>
                <c:pt idx="35">
                  <c:v>7.8390000000000004</c:v>
                </c:pt>
                <c:pt idx="36">
                  <c:v>7.9030000000000005</c:v>
                </c:pt>
                <c:pt idx="37">
                  <c:v>7.9480000000000004</c:v>
                </c:pt>
                <c:pt idx="38">
                  <c:v>8.2110000000000003</c:v>
                </c:pt>
                <c:pt idx="39">
                  <c:v>8.016</c:v>
                </c:pt>
                <c:pt idx="40">
                  <c:v>8.0579999999999998</c:v>
                </c:pt>
                <c:pt idx="41">
                  <c:v>8.0850000000000009</c:v>
                </c:pt>
                <c:pt idx="42">
                  <c:v>8.1080000000000005</c:v>
                </c:pt>
                <c:pt idx="43">
                  <c:v>8.1460000000000008</c:v>
                </c:pt>
                <c:pt idx="44">
                  <c:v>7.9359999999999999</c:v>
                </c:pt>
                <c:pt idx="45">
                  <c:v>7.9960000000000004</c:v>
                </c:pt>
                <c:pt idx="46">
                  <c:v>8.0530000000000008</c:v>
                </c:pt>
                <c:pt idx="47">
                  <c:v>8.0760000000000005</c:v>
                </c:pt>
                <c:pt idx="48">
                  <c:v>8.0749999999999993</c:v>
                </c:pt>
                <c:pt idx="49">
                  <c:v>8.093</c:v>
                </c:pt>
                <c:pt idx="50">
                  <c:v>7.956999999999999</c:v>
                </c:pt>
                <c:pt idx="51">
                  <c:v>7.9730000000000008</c:v>
                </c:pt>
                <c:pt idx="52">
                  <c:v>8.0860000000000003</c:v>
                </c:pt>
                <c:pt idx="53">
                  <c:v>8.109</c:v>
                </c:pt>
                <c:pt idx="54">
                  <c:v>8.0410000000000004</c:v>
                </c:pt>
                <c:pt idx="55">
                  <c:v>8.0579999999999998</c:v>
                </c:pt>
                <c:pt idx="56">
                  <c:v>8.3949999999999996</c:v>
                </c:pt>
                <c:pt idx="57">
                  <c:v>8.0969999999999995</c:v>
                </c:pt>
                <c:pt idx="58">
                  <c:v>8.1829999999999998</c:v>
                </c:pt>
                <c:pt idx="59">
                  <c:v>8.1649999999999991</c:v>
                </c:pt>
                <c:pt idx="60">
                  <c:v>8.2240000000000002</c:v>
                </c:pt>
                <c:pt idx="61">
                  <c:v>8.1910000000000007</c:v>
                </c:pt>
                <c:pt idx="62">
                  <c:v>8.359</c:v>
                </c:pt>
                <c:pt idx="63">
                  <c:v>8.077</c:v>
                </c:pt>
                <c:pt idx="64">
                  <c:v>8.1620000000000008</c:v>
                </c:pt>
                <c:pt idx="65">
                  <c:v>8.1180000000000003</c:v>
                </c:pt>
                <c:pt idx="66">
                  <c:v>8.1270000000000007</c:v>
                </c:pt>
                <c:pt idx="67">
                  <c:v>8.1539999999999999</c:v>
                </c:pt>
                <c:pt idx="68">
                  <c:v>7.9670000000000005</c:v>
                </c:pt>
                <c:pt idx="69">
                  <c:v>8.0760000000000005</c:v>
                </c:pt>
                <c:pt idx="70">
                  <c:v>8.1059999999999999</c:v>
                </c:pt>
                <c:pt idx="71">
                  <c:v>8.1020000000000003</c:v>
                </c:pt>
                <c:pt idx="72">
                  <c:v>8.0749999999999993</c:v>
                </c:pt>
                <c:pt idx="73">
                  <c:v>8.09</c:v>
                </c:pt>
                <c:pt idx="74">
                  <c:v>7.8529999999999998</c:v>
                </c:pt>
                <c:pt idx="75">
                  <c:v>7.6549999999999994</c:v>
                </c:pt>
                <c:pt idx="76">
                  <c:v>7.7230000000000008</c:v>
                </c:pt>
                <c:pt idx="77">
                  <c:v>7.778999999999999</c:v>
                </c:pt>
                <c:pt idx="78">
                  <c:v>7.7969999999999997</c:v>
                </c:pt>
                <c:pt idx="79">
                  <c:v>7.8109999999999999</c:v>
                </c:pt>
                <c:pt idx="80">
                  <c:v>7.8949999999999987</c:v>
                </c:pt>
                <c:pt idx="81">
                  <c:v>7.8159999999999998</c:v>
                </c:pt>
                <c:pt idx="82">
                  <c:v>7.7050000000000001</c:v>
                </c:pt>
                <c:pt idx="83">
                  <c:v>7.7560000000000002</c:v>
                </c:pt>
                <c:pt idx="84">
                  <c:v>7.7780000000000005</c:v>
                </c:pt>
                <c:pt idx="85">
                  <c:v>7.8109999999999999</c:v>
                </c:pt>
                <c:pt idx="86">
                  <c:v>7.81</c:v>
                </c:pt>
                <c:pt idx="87">
                  <c:v>7.7780000000000005</c:v>
                </c:pt>
                <c:pt idx="88">
                  <c:v>7.6219999999999999</c:v>
                </c:pt>
                <c:pt idx="89">
                  <c:v>7.6579999999999995</c:v>
                </c:pt>
                <c:pt idx="90">
                  <c:v>7.6280000000000001</c:v>
                </c:pt>
                <c:pt idx="91">
                  <c:v>7.6719999999999997</c:v>
                </c:pt>
                <c:pt idx="92">
                  <c:v>7.7039999999999988</c:v>
                </c:pt>
                <c:pt idx="93">
                  <c:v>7.8</c:v>
                </c:pt>
                <c:pt idx="94">
                  <c:v>7.7560000000000002</c:v>
                </c:pt>
                <c:pt idx="95">
                  <c:v>7.7699999999999987</c:v>
                </c:pt>
                <c:pt idx="96">
                  <c:v>7.7900000000000009</c:v>
                </c:pt>
                <c:pt idx="97">
                  <c:v>7.778999999999999</c:v>
                </c:pt>
                <c:pt idx="98">
                  <c:v>7.8250000000000002</c:v>
                </c:pt>
                <c:pt idx="99">
                  <c:v>7.9770000000000012</c:v>
                </c:pt>
                <c:pt idx="100">
                  <c:v>7.9880000000000013</c:v>
                </c:pt>
                <c:pt idx="101">
                  <c:v>7.9689999999999994</c:v>
                </c:pt>
                <c:pt idx="102">
                  <c:v>7.9279999999999999</c:v>
                </c:pt>
                <c:pt idx="103">
                  <c:v>7.8989999999999991</c:v>
                </c:pt>
                <c:pt idx="104">
                  <c:v>7.9</c:v>
                </c:pt>
                <c:pt idx="105">
                  <c:v>7.9450000000000003</c:v>
                </c:pt>
                <c:pt idx="106">
                  <c:v>8.1359999999999992</c:v>
                </c:pt>
                <c:pt idx="107">
                  <c:v>7.992</c:v>
                </c:pt>
                <c:pt idx="108">
                  <c:v>8.0370000000000008</c:v>
                </c:pt>
                <c:pt idx="109">
                  <c:v>8.0299999999999994</c:v>
                </c:pt>
                <c:pt idx="110">
                  <c:v>7.9689999999999994</c:v>
                </c:pt>
                <c:pt idx="111">
                  <c:v>7.956999999999999</c:v>
                </c:pt>
                <c:pt idx="112">
                  <c:v>8.1280000000000001</c:v>
                </c:pt>
                <c:pt idx="113">
                  <c:v>7.9219999999999997</c:v>
                </c:pt>
                <c:pt idx="114">
                  <c:v>7.9049999999999994</c:v>
                </c:pt>
                <c:pt idx="115">
                  <c:v>7.9290000000000003</c:v>
                </c:pt>
                <c:pt idx="116">
                  <c:v>7.8940000000000001</c:v>
                </c:pt>
                <c:pt idx="117">
                  <c:v>7.88</c:v>
                </c:pt>
                <c:pt idx="118">
                  <c:v>8.0760000000000005</c:v>
                </c:pt>
                <c:pt idx="119">
                  <c:v>8.0760000000000005</c:v>
                </c:pt>
                <c:pt idx="120">
                  <c:v>7.9700000000000006</c:v>
                </c:pt>
                <c:pt idx="121">
                  <c:v>7.9370000000000003</c:v>
                </c:pt>
                <c:pt idx="122">
                  <c:v>7.9969999999999999</c:v>
                </c:pt>
                <c:pt idx="123">
                  <c:v>7.9420000000000002</c:v>
                </c:pt>
                <c:pt idx="124">
                  <c:v>7.9139999999999997</c:v>
                </c:pt>
                <c:pt idx="125">
                  <c:v>7.6740000000000013</c:v>
                </c:pt>
                <c:pt idx="126">
                  <c:v>7.7150000000000007</c:v>
                </c:pt>
                <c:pt idx="127">
                  <c:v>7.7359999999999998</c:v>
                </c:pt>
                <c:pt idx="128">
                  <c:v>7.7170000000000005</c:v>
                </c:pt>
                <c:pt idx="129">
                  <c:v>7.673</c:v>
                </c:pt>
                <c:pt idx="130">
                  <c:v>7.8</c:v>
                </c:pt>
                <c:pt idx="131">
                  <c:v>7.918000000000001</c:v>
                </c:pt>
                <c:pt idx="132">
                  <c:v>7.7080000000000002</c:v>
                </c:pt>
                <c:pt idx="133">
                  <c:v>7.7279999999999998</c:v>
                </c:pt>
                <c:pt idx="134">
                  <c:v>7.7519999999999998</c:v>
                </c:pt>
                <c:pt idx="135">
                  <c:v>7.7590000000000003</c:v>
                </c:pt>
                <c:pt idx="136">
                  <c:v>7.7189999999999994</c:v>
                </c:pt>
                <c:pt idx="137">
                  <c:v>7.8049999999999997</c:v>
                </c:pt>
                <c:pt idx="138">
                  <c:v>7.6509999999999989</c:v>
                </c:pt>
                <c:pt idx="139">
                  <c:v>7.6390000000000002</c:v>
                </c:pt>
                <c:pt idx="140">
                  <c:v>7.7009999999999987</c:v>
                </c:pt>
                <c:pt idx="141">
                  <c:v>7.68</c:v>
                </c:pt>
                <c:pt idx="142">
                  <c:v>7.7120000000000006</c:v>
                </c:pt>
                <c:pt idx="143">
                  <c:v>7.8019999999999996</c:v>
                </c:pt>
                <c:pt idx="144">
                  <c:v>7.8600000000000012</c:v>
                </c:pt>
                <c:pt idx="145">
                  <c:v>7.8439999999999994</c:v>
                </c:pt>
                <c:pt idx="146">
                  <c:v>7.83</c:v>
                </c:pt>
                <c:pt idx="147">
                  <c:v>7.8450000000000006</c:v>
                </c:pt>
                <c:pt idx="148">
                  <c:v>7.831999999999999</c:v>
                </c:pt>
                <c:pt idx="149">
                  <c:v>8.2789999999999999</c:v>
                </c:pt>
                <c:pt idx="150">
                  <c:v>8.32</c:v>
                </c:pt>
                <c:pt idx="151">
                  <c:v>8.2850000000000001</c:v>
                </c:pt>
                <c:pt idx="152">
                  <c:v>8.25</c:v>
                </c:pt>
                <c:pt idx="153">
                  <c:v>8.2590000000000003</c:v>
                </c:pt>
                <c:pt idx="154">
                  <c:v>8.2089999999999996</c:v>
                </c:pt>
                <c:pt idx="155">
                  <c:v>8.2989999999999995</c:v>
                </c:pt>
                <c:pt idx="156">
                  <c:v>8.35</c:v>
                </c:pt>
                <c:pt idx="157">
                  <c:v>8.2159999999999993</c:v>
                </c:pt>
                <c:pt idx="158">
                  <c:v>8.2420000000000009</c:v>
                </c:pt>
                <c:pt idx="159">
                  <c:v>8.2539999999999996</c:v>
                </c:pt>
                <c:pt idx="160">
                  <c:v>8.1920000000000002</c:v>
                </c:pt>
                <c:pt idx="161">
                  <c:v>8.1890000000000001</c:v>
                </c:pt>
                <c:pt idx="162">
                  <c:v>8.4640000000000004</c:v>
                </c:pt>
                <c:pt idx="163">
                  <c:v>8.2620000000000005</c:v>
                </c:pt>
                <c:pt idx="164">
                  <c:v>8.1980000000000004</c:v>
                </c:pt>
                <c:pt idx="165">
                  <c:v>8.2200000000000006</c:v>
                </c:pt>
                <c:pt idx="166">
                  <c:v>8.2159999999999993</c:v>
                </c:pt>
                <c:pt idx="167">
                  <c:v>8.41</c:v>
                </c:pt>
                <c:pt idx="168">
                  <c:v>8.3919999999999995</c:v>
                </c:pt>
                <c:pt idx="169">
                  <c:v>8.3520000000000003</c:v>
                </c:pt>
                <c:pt idx="170">
                  <c:v>8.3140000000000001</c:v>
                </c:pt>
                <c:pt idx="171">
                  <c:v>8.2859999999999996</c:v>
                </c:pt>
                <c:pt idx="172">
                  <c:v>8.2710000000000008</c:v>
                </c:pt>
                <c:pt idx="173">
                  <c:v>8.1129999999999995</c:v>
                </c:pt>
                <c:pt idx="174">
                  <c:v>7.9580000000000002</c:v>
                </c:pt>
                <c:pt idx="175">
                  <c:v>7.9480000000000004</c:v>
                </c:pt>
                <c:pt idx="176">
                  <c:v>7.9700000000000006</c:v>
                </c:pt>
                <c:pt idx="177">
                  <c:v>7.93</c:v>
                </c:pt>
                <c:pt idx="178">
                  <c:v>7.9169999999999998</c:v>
                </c:pt>
                <c:pt idx="179">
                  <c:v>7.9560000000000004</c:v>
                </c:pt>
                <c:pt idx="180">
                  <c:v>8.2189999999999994</c:v>
                </c:pt>
                <c:pt idx="181">
                  <c:v>7.8979999999999988</c:v>
                </c:pt>
                <c:pt idx="182">
                  <c:v>7.9880000000000013</c:v>
                </c:pt>
                <c:pt idx="183">
                  <c:v>7.9829999999999997</c:v>
                </c:pt>
                <c:pt idx="184">
                  <c:v>8.0030000000000001</c:v>
                </c:pt>
                <c:pt idx="185">
                  <c:v>7.95</c:v>
                </c:pt>
                <c:pt idx="186">
                  <c:v>8.1010000000000009</c:v>
                </c:pt>
                <c:pt idx="187">
                  <c:v>7.8659999999999997</c:v>
                </c:pt>
                <c:pt idx="188">
                  <c:v>7.8920000000000003</c:v>
                </c:pt>
                <c:pt idx="189">
                  <c:v>7.9139999999999997</c:v>
                </c:pt>
                <c:pt idx="190">
                  <c:v>7.9120000000000008</c:v>
                </c:pt>
                <c:pt idx="191">
                  <c:v>7.9219999999999997</c:v>
                </c:pt>
                <c:pt idx="192">
                  <c:v>8.0980000000000008</c:v>
                </c:pt>
                <c:pt idx="193">
                  <c:v>8.0879999999999992</c:v>
                </c:pt>
                <c:pt idx="194">
                  <c:v>8.1029999999999998</c:v>
                </c:pt>
                <c:pt idx="195">
                  <c:v>8.0820000000000007</c:v>
                </c:pt>
                <c:pt idx="196">
                  <c:v>8.0310000000000006</c:v>
                </c:pt>
                <c:pt idx="197">
                  <c:v>8.0679999999999996</c:v>
                </c:pt>
                <c:pt idx="198">
                  <c:v>8.17</c:v>
                </c:pt>
                <c:pt idx="199">
                  <c:v>8.0150000000000006</c:v>
                </c:pt>
                <c:pt idx="200">
                  <c:v>7.9700000000000006</c:v>
                </c:pt>
                <c:pt idx="201">
                  <c:v>7.9820000000000011</c:v>
                </c:pt>
                <c:pt idx="202">
                  <c:v>7.9880000000000013</c:v>
                </c:pt>
                <c:pt idx="203">
                  <c:v>7.9779999999999998</c:v>
                </c:pt>
                <c:pt idx="204">
                  <c:v>7.9800000000000013</c:v>
                </c:pt>
                <c:pt idx="205">
                  <c:v>8.0180000000000007</c:v>
                </c:pt>
                <c:pt idx="206">
                  <c:v>7.9870000000000001</c:v>
                </c:pt>
                <c:pt idx="207">
                  <c:v>7.9749999999999996</c:v>
                </c:pt>
                <c:pt idx="208">
                  <c:v>7.9730000000000008</c:v>
                </c:pt>
                <c:pt idx="209">
                  <c:v>7.9980000000000002</c:v>
                </c:pt>
                <c:pt idx="210">
                  <c:v>7.9989999999999997</c:v>
                </c:pt>
                <c:pt idx="211">
                  <c:v>8.0389999999999997</c:v>
                </c:pt>
                <c:pt idx="212">
                  <c:v>7.9989999999999997</c:v>
                </c:pt>
                <c:pt idx="213">
                  <c:v>8.0259999999999998</c:v>
                </c:pt>
                <c:pt idx="214">
                  <c:v>8.0090000000000003</c:v>
                </c:pt>
                <c:pt idx="215">
                  <c:v>8.0389999999999997</c:v>
                </c:pt>
                <c:pt idx="216">
                  <c:v>8.0370000000000008</c:v>
                </c:pt>
                <c:pt idx="217">
                  <c:v>8.1170000000000009</c:v>
                </c:pt>
                <c:pt idx="218">
                  <c:v>8.1069999999999993</c:v>
                </c:pt>
                <c:pt idx="219">
                  <c:v>8.1310000000000002</c:v>
                </c:pt>
                <c:pt idx="220">
                  <c:v>8.1609999999999996</c:v>
                </c:pt>
                <c:pt idx="221">
                  <c:v>8.1300000000000008</c:v>
                </c:pt>
                <c:pt idx="222">
                  <c:v>8.1189999999999998</c:v>
                </c:pt>
                <c:pt idx="223">
                  <c:v>7.8520000000000012</c:v>
                </c:pt>
                <c:pt idx="224">
                  <c:v>7.8430000000000009</c:v>
                </c:pt>
                <c:pt idx="225">
                  <c:v>7.8520000000000012</c:v>
                </c:pt>
                <c:pt idx="226">
                  <c:v>7.8230000000000004</c:v>
                </c:pt>
                <c:pt idx="227">
                  <c:v>7.8140000000000001</c:v>
                </c:pt>
                <c:pt idx="228">
                  <c:v>7.83</c:v>
                </c:pt>
                <c:pt idx="229">
                  <c:v>7.8899999999999988</c:v>
                </c:pt>
                <c:pt idx="230">
                  <c:v>8</c:v>
                </c:pt>
                <c:pt idx="231">
                  <c:v>7.8250000000000002</c:v>
                </c:pt>
                <c:pt idx="232">
                  <c:v>7.827</c:v>
                </c:pt>
                <c:pt idx="233">
                  <c:v>7.8360000000000003</c:v>
                </c:pt>
                <c:pt idx="234">
                  <c:v>7.8400000000000007</c:v>
                </c:pt>
                <c:pt idx="235">
                  <c:v>7.8010000000000002</c:v>
                </c:pt>
                <c:pt idx="236">
                  <c:v>7.9079999999999995</c:v>
                </c:pt>
                <c:pt idx="237">
                  <c:v>7.7870000000000008</c:v>
                </c:pt>
                <c:pt idx="238">
                  <c:v>7.7909999999999995</c:v>
                </c:pt>
                <c:pt idx="239">
                  <c:v>7.8310000000000004</c:v>
                </c:pt>
                <c:pt idx="240">
                  <c:v>7.8029999999999999</c:v>
                </c:pt>
                <c:pt idx="241">
                  <c:v>7.8019999999999996</c:v>
                </c:pt>
                <c:pt idx="242">
                  <c:v>8.02</c:v>
                </c:pt>
                <c:pt idx="243">
                  <c:v>8.0250000000000004</c:v>
                </c:pt>
                <c:pt idx="244">
                  <c:v>8.0060000000000002</c:v>
                </c:pt>
                <c:pt idx="245">
                  <c:v>7.9659999999999993</c:v>
                </c:pt>
                <c:pt idx="246">
                  <c:v>7.9670000000000005</c:v>
                </c:pt>
                <c:pt idx="247">
                  <c:v>7.9459999999999997</c:v>
                </c:pt>
                <c:pt idx="248">
                  <c:v>8.0500000000000007</c:v>
                </c:pt>
                <c:pt idx="249">
                  <c:v>7.992</c:v>
                </c:pt>
                <c:pt idx="250">
                  <c:v>8.0129999999999999</c:v>
                </c:pt>
                <c:pt idx="251">
                  <c:v>7.9950000000000001</c:v>
                </c:pt>
                <c:pt idx="252">
                  <c:v>7.9939999999999998</c:v>
                </c:pt>
                <c:pt idx="253">
                  <c:v>7.9820000000000011</c:v>
                </c:pt>
                <c:pt idx="254">
                  <c:v>8.06</c:v>
                </c:pt>
                <c:pt idx="255">
                  <c:v>8.0079999999999991</c:v>
                </c:pt>
                <c:pt idx="256">
                  <c:v>7.9850000000000012</c:v>
                </c:pt>
                <c:pt idx="257">
                  <c:v>7.9779999999999998</c:v>
                </c:pt>
                <c:pt idx="258">
                  <c:v>8.0050000000000008</c:v>
                </c:pt>
                <c:pt idx="259">
                  <c:v>8.0150000000000006</c:v>
                </c:pt>
                <c:pt idx="260">
                  <c:v>8.0169999999999995</c:v>
                </c:pt>
                <c:pt idx="261">
                  <c:v>7.9809999999999999</c:v>
                </c:pt>
                <c:pt idx="262">
                  <c:v>7.9930000000000003</c:v>
                </c:pt>
                <c:pt idx="263">
                  <c:v>8.0359999999999996</c:v>
                </c:pt>
                <c:pt idx="264">
                  <c:v>8.0090000000000003</c:v>
                </c:pt>
                <c:pt idx="265">
                  <c:v>8.0210000000000008</c:v>
                </c:pt>
                <c:pt idx="266">
                  <c:v>8.1530000000000005</c:v>
                </c:pt>
                <c:pt idx="267">
                  <c:v>8.1170000000000009</c:v>
                </c:pt>
                <c:pt idx="268">
                  <c:v>8.0939999999999994</c:v>
                </c:pt>
                <c:pt idx="269">
                  <c:v>8.0980000000000008</c:v>
                </c:pt>
                <c:pt idx="270">
                  <c:v>8.1270000000000007</c:v>
                </c:pt>
                <c:pt idx="271">
                  <c:v>7.9120000000000008</c:v>
                </c:pt>
                <c:pt idx="272">
                  <c:v>7.9</c:v>
                </c:pt>
                <c:pt idx="273">
                  <c:v>7.8620000000000001</c:v>
                </c:pt>
                <c:pt idx="274">
                  <c:v>7.9150000000000009</c:v>
                </c:pt>
                <c:pt idx="275">
                  <c:v>7.903999999999999</c:v>
                </c:pt>
                <c:pt idx="276">
                  <c:v>7.9159999999999995</c:v>
                </c:pt>
                <c:pt idx="277">
                  <c:v>7.9359999999999999</c:v>
                </c:pt>
                <c:pt idx="278">
                  <c:v>7.6239999999999997</c:v>
                </c:pt>
                <c:pt idx="279">
                  <c:v>7.5640000000000001</c:v>
                </c:pt>
                <c:pt idx="280">
                  <c:v>7.6059999999999999</c:v>
                </c:pt>
                <c:pt idx="281">
                  <c:v>7.6440000000000001</c:v>
                </c:pt>
                <c:pt idx="282">
                  <c:v>7.6340000000000003</c:v>
                </c:pt>
                <c:pt idx="283">
                  <c:v>7.6440000000000001</c:v>
                </c:pt>
                <c:pt idx="284">
                  <c:v>7.8310000000000004</c:v>
                </c:pt>
                <c:pt idx="285">
                  <c:v>7.6560000000000006</c:v>
                </c:pt>
                <c:pt idx="286">
                  <c:v>7.7359999999999998</c:v>
                </c:pt>
                <c:pt idx="287">
                  <c:v>7.74</c:v>
                </c:pt>
                <c:pt idx="288">
                  <c:v>7.742</c:v>
                </c:pt>
                <c:pt idx="289">
                  <c:v>7.7919999999999998</c:v>
                </c:pt>
                <c:pt idx="290">
                  <c:v>7.76</c:v>
                </c:pt>
                <c:pt idx="291">
                  <c:v>7.7739999999999991</c:v>
                </c:pt>
                <c:pt idx="292">
                  <c:v>7.7859999999999996</c:v>
                </c:pt>
                <c:pt idx="293">
                  <c:v>7.7919999999999998</c:v>
                </c:pt>
                <c:pt idx="294">
                  <c:v>7.7679999999999989</c:v>
                </c:pt>
                <c:pt idx="295">
                  <c:v>7.7610000000000001</c:v>
                </c:pt>
                <c:pt idx="296">
                  <c:v>7.8409999999999993</c:v>
                </c:pt>
                <c:pt idx="297">
                  <c:v>7.81</c:v>
                </c:pt>
                <c:pt idx="298">
                  <c:v>7.8120000000000003</c:v>
                </c:pt>
                <c:pt idx="299">
                  <c:v>7.8390000000000004</c:v>
                </c:pt>
                <c:pt idx="300">
                  <c:v>7.83</c:v>
                </c:pt>
                <c:pt idx="301">
                  <c:v>7.8209999999999997</c:v>
                </c:pt>
                <c:pt idx="302">
                  <c:v>7.8520000000000012</c:v>
                </c:pt>
                <c:pt idx="303">
                  <c:v>7.8520000000000012</c:v>
                </c:pt>
                <c:pt idx="304">
                  <c:v>7.6530000000000005</c:v>
                </c:pt>
                <c:pt idx="305">
                  <c:v>7.6470000000000002</c:v>
                </c:pt>
                <c:pt idx="306">
                  <c:v>7.7060000000000004</c:v>
                </c:pt>
                <c:pt idx="307">
                  <c:v>7.6760000000000002</c:v>
                </c:pt>
                <c:pt idx="308">
                  <c:v>7.6859999999999999</c:v>
                </c:pt>
                <c:pt idx="309">
                  <c:v>7.944</c:v>
                </c:pt>
                <c:pt idx="310">
                  <c:v>7.706999999999999</c:v>
                </c:pt>
                <c:pt idx="311">
                  <c:v>7.7670000000000003</c:v>
                </c:pt>
                <c:pt idx="312">
                  <c:v>7.75</c:v>
                </c:pt>
                <c:pt idx="313">
                  <c:v>7.7569999999999997</c:v>
                </c:pt>
                <c:pt idx="314">
                  <c:v>7.7750000000000004</c:v>
                </c:pt>
                <c:pt idx="315">
                  <c:v>7.9689999999999994</c:v>
                </c:pt>
                <c:pt idx="316">
                  <c:v>7.9779999999999998</c:v>
                </c:pt>
                <c:pt idx="317">
                  <c:v>7.9629999999999992</c:v>
                </c:pt>
                <c:pt idx="318">
                  <c:v>7.9580000000000002</c:v>
                </c:pt>
                <c:pt idx="319">
                  <c:v>7.9420000000000002</c:v>
                </c:pt>
                <c:pt idx="320">
                  <c:v>7.9779999999999998</c:v>
                </c:pt>
                <c:pt idx="321">
                  <c:v>7.7750000000000004</c:v>
                </c:pt>
                <c:pt idx="322">
                  <c:v>7.7810000000000006</c:v>
                </c:pt>
                <c:pt idx="323">
                  <c:v>7.7279999999999998</c:v>
                </c:pt>
                <c:pt idx="324">
                  <c:v>7.7439999999999998</c:v>
                </c:pt>
                <c:pt idx="325">
                  <c:v>7.6950000000000003</c:v>
                </c:pt>
                <c:pt idx="326">
                  <c:v>7.8049999999999997</c:v>
                </c:pt>
                <c:pt idx="327">
                  <c:v>7.5920000000000005</c:v>
                </c:pt>
                <c:pt idx="328">
                  <c:v>7.6139999999999999</c:v>
                </c:pt>
                <c:pt idx="329">
                  <c:v>7.625</c:v>
                </c:pt>
                <c:pt idx="330">
                  <c:v>7.5849999999999991</c:v>
                </c:pt>
                <c:pt idx="331">
                  <c:v>7.5750000000000002</c:v>
                </c:pt>
                <c:pt idx="332">
                  <c:v>7.6020000000000012</c:v>
                </c:pt>
                <c:pt idx="333">
                  <c:v>7.6719999999999997</c:v>
                </c:pt>
                <c:pt idx="334">
                  <c:v>7.6909999999999998</c:v>
                </c:pt>
                <c:pt idx="335">
                  <c:v>7.6379999999999999</c:v>
                </c:pt>
                <c:pt idx="336">
                  <c:v>7.6609999999999996</c:v>
                </c:pt>
                <c:pt idx="337">
                  <c:v>7.6470000000000002</c:v>
                </c:pt>
                <c:pt idx="338">
                  <c:v>7.6420000000000003</c:v>
                </c:pt>
                <c:pt idx="339">
                  <c:v>7.9599999999999991</c:v>
                </c:pt>
                <c:pt idx="340">
                  <c:v>7.88</c:v>
                </c:pt>
                <c:pt idx="341">
                  <c:v>7.8600000000000012</c:v>
                </c:pt>
                <c:pt idx="342">
                  <c:v>7.854000000000001</c:v>
                </c:pt>
                <c:pt idx="343">
                  <c:v>7.8630000000000013</c:v>
                </c:pt>
                <c:pt idx="344">
                  <c:v>7.846000000000001</c:v>
                </c:pt>
                <c:pt idx="345">
                  <c:v>8.0570000000000004</c:v>
                </c:pt>
                <c:pt idx="346">
                  <c:v>7.8520000000000012</c:v>
                </c:pt>
                <c:pt idx="347">
                  <c:v>7.8920000000000003</c:v>
                </c:pt>
                <c:pt idx="348">
                  <c:v>7.8920000000000003</c:v>
                </c:pt>
                <c:pt idx="349">
                  <c:v>7.8920000000000003</c:v>
                </c:pt>
                <c:pt idx="350">
                  <c:v>7.8769999999999998</c:v>
                </c:pt>
                <c:pt idx="351">
                  <c:v>7.931</c:v>
                </c:pt>
                <c:pt idx="352">
                  <c:v>7.9480000000000004</c:v>
                </c:pt>
                <c:pt idx="353">
                  <c:v>7.7460000000000004</c:v>
                </c:pt>
                <c:pt idx="354">
                  <c:v>7.7249999999999996</c:v>
                </c:pt>
                <c:pt idx="355">
                  <c:v>7.7569999999999997</c:v>
                </c:pt>
                <c:pt idx="356">
                  <c:v>7.7539999999999996</c:v>
                </c:pt>
                <c:pt idx="357">
                  <c:v>7.7140000000000004</c:v>
                </c:pt>
                <c:pt idx="358">
                  <c:v>7.8239999999999998</c:v>
                </c:pt>
                <c:pt idx="359">
                  <c:v>7.7240000000000011</c:v>
                </c:pt>
                <c:pt idx="360">
                  <c:v>7.7309999999999999</c:v>
                </c:pt>
                <c:pt idx="361">
                  <c:v>7.7560000000000002</c:v>
                </c:pt>
                <c:pt idx="362">
                  <c:v>7.766</c:v>
                </c:pt>
                <c:pt idx="363">
                  <c:v>7.9960000000000004</c:v>
                </c:pt>
                <c:pt idx="364">
                  <c:v>8.0640000000000001</c:v>
                </c:pt>
                <c:pt idx="365">
                  <c:v>8.0690000000000008</c:v>
                </c:pt>
                <c:pt idx="366">
                  <c:v>8.0640000000000001</c:v>
                </c:pt>
                <c:pt idx="367">
                  <c:v>8.032</c:v>
                </c:pt>
                <c:pt idx="368">
                  <c:v>8.1340000000000003</c:v>
                </c:pt>
                <c:pt idx="369">
                  <c:v>7.8689999999999998</c:v>
                </c:pt>
                <c:pt idx="370">
                  <c:v>7.9850000000000012</c:v>
                </c:pt>
                <c:pt idx="371">
                  <c:v>8.0239999999999991</c:v>
                </c:pt>
                <c:pt idx="372">
                  <c:v>8.0670000000000002</c:v>
                </c:pt>
                <c:pt idx="373">
                  <c:v>8.0630000000000006</c:v>
                </c:pt>
                <c:pt idx="374">
                  <c:v>8.0649999999999995</c:v>
                </c:pt>
                <c:pt idx="375">
                  <c:v>7.9470000000000001</c:v>
                </c:pt>
                <c:pt idx="376">
                  <c:v>7.7519999999999998</c:v>
                </c:pt>
                <c:pt idx="377">
                  <c:v>7.766</c:v>
                </c:pt>
                <c:pt idx="378">
                  <c:v>7.8250000000000002</c:v>
                </c:pt>
                <c:pt idx="379">
                  <c:v>7.8259999999999987</c:v>
                </c:pt>
                <c:pt idx="380">
                  <c:v>7.8929999999999989</c:v>
                </c:pt>
                <c:pt idx="381">
                  <c:v>7.7649999999999988</c:v>
                </c:pt>
                <c:pt idx="382">
                  <c:v>7.8170000000000002</c:v>
                </c:pt>
                <c:pt idx="383">
                  <c:v>7.8480000000000008</c:v>
                </c:pt>
                <c:pt idx="384">
                  <c:v>7.8760000000000003</c:v>
                </c:pt>
                <c:pt idx="385">
                  <c:v>7.93</c:v>
                </c:pt>
                <c:pt idx="386">
                  <c:v>7.8730000000000002</c:v>
                </c:pt>
                <c:pt idx="387">
                  <c:v>8.0090000000000003</c:v>
                </c:pt>
                <c:pt idx="388">
                  <c:v>8.0129999999999999</c:v>
                </c:pt>
                <c:pt idx="389">
                  <c:v>8.0150000000000006</c:v>
                </c:pt>
                <c:pt idx="390">
                  <c:v>8.0069999999999997</c:v>
                </c:pt>
                <c:pt idx="391">
                  <c:v>8.0310000000000006</c:v>
                </c:pt>
                <c:pt idx="392">
                  <c:v>8.0429999999999993</c:v>
                </c:pt>
                <c:pt idx="393">
                  <c:v>8.0540000000000003</c:v>
                </c:pt>
                <c:pt idx="394">
                  <c:v>8.0009999999999994</c:v>
                </c:pt>
                <c:pt idx="395">
                  <c:v>8.0069999999999997</c:v>
                </c:pt>
                <c:pt idx="396">
                  <c:v>7.9820000000000011</c:v>
                </c:pt>
                <c:pt idx="397">
                  <c:v>7.9530000000000003</c:v>
                </c:pt>
                <c:pt idx="398">
                  <c:v>7.9670000000000005</c:v>
                </c:pt>
                <c:pt idx="399">
                  <c:v>7.8390000000000004</c:v>
                </c:pt>
                <c:pt idx="400">
                  <c:v>7.7240000000000011</c:v>
                </c:pt>
                <c:pt idx="401">
                  <c:v>7.8439999999999994</c:v>
                </c:pt>
                <c:pt idx="402">
                  <c:v>7.8010000000000002</c:v>
                </c:pt>
                <c:pt idx="403">
                  <c:v>7.7640000000000002</c:v>
                </c:pt>
                <c:pt idx="404">
                  <c:v>7.9610000000000003</c:v>
                </c:pt>
                <c:pt idx="405">
                  <c:v>7.8529999999999998</c:v>
                </c:pt>
                <c:pt idx="406">
                  <c:v>7.8450000000000006</c:v>
                </c:pt>
                <c:pt idx="407">
                  <c:v>7.8730000000000002</c:v>
                </c:pt>
                <c:pt idx="408">
                  <c:v>7.806</c:v>
                </c:pt>
                <c:pt idx="409">
                  <c:v>7.8390000000000004</c:v>
                </c:pt>
                <c:pt idx="410">
                  <c:v>7.8529999999999998</c:v>
                </c:pt>
                <c:pt idx="411">
                  <c:v>7.9219999999999997</c:v>
                </c:pt>
                <c:pt idx="412">
                  <c:v>7.8890000000000002</c:v>
                </c:pt>
                <c:pt idx="413">
                  <c:v>7.9489999999999998</c:v>
                </c:pt>
                <c:pt idx="414">
                  <c:v>7.88</c:v>
                </c:pt>
                <c:pt idx="415">
                  <c:v>7.8780000000000001</c:v>
                </c:pt>
                <c:pt idx="416">
                  <c:v>7.9189999999999996</c:v>
                </c:pt>
                <c:pt idx="417">
                  <c:v>7.7120000000000006</c:v>
                </c:pt>
                <c:pt idx="418">
                  <c:v>7.7560000000000002</c:v>
                </c:pt>
                <c:pt idx="419">
                  <c:v>7.76</c:v>
                </c:pt>
                <c:pt idx="420">
                  <c:v>7.7539999999999996</c:v>
                </c:pt>
                <c:pt idx="421">
                  <c:v>7.7309999999999999</c:v>
                </c:pt>
                <c:pt idx="422">
                  <c:v>7.8079999999999998</c:v>
                </c:pt>
                <c:pt idx="423">
                  <c:v>8.0640000000000001</c:v>
                </c:pt>
                <c:pt idx="424">
                  <c:v>7.7200000000000006</c:v>
                </c:pt>
                <c:pt idx="425">
                  <c:v>7.76</c:v>
                </c:pt>
                <c:pt idx="426">
                  <c:v>7.7769999999999992</c:v>
                </c:pt>
                <c:pt idx="427">
                  <c:v>7.75</c:v>
                </c:pt>
                <c:pt idx="428">
                  <c:v>7.734</c:v>
                </c:pt>
                <c:pt idx="429">
                  <c:v>7.9079999999999995</c:v>
                </c:pt>
                <c:pt idx="430">
                  <c:v>7.7140000000000004</c:v>
                </c:pt>
                <c:pt idx="431">
                  <c:v>7.7350000000000012</c:v>
                </c:pt>
                <c:pt idx="432">
                  <c:v>7.7519999999999998</c:v>
                </c:pt>
                <c:pt idx="433">
                  <c:v>7.7560000000000002</c:v>
                </c:pt>
                <c:pt idx="434">
                  <c:v>7.7690000000000001</c:v>
                </c:pt>
                <c:pt idx="435">
                  <c:v>7.6989999999999998</c:v>
                </c:pt>
                <c:pt idx="436">
                  <c:v>7.7769999999999992</c:v>
                </c:pt>
                <c:pt idx="437">
                  <c:v>7.75</c:v>
                </c:pt>
                <c:pt idx="438">
                  <c:v>7.742</c:v>
                </c:pt>
                <c:pt idx="439">
                  <c:v>7.7430000000000003</c:v>
                </c:pt>
                <c:pt idx="440">
                  <c:v>7.7439999999999998</c:v>
                </c:pt>
                <c:pt idx="441">
                  <c:v>7.9139999999999997</c:v>
                </c:pt>
                <c:pt idx="442">
                  <c:v>7.7030000000000003</c:v>
                </c:pt>
                <c:pt idx="443">
                  <c:v>7.7590000000000003</c:v>
                </c:pt>
                <c:pt idx="444">
                  <c:v>7.7610000000000001</c:v>
                </c:pt>
                <c:pt idx="445">
                  <c:v>7.7530000000000001</c:v>
                </c:pt>
                <c:pt idx="446">
                  <c:v>7.7530000000000001</c:v>
                </c:pt>
                <c:pt idx="447">
                  <c:v>7.8079999999999998</c:v>
                </c:pt>
                <c:pt idx="448">
                  <c:v>8.1430000000000007</c:v>
                </c:pt>
                <c:pt idx="449">
                  <c:v>7.8949999999999987</c:v>
                </c:pt>
                <c:pt idx="450">
                  <c:v>7.8710000000000004</c:v>
                </c:pt>
                <c:pt idx="451">
                  <c:v>7.8159999999999998</c:v>
                </c:pt>
                <c:pt idx="452">
                  <c:v>7.8170000000000002</c:v>
                </c:pt>
                <c:pt idx="453">
                  <c:v>7.7859999999999996</c:v>
                </c:pt>
                <c:pt idx="454">
                  <c:v>7.827</c:v>
                </c:pt>
                <c:pt idx="455">
                  <c:v>7.6779999999999999</c:v>
                </c:pt>
                <c:pt idx="456">
                  <c:v>7.6360000000000001</c:v>
                </c:pt>
                <c:pt idx="457">
                  <c:v>7.6530000000000005</c:v>
                </c:pt>
                <c:pt idx="458">
                  <c:v>7.6779999999999999</c:v>
                </c:pt>
                <c:pt idx="459">
                  <c:v>7.694</c:v>
                </c:pt>
                <c:pt idx="460">
                  <c:v>7.742</c:v>
                </c:pt>
                <c:pt idx="461">
                  <c:v>7.7900000000000009</c:v>
                </c:pt>
                <c:pt idx="462">
                  <c:v>7.7969999999999997</c:v>
                </c:pt>
                <c:pt idx="463">
                  <c:v>7.770999999999999</c:v>
                </c:pt>
                <c:pt idx="464">
                  <c:v>7.7640000000000002</c:v>
                </c:pt>
                <c:pt idx="465">
                  <c:v>7.7780000000000005</c:v>
                </c:pt>
                <c:pt idx="466">
                  <c:v>7.8090000000000002</c:v>
                </c:pt>
                <c:pt idx="467">
                  <c:v>7.7909999999999995</c:v>
                </c:pt>
                <c:pt idx="468">
                  <c:v>7.8159999999999998</c:v>
                </c:pt>
                <c:pt idx="469">
                  <c:v>7.8220000000000001</c:v>
                </c:pt>
                <c:pt idx="470">
                  <c:v>7.7919999999999998</c:v>
                </c:pt>
                <c:pt idx="471">
                  <c:v>7.7699999999999987</c:v>
                </c:pt>
                <c:pt idx="472">
                  <c:v>7.8979999999999988</c:v>
                </c:pt>
                <c:pt idx="473">
                  <c:v>7.8330000000000002</c:v>
                </c:pt>
                <c:pt idx="474">
                  <c:v>7.7530000000000001</c:v>
                </c:pt>
                <c:pt idx="475">
                  <c:v>7.7879999999999994</c:v>
                </c:pt>
                <c:pt idx="476">
                  <c:v>7.8120000000000003</c:v>
                </c:pt>
                <c:pt idx="477">
                  <c:v>7.7489999999999997</c:v>
                </c:pt>
                <c:pt idx="478">
                  <c:v>7.7309999999999999</c:v>
                </c:pt>
                <c:pt idx="479">
                  <c:v>7.8289999999999988</c:v>
                </c:pt>
                <c:pt idx="480">
                  <c:v>7.8409999999999993</c:v>
                </c:pt>
                <c:pt idx="481">
                  <c:v>7.8230000000000004</c:v>
                </c:pt>
                <c:pt idx="482">
                  <c:v>7.8340000000000005</c:v>
                </c:pt>
                <c:pt idx="483">
                  <c:v>7.7309999999999999</c:v>
                </c:pt>
                <c:pt idx="484">
                  <c:v>7.75</c:v>
                </c:pt>
                <c:pt idx="485">
                  <c:v>7.6449999999999987</c:v>
                </c:pt>
                <c:pt idx="486">
                  <c:v>7.668000000000001</c:v>
                </c:pt>
                <c:pt idx="487">
                  <c:v>7.68</c:v>
                </c:pt>
                <c:pt idx="488">
                  <c:v>7.6349999999999998</c:v>
                </c:pt>
                <c:pt idx="489">
                  <c:v>7.6859999999999999</c:v>
                </c:pt>
                <c:pt idx="490">
                  <c:v>7.6849999999999996</c:v>
                </c:pt>
                <c:pt idx="491">
                  <c:v>7.9480000000000004</c:v>
                </c:pt>
                <c:pt idx="492">
                  <c:v>7.8879999999999999</c:v>
                </c:pt>
                <c:pt idx="493">
                  <c:v>7.9019999999999992</c:v>
                </c:pt>
                <c:pt idx="494">
                  <c:v>7.895999999999999</c:v>
                </c:pt>
                <c:pt idx="495">
                  <c:v>7.8940000000000001</c:v>
                </c:pt>
                <c:pt idx="496">
                  <c:v>7.8739999999999997</c:v>
                </c:pt>
                <c:pt idx="497">
                  <c:v>7.9670000000000005</c:v>
                </c:pt>
                <c:pt idx="498">
                  <c:v>8.0239999999999991</c:v>
                </c:pt>
                <c:pt idx="499">
                  <c:v>7.854000000000001</c:v>
                </c:pt>
                <c:pt idx="500">
                  <c:v>7.8689999999999998</c:v>
                </c:pt>
                <c:pt idx="501">
                  <c:v>7.8739999999999997</c:v>
                </c:pt>
                <c:pt idx="502">
                  <c:v>7.8439999999999994</c:v>
                </c:pt>
                <c:pt idx="503">
                  <c:v>7.8430000000000009</c:v>
                </c:pt>
                <c:pt idx="504">
                  <c:v>7.8769999999999998</c:v>
                </c:pt>
                <c:pt idx="505">
                  <c:v>7.8109999999999999</c:v>
                </c:pt>
                <c:pt idx="506">
                  <c:v>7.8390000000000004</c:v>
                </c:pt>
                <c:pt idx="507">
                  <c:v>7.8559999999999999</c:v>
                </c:pt>
                <c:pt idx="508">
                  <c:v>7.8390000000000004</c:v>
                </c:pt>
                <c:pt idx="509">
                  <c:v>7.8430000000000009</c:v>
                </c:pt>
                <c:pt idx="510">
                  <c:v>7.8929999999999989</c:v>
                </c:pt>
                <c:pt idx="511">
                  <c:v>7.8789999999999996</c:v>
                </c:pt>
                <c:pt idx="512">
                  <c:v>7.854000000000001</c:v>
                </c:pt>
                <c:pt idx="513">
                  <c:v>7.8650000000000002</c:v>
                </c:pt>
                <c:pt idx="514">
                  <c:v>7.8469999999999995</c:v>
                </c:pt>
                <c:pt idx="515">
                  <c:v>7.82</c:v>
                </c:pt>
                <c:pt idx="516">
                  <c:v>7.9889999999999999</c:v>
                </c:pt>
                <c:pt idx="517">
                  <c:v>7.9329999999999998</c:v>
                </c:pt>
                <c:pt idx="518">
                  <c:v>7.81</c:v>
                </c:pt>
                <c:pt idx="519">
                  <c:v>7.827</c:v>
                </c:pt>
                <c:pt idx="520">
                  <c:v>7.8469999999999995</c:v>
                </c:pt>
                <c:pt idx="521">
                  <c:v>7.8209999999999997</c:v>
                </c:pt>
                <c:pt idx="522">
                  <c:v>7.8659999999999997</c:v>
                </c:pt>
                <c:pt idx="523">
                  <c:v>7.8860000000000001</c:v>
                </c:pt>
                <c:pt idx="524">
                  <c:v>7.8650000000000002</c:v>
                </c:pt>
                <c:pt idx="525">
                  <c:v>7.8360000000000003</c:v>
                </c:pt>
                <c:pt idx="526">
                  <c:v>7.8390000000000004</c:v>
                </c:pt>
                <c:pt idx="527">
                  <c:v>7.8289999999999988</c:v>
                </c:pt>
                <c:pt idx="528">
                  <c:v>7.8420000000000005</c:v>
                </c:pt>
                <c:pt idx="529">
                  <c:v>7.854000000000001</c:v>
                </c:pt>
                <c:pt idx="530">
                  <c:v>7.7510000000000003</c:v>
                </c:pt>
                <c:pt idx="531">
                  <c:v>7.7560000000000002</c:v>
                </c:pt>
                <c:pt idx="532">
                  <c:v>7.8159999999999998</c:v>
                </c:pt>
                <c:pt idx="533">
                  <c:v>7.8079999999999998</c:v>
                </c:pt>
                <c:pt idx="534">
                  <c:v>7.8209999999999997</c:v>
                </c:pt>
                <c:pt idx="535">
                  <c:v>7.8090000000000002</c:v>
                </c:pt>
                <c:pt idx="536">
                  <c:v>7.8819999999999997</c:v>
                </c:pt>
                <c:pt idx="537">
                  <c:v>7.8579999999999997</c:v>
                </c:pt>
                <c:pt idx="538">
                  <c:v>7.891</c:v>
                </c:pt>
                <c:pt idx="539">
                  <c:v>7.8929999999999989</c:v>
                </c:pt>
                <c:pt idx="540">
                  <c:v>7.8899999999999988</c:v>
                </c:pt>
                <c:pt idx="541">
                  <c:v>7.7849999999999993</c:v>
                </c:pt>
                <c:pt idx="542">
                  <c:v>7.7380000000000013</c:v>
                </c:pt>
                <c:pt idx="543">
                  <c:v>7.7489999999999997</c:v>
                </c:pt>
                <c:pt idx="544">
                  <c:v>7.7939999999999996</c:v>
                </c:pt>
                <c:pt idx="545">
                  <c:v>7.778999999999999</c:v>
                </c:pt>
                <c:pt idx="546">
                  <c:v>7.7879999999999994</c:v>
                </c:pt>
                <c:pt idx="547">
                  <c:v>7.81</c:v>
                </c:pt>
                <c:pt idx="548">
                  <c:v>8.01</c:v>
                </c:pt>
                <c:pt idx="549">
                  <c:v>7.8730000000000002</c:v>
                </c:pt>
                <c:pt idx="550">
                  <c:v>7.7699999999999987</c:v>
                </c:pt>
                <c:pt idx="551">
                  <c:v>7.8259999999999987</c:v>
                </c:pt>
                <c:pt idx="552">
                  <c:v>7.7990000000000013</c:v>
                </c:pt>
                <c:pt idx="553">
                  <c:v>7.7870000000000008</c:v>
                </c:pt>
                <c:pt idx="554">
                  <c:v>7.7960000000000012</c:v>
                </c:pt>
                <c:pt idx="555">
                  <c:v>7.6599999999999993</c:v>
                </c:pt>
                <c:pt idx="556">
                  <c:v>7.7030000000000003</c:v>
                </c:pt>
                <c:pt idx="557">
                  <c:v>7.7200000000000006</c:v>
                </c:pt>
                <c:pt idx="558">
                  <c:v>7.7249999999999996</c:v>
                </c:pt>
                <c:pt idx="559">
                  <c:v>7.76</c:v>
                </c:pt>
                <c:pt idx="560">
                  <c:v>7.702</c:v>
                </c:pt>
                <c:pt idx="561">
                  <c:v>7.6369999999999987</c:v>
                </c:pt>
                <c:pt idx="562">
                  <c:v>7.6130000000000013</c:v>
                </c:pt>
                <c:pt idx="563">
                  <c:v>7.6399999999999988</c:v>
                </c:pt>
                <c:pt idx="564">
                  <c:v>7.645999999999999</c:v>
                </c:pt>
                <c:pt idx="565">
                  <c:v>7.6440000000000001</c:v>
                </c:pt>
                <c:pt idx="566">
                  <c:v>7.9989999999999997</c:v>
                </c:pt>
                <c:pt idx="567">
                  <c:v>7.8029999999999999</c:v>
                </c:pt>
                <c:pt idx="568">
                  <c:v>7.8739999999999997</c:v>
                </c:pt>
                <c:pt idx="569">
                  <c:v>7.9109999999999996</c:v>
                </c:pt>
                <c:pt idx="570">
                  <c:v>7.9099999999999993</c:v>
                </c:pt>
                <c:pt idx="571">
                  <c:v>7.918000000000001</c:v>
                </c:pt>
                <c:pt idx="572">
                  <c:v>7.9409999999999998</c:v>
                </c:pt>
                <c:pt idx="573">
                  <c:v>8.2919999999999998</c:v>
                </c:pt>
                <c:pt idx="574">
                  <c:v>8.016</c:v>
                </c:pt>
                <c:pt idx="575">
                  <c:v>8.0090000000000003</c:v>
                </c:pt>
                <c:pt idx="576">
                  <c:v>8.0640000000000001</c:v>
                </c:pt>
                <c:pt idx="577">
                  <c:v>8.0850000000000009</c:v>
                </c:pt>
                <c:pt idx="578">
                  <c:v>8.0440000000000005</c:v>
                </c:pt>
                <c:pt idx="579">
                  <c:v>8.0090000000000003</c:v>
                </c:pt>
                <c:pt idx="580">
                  <c:v>7.8639999999999999</c:v>
                </c:pt>
                <c:pt idx="581">
                  <c:v>7.8239999999999998</c:v>
                </c:pt>
                <c:pt idx="582">
                  <c:v>7.9060000000000006</c:v>
                </c:pt>
                <c:pt idx="583">
                  <c:v>7.9019999999999992</c:v>
                </c:pt>
                <c:pt idx="584">
                  <c:v>7.9290000000000003</c:v>
                </c:pt>
                <c:pt idx="585">
                  <c:v>7.9379999999999997</c:v>
                </c:pt>
                <c:pt idx="586">
                  <c:v>7.9880000000000013</c:v>
                </c:pt>
                <c:pt idx="587">
                  <c:v>7.9509999999999987</c:v>
                </c:pt>
                <c:pt idx="588">
                  <c:v>7.9509999999999987</c:v>
                </c:pt>
                <c:pt idx="589">
                  <c:v>7.9320000000000004</c:v>
                </c:pt>
                <c:pt idx="590">
                  <c:v>7.9680000000000009</c:v>
                </c:pt>
                <c:pt idx="591">
                  <c:v>8.19</c:v>
                </c:pt>
                <c:pt idx="592">
                  <c:v>8.0619999999999994</c:v>
                </c:pt>
                <c:pt idx="593">
                  <c:v>8.11</c:v>
                </c:pt>
                <c:pt idx="594">
                  <c:v>8.0909999999999993</c:v>
                </c:pt>
                <c:pt idx="595">
                  <c:v>8.1259999999999994</c:v>
                </c:pt>
                <c:pt idx="596">
                  <c:v>8.2080000000000002</c:v>
                </c:pt>
                <c:pt idx="597">
                  <c:v>8.14</c:v>
                </c:pt>
                <c:pt idx="598">
                  <c:v>8.3480000000000008</c:v>
                </c:pt>
                <c:pt idx="599">
                  <c:v>8.16</c:v>
                </c:pt>
                <c:pt idx="600">
                  <c:v>8.2059999999999995</c:v>
                </c:pt>
                <c:pt idx="601">
                  <c:v>8.2330000000000005</c:v>
                </c:pt>
                <c:pt idx="602">
                  <c:v>8.2270000000000003</c:v>
                </c:pt>
                <c:pt idx="603">
                  <c:v>8.3109999999999999</c:v>
                </c:pt>
                <c:pt idx="604">
                  <c:v>8.1069999999999993</c:v>
                </c:pt>
                <c:pt idx="605">
                  <c:v>7.9099999999999993</c:v>
                </c:pt>
                <c:pt idx="606">
                  <c:v>7.9719999999999995</c:v>
                </c:pt>
                <c:pt idx="607">
                  <c:v>7.9530000000000003</c:v>
                </c:pt>
                <c:pt idx="608">
                  <c:v>7.9989999999999997</c:v>
                </c:pt>
                <c:pt idx="609">
                  <c:v>7.9779999999999998</c:v>
                </c:pt>
                <c:pt idx="610">
                  <c:v>8.1059999999999999</c:v>
                </c:pt>
                <c:pt idx="611">
                  <c:v>8.1289999999999996</c:v>
                </c:pt>
                <c:pt idx="612">
                  <c:v>8.0990000000000002</c:v>
                </c:pt>
                <c:pt idx="613">
                  <c:v>8.0489999999999995</c:v>
                </c:pt>
                <c:pt idx="614">
                  <c:v>8.0679999999999996</c:v>
                </c:pt>
                <c:pt idx="615">
                  <c:v>8.0909999999999993</c:v>
                </c:pt>
                <c:pt idx="616">
                  <c:v>7.7990000000000013</c:v>
                </c:pt>
                <c:pt idx="617">
                  <c:v>7.7900000000000009</c:v>
                </c:pt>
                <c:pt idx="618">
                  <c:v>7.7649999999999988</c:v>
                </c:pt>
                <c:pt idx="619">
                  <c:v>7.7309999999999999</c:v>
                </c:pt>
                <c:pt idx="620">
                  <c:v>7.7050000000000001</c:v>
                </c:pt>
                <c:pt idx="621">
                  <c:v>7.706999999999999</c:v>
                </c:pt>
                <c:pt idx="622">
                  <c:v>7.8349999999999991</c:v>
                </c:pt>
                <c:pt idx="623">
                  <c:v>7.9340000000000002</c:v>
                </c:pt>
                <c:pt idx="624">
                  <c:v>7.88</c:v>
                </c:pt>
                <c:pt idx="625">
                  <c:v>7.9459999999999997</c:v>
                </c:pt>
                <c:pt idx="626">
                  <c:v>7.8989999999999991</c:v>
                </c:pt>
                <c:pt idx="627">
                  <c:v>7.8390000000000004</c:v>
                </c:pt>
                <c:pt idx="628">
                  <c:v>7.9159999999999995</c:v>
                </c:pt>
                <c:pt idx="629">
                  <c:v>7.5090000000000003</c:v>
                </c:pt>
                <c:pt idx="630">
                  <c:v>7.5190000000000001</c:v>
                </c:pt>
                <c:pt idx="631">
                  <c:v>7.5990000000000011</c:v>
                </c:pt>
                <c:pt idx="632">
                  <c:v>7.596000000000001</c:v>
                </c:pt>
                <c:pt idx="633">
                  <c:v>7.5890000000000004</c:v>
                </c:pt>
                <c:pt idx="634">
                  <c:v>7.5879999999999992</c:v>
                </c:pt>
                <c:pt idx="635">
                  <c:v>7.6120000000000001</c:v>
                </c:pt>
                <c:pt idx="636">
                  <c:v>7.569</c:v>
                </c:pt>
                <c:pt idx="637">
                  <c:v>7.5849999999999991</c:v>
                </c:pt>
                <c:pt idx="638">
                  <c:v>7.5679999999999996</c:v>
                </c:pt>
                <c:pt idx="639">
                  <c:v>7.528999999999999</c:v>
                </c:pt>
                <c:pt idx="640">
                  <c:v>7.5540000000000003</c:v>
                </c:pt>
                <c:pt idx="641">
                  <c:v>7.7170000000000005</c:v>
                </c:pt>
                <c:pt idx="642">
                  <c:v>7.543000000000001</c:v>
                </c:pt>
                <c:pt idx="643">
                  <c:v>7.5400000000000009</c:v>
                </c:pt>
                <c:pt idx="644">
                  <c:v>7.5830000000000002</c:v>
                </c:pt>
                <c:pt idx="645">
                  <c:v>7.5930000000000009</c:v>
                </c:pt>
                <c:pt idx="646">
                  <c:v>7.6579999999999995</c:v>
                </c:pt>
                <c:pt idx="647">
                  <c:v>7.7090000000000005</c:v>
                </c:pt>
                <c:pt idx="648">
                  <c:v>7.7320000000000011</c:v>
                </c:pt>
                <c:pt idx="649">
                  <c:v>7.5349999999999993</c:v>
                </c:pt>
                <c:pt idx="650">
                  <c:v>7.581999999999999</c:v>
                </c:pt>
                <c:pt idx="651">
                  <c:v>7.6180000000000003</c:v>
                </c:pt>
                <c:pt idx="652">
                  <c:v>7.6639999999999997</c:v>
                </c:pt>
                <c:pt idx="653">
                  <c:v>7.7180000000000009</c:v>
                </c:pt>
                <c:pt idx="654">
                  <c:v>7.6010000000000009</c:v>
                </c:pt>
                <c:pt idx="655">
                  <c:v>7.6710000000000012</c:v>
                </c:pt>
                <c:pt idx="656">
                  <c:v>7.6719999999999997</c:v>
                </c:pt>
                <c:pt idx="657">
                  <c:v>7.6629999999999994</c:v>
                </c:pt>
                <c:pt idx="658">
                  <c:v>7.6269999999999998</c:v>
                </c:pt>
                <c:pt idx="659">
                  <c:v>7.6980000000000004</c:v>
                </c:pt>
                <c:pt idx="660">
                  <c:v>7.548</c:v>
                </c:pt>
                <c:pt idx="661">
                  <c:v>7.596000000000001</c:v>
                </c:pt>
                <c:pt idx="662">
                  <c:v>7.6239999999999997</c:v>
                </c:pt>
                <c:pt idx="663">
                  <c:v>7.6399999999999988</c:v>
                </c:pt>
                <c:pt idx="664">
                  <c:v>7.721000000000001</c:v>
                </c:pt>
                <c:pt idx="665">
                  <c:v>7.7460000000000004</c:v>
                </c:pt>
                <c:pt idx="666">
                  <c:v>8.0730000000000004</c:v>
                </c:pt>
                <c:pt idx="667">
                  <c:v>7.8430000000000009</c:v>
                </c:pt>
                <c:pt idx="668">
                  <c:v>7.8899999999999988</c:v>
                </c:pt>
                <c:pt idx="669">
                  <c:v>7.9030000000000005</c:v>
                </c:pt>
                <c:pt idx="670">
                  <c:v>7.9049999999999994</c:v>
                </c:pt>
                <c:pt idx="671">
                  <c:v>7.9069999999999991</c:v>
                </c:pt>
                <c:pt idx="672">
                  <c:v>7.9480000000000004</c:v>
                </c:pt>
                <c:pt idx="673">
                  <c:v>7.9670000000000005</c:v>
                </c:pt>
                <c:pt idx="674">
                  <c:v>7.7249999999999996</c:v>
                </c:pt>
                <c:pt idx="675">
                  <c:v>7.7879999999999994</c:v>
                </c:pt>
                <c:pt idx="676">
                  <c:v>7.7819999999999991</c:v>
                </c:pt>
                <c:pt idx="677">
                  <c:v>7.8239999999999998</c:v>
                </c:pt>
                <c:pt idx="678">
                  <c:v>7.8150000000000004</c:v>
                </c:pt>
                <c:pt idx="679">
                  <c:v>7.8559999999999999</c:v>
                </c:pt>
                <c:pt idx="680">
                  <c:v>7.6470000000000002</c:v>
                </c:pt>
                <c:pt idx="681">
                  <c:v>7.645999999999999</c:v>
                </c:pt>
                <c:pt idx="682">
                  <c:v>7.6849999999999996</c:v>
                </c:pt>
                <c:pt idx="683">
                  <c:v>7.7140000000000004</c:v>
                </c:pt>
                <c:pt idx="684">
                  <c:v>7.7320000000000011</c:v>
                </c:pt>
                <c:pt idx="685">
                  <c:v>7.7480000000000002</c:v>
                </c:pt>
                <c:pt idx="686">
                  <c:v>7.8150000000000004</c:v>
                </c:pt>
                <c:pt idx="687">
                  <c:v>7.8689999999999998</c:v>
                </c:pt>
                <c:pt idx="688">
                  <c:v>7.8639999999999999</c:v>
                </c:pt>
                <c:pt idx="689">
                  <c:v>7.8869999999999987</c:v>
                </c:pt>
                <c:pt idx="690">
                  <c:v>7.8730000000000002</c:v>
                </c:pt>
                <c:pt idx="691">
                  <c:v>7.7170000000000005</c:v>
                </c:pt>
                <c:pt idx="692">
                  <c:v>7.5280000000000005</c:v>
                </c:pt>
                <c:pt idx="693">
                  <c:v>7.5460000000000012</c:v>
                </c:pt>
                <c:pt idx="694">
                  <c:v>7.5540000000000003</c:v>
                </c:pt>
                <c:pt idx="695">
                  <c:v>7.5609999999999999</c:v>
                </c:pt>
                <c:pt idx="696">
                  <c:v>7.5620000000000003</c:v>
                </c:pt>
                <c:pt idx="697">
                  <c:v>7.6260000000000003</c:v>
                </c:pt>
                <c:pt idx="698">
                  <c:v>7.7129999999999992</c:v>
                </c:pt>
                <c:pt idx="699">
                  <c:v>7.484</c:v>
                </c:pt>
                <c:pt idx="700">
                  <c:v>7.5060000000000002</c:v>
                </c:pt>
                <c:pt idx="701">
                  <c:v>7.5179999999999989</c:v>
                </c:pt>
                <c:pt idx="702">
                  <c:v>7.5170000000000003</c:v>
                </c:pt>
                <c:pt idx="703">
                  <c:v>7.51</c:v>
                </c:pt>
                <c:pt idx="704">
                  <c:v>7.5909999999999993</c:v>
                </c:pt>
                <c:pt idx="705">
                  <c:v>7.3780000000000001</c:v>
                </c:pt>
                <c:pt idx="706">
                  <c:v>7.3899999999999988</c:v>
                </c:pt>
                <c:pt idx="707">
                  <c:v>7.4049999999999994</c:v>
                </c:pt>
                <c:pt idx="708">
                  <c:v>7.4079999999999995</c:v>
                </c:pt>
                <c:pt idx="709">
                  <c:v>7.3879999999999999</c:v>
                </c:pt>
                <c:pt idx="710">
                  <c:v>7.4989999999999997</c:v>
                </c:pt>
                <c:pt idx="711">
                  <c:v>7.5439999999999996</c:v>
                </c:pt>
                <c:pt idx="712">
                  <c:v>7.5409999999999995</c:v>
                </c:pt>
                <c:pt idx="713">
                  <c:v>7.5090000000000003</c:v>
                </c:pt>
                <c:pt idx="714">
                  <c:v>7.5129999999999999</c:v>
                </c:pt>
                <c:pt idx="715">
                  <c:v>7.5069999999999997</c:v>
                </c:pt>
                <c:pt idx="716">
                  <c:v>7.9320000000000004</c:v>
                </c:pt>
                <c:pt idx="717">
                  <c:v>8.0489999999999995</c:v>
                </c:pt>
                <c:pt idx="718">
                  <c:v>7.9509999999999987</c:v>
                </c:pt>
                <c:pt idx="719">
                  <c:v>7.9159999999999995</c:v>
                </c:pt>
                <c:pt idx="720">
                  <c:v>7.903999999999999</c:v>
                </c:pt>
                <c:pt idx="721">
                  <c:v>7.85</c:v>
                </c:pt>
                <c:pt idx="722">
                  <c:v>7.9099999999999993</c:v>
                </c:pt>
                <c:pt idx="723">
                  <c:v>7.6139999999999999</c:v>
                </c:pt>
                <c:pt idx="724">
                  <c:v>7.7859999999999996</c:v>
                </c:pt>
                <c:pt idx="725">
                  <c:v>7.8170000000000002</c:v>
                </c:pt>
                <c:pt idx="726">
                  <c:v>7.7739999999999991</c:v>
                </c:pt>
                <c:pt idx="727">
                  <c:v>7.7460000000000004</c:v>
                </c:pt>
                <c:pt idx="728">
                  <c:v>7.7159999999999993</c:v>
                </c:pt>
                <c:pt idx="729">
                  <c:v>7.5329999999999995</c:v>
                </c:pt>
                <c:pt idx="730">
                  <c:v>7.5170000000000003</c:v>
                </c:pt>
                <c:pt idx="731">
                  <c:v>7.5199999999999987</c:v>
                </c:pt>
                <c:pt idx="732">
                  <c:v>7.5860000000000003</c:v>
                </c:pt>
                <c:pt idx="733">
                  <c:v>7.577</c:v>
                </c:pt>
                <c:pt idx="734">
                  <c:v>7.56</c:v>
                </c:pt>
                <c:pt idx="735">
                  <c:v>7.7750000000000004</c:v>
                </c:pt>
                <c:pt idx="736">
                  <c:v>7.7679999999999989</c:v>
                </c:pt>
                <c:pt idx="737">
                  <c:v>7.7450000000000001</c:v>
                </c:pt>
                <c:pt idx="738">
                  <c:v>7.7300000000000013</c:v>
                </c:pt>
                <c:pt idx="739">
                  <c:v>7.7240000000000011</c:v>
                </c:pt>
                <c:pt idx="740">
                  <c:v>7.7120000000000006</c:v>
                </c:pt>
                <c:pt idx="741">
                  <c:v>7.9650000000000007</c:v>
                </c:pt>
                <c:pt idx="742">
                  <c:v>7.9129999999999994</c:v>
                </c:pt>
                <c:pt idx="743">
                  <c:v>7.93</c:v>
                </c:pt>
                <c:pt idx="744">
                  <c:v>7.9370000000000003</c:v>
                </c:pt>
                <c:pt idx="745">
                  <c:v>7.9189999999999996</c:v>
                </c:pt>
                <c:pt idx="746">
                  <c:v>7.9269999999999996</c:v>
                </c:pt>
                <c:pt idx="747">
                  <c:v>7.9960000000000004</c:v>
                </c:pt>
                <c:pt idx="748">
                  <c:v>7.7679999999999989</c:v>
                </c:pt>
                <c:pt idx="749">
                  <c:v>7.7320000000000011</c:v>
                </c:pt>
                <c:pt idx="750">
                  <c:v>7.7230000000000008</c:v>
                </c:pt>
                <c:pt idx="751">
                  <c:v>7.7279999999999998</c:v>
                </c:pt>
                <c:pt idx="752">
                  <c:v>7.7510000000000003</c:v>
                </c:pt>
                <c:pt idx="753">
                  <c:v>7.7430000000000003</c:v>
                </c:pt>
                <c:pt idx="754">
                  <c:v>7.6989999999999998</c:v>
                </c:pt>
                <c:pt idx="755">
                  <c:v>7.6849999999999996</c:v>
                </c:pt>
                <c:pt idx="756">
                  <c:v>7.6989999999999998</c:v>
                </c:pt>
                <c:pt idx="757">
                  <c:v>7.7219999999999995</c:v>
                </c:pt>
                <c:pt idx="758">
                  <c:v>7.7720000000000002</c:v>
                </c:pt>
                <c:pt idx="759">
                  <c:v>7.7350000000000012</c:v>
                </c:pt>
                <c:pt idx="760">
                  <c:v>7.7670000000000003</c:v>
                </c:pt>
                <c:pt idx="761">
                  <c:v>7.7359999999999998</c:v>
                </c:pt>
                <c:pt idx="762">
                  <c:v>7.7430000000000003</c:v>
                </c:pt>
                <c:pt idx="763">
                  <c:v>7.74</c:v>
                </c:pt>
                <c:pt idx="764">
                  <c:v>7.7359999999999998</c:v>
                </c:pt>
                <c:pt idx="765">
                  <c:v>7.7489999999999997</c:v>
                </c:pt>
                <c:pt idx="766">
                  <c:v>8.0579999999999998</c:v>
                </c:pt>
                <c:pt idx="767">
                  <c:v>7.8409999999999993</c:v>
                </c:pt>
                <c:pt idx="768">
                  <c:v>7.8780000000000001</c:v>
                </c:pt>
                <c:pt idx="769">
                  <c:v>7.8789999999999996</c:v>
                </c:pt>
                <c:pt idx="770">
                  <c:v>7.8929999999999989</c:v>
                </c:pt>
                <c:pt idx="771">
                  <c:v>7.8929999999999989</c:v>
                </c:pt>
                <c:pt idx="772">
                  <c:v>7.9730000000000008</c:v>
                </c:pt>
                <c:pt idx="773">
                  <c:v>7.8819999999999997</c:v>
                </c:pt>
                <c:pt idx="774">
                  <c:v>7.6379999999999999</c:v>
                </c:pt>
                <c:pt idx="775">
                  <c:v>7.6659999999999995</c:v>
                </c:pt>
                <c:pt idx="776">
                  <c:v>7.7110000000000003</c:v>
                </c:pt>
                <c:pt idx="777">
                  <c:v>7.6790000000000003</c:v>
                </c:pt>
                <c:pt idx="778">
                  <c:v>7.7240000000000011</c:v>
                </c:pt>
                <c:pt idx="779">
                  <c:v>7.8129999999999997</c:v>
                </c:pt>
                <c:pt idx="780">
                  <c:v>7.5709999999999997</c:v>
                </c:pt>
                <c:pt idx="781">
                  <c:v>7.6050000000000013</c:v>
                </c:pt>
                <c:pt idx="782">
                  <c:v>7.6509999999999989</c:v>
                </c:pt>
                <c:pt idx="783">
                  <c:v>7.6879999999999997</c:v>
                </c:pt>
                <c:pt idx="784">
                  <c:v>7.702</c:v>
                </c:pt>
                <c:pt idx="785">
                  <c:v>7.9090000000000007</c:v>
                </c:pt>
                <c:pt idx="786">
                  <c:v>7.9249999999999998</c:v>
                </c:pt>
                <c:pt idx="787">
                  <c:v>7.9099999999999993</c:v>
                </c:pt>
                <c:pt idx="788">
                  <c:v>7.8899999999999988</c:v>
                </c:pt>
                <c:pt idx="789">
                  <c:v>7.9260000000000002</c:v>
                </c:pt>
                <c:pt idx="790">
                  <c:v>7.8920000000000003</c:v>
                </c:pt>
                <c:pt idx="791">
                  <c:v>7.7829999999999995</c:v>
                </c:pt>
                <c:pt idx="792">
                  <c:v>7.7510000000000003</c:v>
                </c:pt>
                <c:pt idx="793">
                  <c:v>7.831999999999999</c:v>
                </c:pt>
                <c:pt idx="794">
                  <c:v>7.8349999999999991</c:v>
                </c:pt>
                <c:pt idx="795">
                  <c:v>7.8490000000000011</c:v>
                </c:pt>
                <c:pt idx="796">
                  <c:v>7.8450000000000006</c:v>
                </c:pt>
                <c:pt idx="797">
                  <c:v>7.9079999999999995</c:v>
                </c:pt>
                <c:pt idx="798">
                  <c:v>7.5570000000000004</c:v>
                </c:pt>
                <c:pt idx="799">
                  <c:v>7.5490000000000013</c:v>
                </c:pt>
                <c:pt idx="800">
                  <c:v>7.6029999999999998</c:v>
                </c:pt>
                <c:pt idx="801">
                  <c:v>7.6519999999999992</c:v>
                </c:pt>
                <c:pt idx="802">
                  <c:v>7.6609999999999996</c:v>
                </c:pt>
                <c:pt idx="803">
                  <c:v>7.6629999999999994</c:v>
                </c:pt>
                <c:pt idx="804">
                  <c:v>7.609</c:v>
                </c:pt>
                <c:pt idx="805">
                  <c:v>7.6210000000000004</c:v>
                </c:pt>
                <c:pt idx="806">
                  <c:v>7.6440000000000001</c:v>
                </c:pt>
                <c:pt idx="807">
                  <c:v>7.6519999999999992</c:v>
                </c:pt>
                <c:pt idx="808">
                  <c:v>7.6790000000000003</c:v>
                </c:pt>
                <c:pt idx="809">
                  <c:v>7.7099999999999991</c:v>
                </c:pt>
                <c:pt idx="810">
                  <c:v>7.6740000000000013</c:v>
                </c:pt>
                <c:pt idx="811">
                  <c:v>7.8010000000000002</c:v>
                </c:pt>
                <c:pt idx="812">
                  <c:v>7.7879999999999994</c:v>
                </c:pt>
                <c:pt idx="813">
                  <c:v>7.8019999999999996</c:v>
                </c:pt>
                <c:pt idx="814">
                  <c:v>7.7879999999999994</c:v>
                </c:pt>
                <c:pt idx="815">
                  <c:v>7.81</c:v>
                </c:pt>
                <c:pt idx="816">
                  <c:v>8.0359999999999996</c:v>
                </c:pt>
                <c:pt idx="817">
                  <c:v>7.8379999999999992</c:v>
                </c:pt>
                <c:pt idx="818">
                  <c:v>7.859</c:v>
                </c:pt>
                <c:pt idx="819">
                  <c:v>7.8849999999999998</c:v>
                </c:pt>
                <c:pt idx="820">
                  <c:v>7.8789999999999996</c:v>
                </c:pt>
                <c:pt idx="821">
                  <c:v>7.8890000000000002</c:v>
                </c:pt>
                <c:pt idx="822">
                  <c:v>7.9459999999999997</c:v>
                </c:pt>
                <c:pt idx="823">
                  <c:v>7.9109999999999996</c:v>
                </c:pt>
                <c:pt idx="824">
                  <c:v>7.5579999999999998</c:v>
                </c:pt>
                <c:pt idx="825">
                  <c:v>7.6159999999999997</c:v>
                </c:pt>
                <c:pt idx="826">
                  <c:v>7.6100000000000012</c:v>
                </c:pt>
                <c:pt idx="827">
                  <c:v>7.6379999999999999</c:v>
                </c:pt>
                <c:pt idx="828">
                  <c:v>7.6879999999999997</c:v>
                </c:pt>
                <c:pt idx="829">
                  <c:v>7.8710000000000004</c:v>
                </c:pt>
                <c:pt idx="830">
                  <c:v>7.6029999999999998</c:v>
                </c:pt>
                <c:pt idx="831">
                  <c:v>7.5920000000000005</c:v>
                </c:pt>
                <c:pt idx="832">
                  <c:v>7.6319999999999997</c:v>
                </c:pt>
                <c:pt idx="833">
                  <c:v>7.6429999999999989</c:v>
                </c:pt>
                <c:pt idx="834">
                  <c:v>7.6929999999999996</c:v>
                </c:pt>
                <c:pt idx="835">
                  <c:v>7.7129999999999992</c:v>
                </c:pt>
                <c:pt idx="836">
                  <c:v>7.7080000000000002</c:v>
                </c:pt>
                <c:pt idx="837">
                  <c:v>7.758</c:v>
                </c:pt>
                <c:pt idx="838">
                  <c:v>7.770999999999999</c:v>
                </c:pt>
                <c:pt idx="839">
                  <c:v>7.7690000000000001</c:v>
                </c:pt>
                <c:pt idx="840">
                  <c:v>7.76</c:v>
                </c:pt>
                <c:pt idx="841">
                  <c:v>7.82</c:v>
                </c:pt>
                <c:pt idx="842">
                  <c:v>7.7260000000000009</c:v>
                </c:pt>
                <c:pt idx="843">
                  <c:v>7.7739999999999991</c:v>
                </c:pt>
                <c:pt idx="844">
                  <c:v>7.7990000000000013</c:v>
                </c:pt>
                <c:pt idx="845">
                  <c:v>7.7750000000000004</c:v>
                </c:pt>
                <c:pt idx="846">
                  <c:v>7.7219999999999995</c:v>
                </c:pt>
                <c:pt idx="847">
                  <c:v>7.82</c:v>
                </c:pt>
                <c:pt idx="848">
                  <c:v>7.734</c:v>
                </c:pt>
                <c:pt idx="849">
                  <c:v>7.5730000000000004</c:v>
                </c:pt>
                <c:pt idx="850">
                  <c:v>7.653999999999999</c:v>
                </c:pt>
                <c:pt idx="851">
                  <c:v>7.6479999999999988</c:v>
                </c:pt>
                <c:pt idx="852">
                  <c:v>7.6260000000000003</c:v>
                </c:pt>
                <c:pt idx="853">
                  <c:v>7.5990000000000011</c:v>
                </c:pt>
                <c:pt idx="854">
                  <c:v>7.8</c:v>
                </c:pt>
                <c:pt idx="855">
                  <c:v>7.6269999999999998</c:v>
                </c:pt>
                <c:pt idx="856">
                  <c:v>7.6920000000000002</c:v>
                </c:pt>
                <c:pt idx="857">
                  <c:v>7.668000000000001</c:v>
                </c:pt>
                <c:pt idx="858">
                  <c:v>7.6549999999999994</c:v>
                </c:pt>
                <c:pt idx="859">
                  <c:v>7.645999999999999</c:v>
                </c:pt>
                <c:pt idx="860">
                  <c:v>7.7640000000000002</c:v>
                </c:pt>
                <c:pt idx="861">
                  <c:v>7.8420000000000005</c:v>
                </c:pt>
                <c:pt idx="862">
                  <c:v>7.7629999999999999</c:v>
                </c:pt>
                <c:pt idx="863">
                  <c:v>7.7090000000000005</c:v>
                </c:pt>
                <c:pt idx="864">
                  <c:v>7.7030000000000003</c:v>
                </c:pt>
                <c:pt idx="865">
                  <c:v>8.0609999999999999</c:v>
                </c:pt>
                <c:pt idx="866">
                  <c:v>7.9420000000000002</c:v>
                </c:pt>
                <c:pt idx="867">
                  <c:v>7.9909999999999997</c:v>
                </c:pt>
                <c:pt idx="868">
                  <c:v>7.9850000000000012</c:v>
                </c:pt>
                <c:pt idx="869">
                  <c:v>7.9779999999999998</c:v>
                </c:pt>
                <c:pt idx="870">
                  <c:v>8.0039999999999996</c:v>
                </c:pt>
                <c:pt idx="871">
                  <c:v>8.0060000000000002</c:v>
                </c:pt>
                <c:pt idx="872">
                  <c:v>8.0169999999999995</c:v>
                </c:pt>
                <c:pt idx="873">
                  <c:v>7.9030000000000005</c:v>
                </c:pt>
                <c:pt idx="874">
                  <c:v>7.9329999999999998</c:v>
                </c:pt>
                <c:pt idx="875">
                  <c:v>7.95</c:v>
                </c:pt>
                <c:pt idx="876">
                  <c:v>7.8989999999999991</c:v>
                </c:pt>
                <c:pt idx="877">
                  <c:v>7.9459999999999997</c:v>
                </c:pt>
                <c:pt idx="878">
                  <c:v>7.99</c:v>
                </c:pt>
                <c:pt idx="879">
                  <c:v>7.8510000000000009</c:v>
                </c:pt>
                <c:pt idx="880">
                  <c:v>7.903999999999999</c:v>
                </c:pt>
                <c:pt idx="881">
                  <c:v>7.8879999999999999</c:v>
                </c:pt>
                <c:pt idx="882">
                  <c:v>7.9099999999999993</c:v>
                </c:pt>
                <c:pt idx="883">
                  <c:v>7.923</c:v>
                </c:pt>
                <c:pt idx="884">
                  <c:v>7.9909999999999997</c:v>
                </c:pt>
                <c:pt idx="885">
                  <c:v>8.0210000000000008</c:v>
                </c:pt>
                <c:pt idx="886">
                  <c:v>7.9859999999999998</c:v>
                </c:pt>
                <c:pt idx="887">
                  <c:v>7.9850000000000012</c:v>
                </c:pt>
                <c:pt idx="888">
                  <c:v>7.9850000000000012</c:v>
                </c:pt>
                <c:pt idx="889">
                  <c:v>7.9680000000000009</c:v>
                </c:pt>
                <c:pt idx="890">
                  <c:v>7.7849999999999993</c:v>
                </c:pt>
                <c:pt idx="891">
                  <c:v>7.7629999999999999</c:v>
                </c:pt>
                <c:pt idx="892">
                  <c:v>7.7439999999999998</c:v>
                </c:pt>
                <c:pt idx="893">
                  <c:v>7.7510000000000003</c:v>
                </c:pt>
                <c:pt idx="894">
                  <c:v>7.7249999999999996</c:v>
                </c:pt>
                <c:pt idx="895">
                  <c:v>7.69</c:v>
                </c:pt>
                <c:pt idx="896">
                  <c:v>7.7480000000000002</c:v>
                </c:pt>
                <c:pt idx="897">
                  <c:v>7.58</c:v>
                </c:pt>
                <c:pt idx="898">
                  <c:v>7.5039999999999996</c:v>
                </c:pt>
                <c:pt idx="899">
                  <c:v>7.5039999999999996</c:v>
                </c:pt>
                <c:pt idx="900">
                  <c:v>7.49</c:v>
                </c:pt>
                <c:pt idx="901">
                  <c:v>7.4539999999999988</c:v>
                </c:pt>
                <c:pt idx="902">
                  <c:v>7.4429999999999996</c:v>
                </c:pt>
                <c:pt idx="903">
                  <c:v>7.9030000000000005</c:v>
                </c:pt>
                <c:pt idx="904">
                  <c:v>7.7009999999999987</c:v>
                </c:pt>
                <c:pt idx="905">
                  <c:v>7.7200000000000006</c:v>
                </c:pt>
                <c:pt idx="906">
                  <c:v>7.7359999999999998</c:v>
                </c:pt>
                <c:pt idx="907">
                  <c:v>7.7150000000000007</c:v>
                </c:pt>
                <c:pt idx="908">
                  <c:v>7.6929999999999996</c:v>
                </c:pt>
                <c:pt idx="909">
                  <c:v>7.8659999999999997</c:v>
                </c:pt>
                <c:pt idx="910">
                  <c:v>7.8349999999999991</c:v>
                </c:pt>
                <c:pt idx="911">
                  <c:v>7.7739999999999991</c:v>
                </c:pt>
                <c:pt idx="912">
                  <c:v>7.7320000000000011</c:v>
                </c:pt>
                <c:pt idx="913">
                  <c:v>7.7430000000000003</c:v>
                </c:pt>
                <c:pt idx="914">
                  <c:v>7.706999999999999</c:v>
                </c:pt>
                <c:pt idx="915">
                  <c:v>7.9550000000000001</c:v>
                </c:pt>
                <c:pt idx="916">
                  <c:v>7.9290000000000003</c:v>
                </c:pt>
                <c:pt idx="917">
                  <c:v>7.9049999999999994</c:v>
                </c:pt>
                <c:pt idx="918">
                  <c:v>7.9240000000000013</c:v>
                </c:pt>
                <c:pt idx="919">
                  <c:v>7.9320000000000004</c:v>
                </c:pt>
                <c:pt idx="920">
                  <c:v>7.8849999999999998</c:v>
                </c:pt>
                <c:pt idx="921">
                  <c:v>7.9700000000000006</c:v>
                </c:pt>
                <c:pt idx="922">
                  <c:v>7.9060000000000006</c:v>
                </c:pt>
                <c:pt idx="923">
                  <c:v>7.7840000000000007</c:v>
                </c:pt>
                <c:pt idx="924">
                  <c:v>7.8609999999999998</c:v>
                </c:pt>
                <c:pt idx="925">
                  <c:v>7.8230000000000004</c:v>
                </c:pt>
                <c:pt idx="926">
                  <c:v>7.8019999999999996</c:v>
                </c:pt>
                <c:pt idx="927">
                  <c:v>8.0329999999999995</c:v>
                </c:pt>
                <c:pt idx="928">
                  <c:v>7.8710000000000004</c:v>
                </c:pt>
                <c:pt idx="929">
                  <c:v>7.8819999999999997</c:v>
                </c:pt>
                <c:pt idx="930">
                  <c:v>7.92</c:v>
                </c:pt>
                <c:pt idx="931">
                  <c:v>7.9489999999999998</c:v>
                </c:pt>
                <c:pt idx="932">
                  <c:v>7.9269999999999996</c:v>
                </c:pt>
                <c:pt idx="933">
                  <c:v>8.0500000000000007</c:v>
                </c:pt>
                <c:pt idx="934">
                  <c:v>8.0150000000000006</c:v>
                </c:pt>
                <c:pt idx="935">
                  <c:v>8.016</c:v>
                </c:pt>
                <c:pt idx="936">
                  <c:v>8.0289999999999999</c:v>
                </c:pt>
                <c:pt idx="937">
                  <c:v>8.0120000000000005</c:v>
                </c:pt>
                <c:pt idx="938">
                  <c:v>7.9829999999999997</c:v>
                </c:pt>
                <c:pt idx="939">
                  <c:v>7.9680000000000009</c:v>
                </c:pt>
                <c:pt idx="940">
                  <c:v>7.7300000000000013</c:v>
                </c:pt>
                <c:pt idx="941">
                  <c:v>7.7810000000000006</c:v>
                </c:pt>
                <c:pt idx="942">
                  <c:v>7.8109999999999999</c:v>
                </c:pt>
                <c:pt idx="943">
                  <c:v>7.7879999999999994</c:v>
                </c:pt>
                <c:pt idx="944">
                  <c:v>7.8</c:v>
                </c:pt>
                <c:pt idx="945">
                  <c:v>7.854000000000001</c:v>
                </c:pt>
                <c:pt idx="946">
                  <c:v>7.9939999999999998</c:v>
                </c:pt>
                <c:pt idx="947">
                  <c:v>7.7260000000000009</c:v>
                </c:pt>
                <c:pt idx="948">
                  <c:v>7.7990000000000013</c:v>
                </c:pt>
                <c:pt idx="949">
                  <c:v>7.7969999999999997</c:v>
                </c:pt>
                <c:pt idx="950">
                  <c:v>7.8029999999999999</c:v>
                </c:pt>
                <c:pt idx="951">
                  <c:v>7.7739999999999991</c:v>
                </c:pt>
                <c:pt idx="952">
                  <c:v>8.1890000000000001</c:v>
                </c:pt>
                <c:pt idx="953">
                  <c:v>7.8390000000000004</c:v>
                </c:pt>
                <c:pt idx="954">
                  <c:v>7.8510000000000009</c:v>
                </c:pt>
                <c:pt idx="955">
                  <c:v>7.8600000000000012</c:v>
                </c:pt>
                <c:pt idx="956">
                  <c:v>7.8340000000000005</c:v>
                </c:pt>
                <c:pt idx="957">
                  <c:v>7.8360000000000003</c:v>
                </c:pt>
                <c:pt idx="958">
                  <c:v>7.867</c:v>
                </c:pt>
                <c:pt idx="959">
                  <c:v>7.8650000000000002</c:v>
                </c:pt>
                <c:pt idx="960">
                  <c:v>7.8490000000000011</c:v>
                </c:pt>
                <c:pt idx="961">
                  <c:v>7.8379999999999992</c:v>
                </c:pt>
                <c:pt idx="962">
                  <c:v>7.8600000000000012</c:v>
                </c:pt>
                <c:pt idx="963">
                  <c:v>7.8259999999999987</c:v>
                </c:pt>
                <c:pt idx="964">
                  <c:v>7.81</c:v>
                </c:pt>
                <c:pt idx="965">
                  <c:v>7.7829999999999995</c:v>
                </c:pt>
                <c:pt idx="966">
                  <c:v>7.7799999999999994</c:v>
                </c:pt>
                <c:pt idx="967">
                  <c:v>7.7640000000000002</c:v>
                </c:pt>
                <c:pt idx="968">
                  <c:v>7.7480000000000002</c:v>
                </c:pt>
                <c:pt idx="969">
                  <c:v>7.8</c:v>
                </c:pt>
                <c:pt idx="970">
                  <c:v>7.8129999999999997</c:v>
                </c:pt>
                <c:pt idx="971">
                  <c:v>7.7309999999999999</c:v>
                </c:pt>
                <c:pt idx="972">
                  <c:v>7.7009999999999987</c:v>
                </c:pt>
                <c:pt idx="973">
                  <c:v>7.7350000000000012</c:v>
                </c:pt>
                <c:pt idx="974">
                  <c:v>7.6959999999999997</c:v>
                </c:pt>
                <c:pt idx="975">
                  <c:v>7.6959999999999997</c:v>
                </c:pt>
                <c:pt idx="976">
                  <c:v>7.8379999999999992</c:v>
                </c:pt>
                <c:pt idx="977">
                  <c:v>7.8170000000000002</c:v>
                </c:pt>
                <c:pt idx="978">
                  <c:v>7.766</c:v>
                </c:pt>
                <c:pt idx="979">
                  <c:v>7.7879999999999994</c:v>
                </c:pt>
                <c:pt idx="980">
                  <c:v>7.7679999999999989</c:v>
                </c:pt>
                <c:pt idx="981">
                  <c:v>7.7560000000000002</c:v>
                </c:pt>
                <c:pt idx="982">
                  <c:v>7.9079999999999995</c:v>
                </c:pt>
                <c:pt idx="983">
                  <c:v>7.8390000000000004</c:v>
                </c:pt>
                <c:pt idx="984">
                  <c:v>7.7960000000000012</c:v>
                </c:pt>
                <c:pt idx="985">
                  <c:v>7.7729999999999988</c:v>
                </c:pt>
                <c:pt idx="986">
                  <c:v>7.7759999999999989</c:v>
                </c:pt>
                <c:pt idx="987">
                  <c:v>7.7840000000000007</c:v>
                </c:pt>
                <c:pt idx="988">
                  <c:v>7.8890000000000002</c:v>
                </c:pt>
                <c:pt idx="989">
                  <c:v>7.7819999999999991</c:v>
                </c:pt>
                <c:pt idx="990">
                  <c:v>7.8650000000000002</c:v>
                </c:pt>
                <c:pt idx="991">
                  <c:v>7.8890000000000002</c:v>
                </c:pt>
                <c:pt idx="992">
                  <c:v>7.918000000000001</c:v>
                </c:pt>
                <c:pt idx="993">
                  <c:v>7.9489999999999998</c:v>
                </c:pt>
                <c:pt idx="994">
                  <c:v>7.9509999999999987</c:v>
                </c:pt>
                <c:pt idx="995">
                  <c:v>7.9880000000000013</c:v>
                </c:pt>
                <c:pt idx="996">
                  <c:v>7.9650000000000007</c:v>
                </c:pt>
                <c:pt idx="997">
                  <c:v>7.99</c:v>
                </c:pt>
                <c:pt idx="998">
                  <c:v>7.9980000000000002</c:v>
                </c:pt>
                <c:pt idx="999">
                  <c:v>8.0079999999999991</c:v>
                </c:pt>
                <c:pt idx="1000">
                  <c:v>8.0310000000000006</c:v>
                </c:pt>
                <c:pt idx="1001">
                  <c:v>8.0579999999999998</c:v>
                </c:pt>
                <c:pt idx="1002">
                  <c:v>7.8879999999999999</c:v>
                </c:pt>
                <c:pt idx="1003">
                  <c:v>7.923</c:v>
                </c:pt>
                <c:pt idx="1004">
                  <c:v>7.9009999999999989</c:v>
                </c:pt>
                <c:pt idx="1005">
                  <c:v>7.9049999999999994</c:v>
                </c:pt>
                <c:pt idx="1006">
                  <c:v>7.9219999999999997</c:v>
                </c:pt>
                <c:pt idx="1007">
                  <c:v>7.8849999999999998</c:v>
                </c:pt>
                <c:pt idx="1008">
                  <c:v>7.9240000000000013</c:v>
                </c:pt>
                <c:pt idx="1009">
                  <c:v>7.944</c:v>
                </c:pt>
                <c:pt idx="1010">
                  <c:v>7.9370000000000003</c:v>
                </c:pt>
                <c:pt idx="1011">
                  <c:v>7.9359999999999999</c:v>
                </c:pt>
                <c:pt idx="1012">
                  <c:v>7.9260000000000002</c:v>
                </c:pt>
                <c:pt idx="1013">
                  <c:v>7.8289999999999988</c:v>
                </c:pt>
                <c:pt idx="1014">
                  <c:v>7.7919999999999998</c:v>
                </c:pt>
                <c:pt idx="1015">
                  <c:v>7.88</c:v>
                </c:pt>
                <c:pt idx="1016">
                  <c:v>7.9060000000000006</c:v>
                </c:pt>
                <c:pt idx="1017">
                  <c:v>7.8390000000000004</c:v>
                </c:pt>
                <c:pt idx="1018">
                  <c:v>7.8400000000000007</c:v>
                </c:pt>
                <c:pt idx="1019">
                  <c:v>7.9159999999999995</c:v>
                </c:pt>
                <c:pt idx="1020">
                  <c:v>8.1110000000000007</c:v>
                </c:pt>
                <c:pt idx="1021">
                  <c:v>8.1110000000000007</c:v>
                </c:pt>
                <c:pt idx="1022">
                  <c:v>8.0220000000000002</c:v>
                </c:pt>
                <c:pt idx="1023">
                  <c:v>8.0410000000000004</c:v>
                </c:pt>
                <c:pt idx="1024">
                  <c:v>8.1150000000000002</c:v>
                </c:pt>
                <c:pt idx="1025">
                  <c:v>8.0470000000000006</c:v>
                </c:pt>
                <c:pt idx="1026">
                  <c:v>7.9379999999999997</c:v>
                </c:pt>
                <c:pt idx="1027">
                  <c:v>7.918000000000001</c:v>
                </c:pt>
                <c:pt idx="1028">
                  <c:v>7.9019999999999992</c:v>
                </c:pt>
                <c:pt idx="1029">
                  <c:v>8.0459999999999994</c:v>
                </c:pt>
                <c:pt idx="1030">
                  <c:v>7.9189999999999996</c:v>
                </c:pt>
                <c:pt idx="1031">
                  <c:v>7.8780000000000001</c:v>
                </c:pt>
                <c:pt idx="1032">
                  <c:v>7.8630000000000013</c:v>
                </c:pt>
                <c:pt idx="1033">
                  <c:v>7.94</c:v>
                </c:pt>
                <c:pt idx="1034">
                  <c:v>8</c:v>
                </c:pt>
                <c:pt idx="1035">
                  <c:v>7.971000000000001</c:v>
                </c:pt>
                <c:pt idx="1036">
                  <c:v>8.0299999999999994</c:v>
                </c:pt>
                <c:pt idx="1037">
                  <c:v>8.0250000000000004</c:v>
                </c:pt>
                <c:pt idx="1038">
                  <c:v>8.0220000000000002</c:v>
                </c:pt>
                <c:pt idx="1039">
                  <c:v>7.7279999999999998</c:v>
                </c:pt>
                <c:pt idx="1040">
                  <c:v>7.7990000000000013</c:v>
                </c:pt>
                <c:pt idx="1041">
                  <c:v>7.8420000000000005</c:v>
                </c:pt>
                <c:pt idx="1042">
                  <c:v>7.8330000000000002</c:v>
                </c:pt>
                <c:pt idx="1043">
                  <c:v>7.9219999999999997</c:v>
                </c:pt>
                <c:pt idx="1044">
                  <c:v>8.1720000000000006</c:v>
                </c:pt>
                <c:pt idx="1045">
                  <c:v>8.01</c:v>
                </c:pt>
                <c:pt idx="1046">
                  <c:v>7.9210000000000012</c:v>
                </c:pt>
                <c:pt idx="1047">
                  <c:v>8.0060000000000002</c:v>
                </c:pt>
                <c:pt idx="1048">
                  <c:v>8.0190000000000001</c:v>
                </c:pt>
                <c:pt idx="1049">
                  <c:v>8.1809999999999992</c:v>
                </c:pt>
                <c:pt idx="1050">
                  <c:v>7.8480000000000008</c:v>
                </c:pt>
                <c:pt idx="1051">
                  <c:v>7.8650000000000002</c:v>
                </c:pt>
                <c:pt idx="1052">
                  <c:v>7.8409999999999993</c:v>
                </c:pt>
                <c:pt idx="1053">
                  <c:v>7.8490000000000011</c:v>
                </c:pt>
                <c:pt idx="1054">
                  <c:v>7.8719999999999999</c:v>
                </c:pt>
                <c:pt idx="1055">
                  <c:v>7.8129999999999997</c:v>
                </c:pt>
                <c:pt idx="1056">
                  <c:v>7.8849999999999998</c:v>
                </c:pt>
                <c:pt idx="1057">
                  <c:v>7.8989999999999991</c:v>
                </c:pt>
                <c:pt idx="1058">
                  <c:v>7.9219999999999997</c:v>
                </c:pt>
                <c:pt idx="1059">
                  <c:v>7.8929999999999989</c:v>
                </c:pt>
                <c:pt idx="1060">
                  <c:v>7.944</c:v>
                </c:pt>
                <c:pt idx="1061">
                  <c:v>7.6920000000000002</c:v>
                </c:pt>
                <c:pt idx="1062">
                  <c:v>7.6159999999999997</c:v>
                </c:pt>
                <c:pt idx="1063">
                  <c:v>7.6289999999999996</c:v>
                </c:pt>
                <c:pt idx="1064">
                  <c:v>7.6230000000000002</c:v>
                </c:pt>
                <c:pt idx="1065">
                  <c:v>7.65</c:v>
                </c:pt>
                <c:pt idx="1066">
                  <c:v>7.6689999999999996</c:v>
                </c:pt>
                <c:pt idx="1067">
                  <c:v>7.7129999999999992</c:v>
                </c:pt>
                <c:pt idx="1068">
                  <c:v>7.8259999999999987</c:v>
                </c:pt>
                <c:pt idx="1069">
                  <c:v>7.8579999999999997</c:v>
                </c:pt>
                <c:pt idx="1070">
                  <c:v>7.8379999999999992</c:v>
                </c:pt>
                <c:pt idx="1071">
                  <c:v>7.8019999999999996</c:v>
                </c:pt>
                <c:pt idx="1072">
                  <c:v>7.819</c:v>
                </c:pt>
                <c:pt idx="1073">
                  <c:v>7.8710000000000004</c:v>
                </c:pt>
                <c:pt idx="1074">
                  <c:v>7.6109999999999998</c:v>
                </c:pt>
                <c:pt idx="1075">
                  <c:v>7.581999999999999</c:v>
                </c:pt>
                <c:pt idx="1076">
                  <c:v>7.5670000000000002</c:v>
                </c:pt>
                <c:pt idx="1077">
                  <c:v>7.5590000000000002</c:v>
                </c:pt>
                <c:pt idx="1078">
                  <c:v>7.5650000000000004</c:v>
                </c:pt>
                <c:pt idx="1079">
                  <c:v>7.6340000000000003</c:v>
                </c:pt>
                <c:pt idx="1080">
                  <c:v>7.6779999999999999</c:v>
                </c:pt>
                <c:pt idx="1081">
                  <c:v>7.6879999999999997</c:v>
                </c:pt>
                <c:pt idx="1082">
                  <c:v>7.6689999999999996</c:v>
                </c:pt>
                <c:pt idx="1083">
                  <c:v>7.6740000000000013</c:v>
                </c:pt>
                <c:pt idx="1084">
                  <c:v>7.6650000000000009</c:v>
                </c:pt>
                <c:pt idx="1085">
                  <c:v>7.668000000000001</c:v>
                </c:pt>
                <c:pt idx="1086">
                  <c:v>8.0679999999999996</c:v>
                </c:pt>
                <c:pt idx="1087">
                  <c:v>7.7859999999999996</c:v>
                </c:pt>
                <c:pt idx="1088">
                  <c:v>7.827</c:v>
                </c:pt>
                <c:pt idx="1089">
                  <c:v>7.8680000000000003</c:v>
                </c:pt>
                <c:pt idx="1090">
                  <c:v>7.8760000000000003</c:v>
                </c:pt>
                <c:pt idx="1091">
                  <c:v>7.8639999999999999</c:v>
                </c:pt>
                <c:pt idx="1092">
                  <c:v>7.9340000000000002</c:v>
                </c:pt>
                <c:pt idx="1093">
                  <c:v>8.3230000000000004</c:v>
                </c:pt>
                <c:pt idx="1094">
                  <c:v>8.0980000000000008</c:v>
                </c:pt>
                <c:pt idx="1095">
                  <c:v>8.1630000000000003</c:v>
                </c:pt>
                <c:pt idx="1096">
                  <c:v>8.1720000000000006</c:v>
                </c:pt>
                <c:pt idx="1097">
                  <c:v>8.1739999999999995</c:v>
                </c:pt>
                <c:pt idx="1098">
                  <c:v>8.1180000000000003</c:v>
                </c:pt>
                <c:pt idx="1099">
                  <c:v>8.2690000000000001</c:v>
                </c:pt>
                <c:pt idx="1100">
                  <c:v>7.8170000000000002</c:v>
                </c:pt>
                <c:pt idx="1101">
                  <c:v>7.7750000000000004</c:v>
                </c:pt>
                <c:pt idx="1102">
                  <c:v>7.7829999999999995</c:v>
                </c:pt>
                <c:pt idx="1103">
                  <c:v>7.7549999999999999</c:v>
                </c:pt>
                <c:pt idx="1104">
                  <c:v>7.7510000000000003</c:v>
                </c:pt>
                <c:pt idx="1105">
                  <c:v>7.9009999999999989</c:v>
                </c:pt>
                <c:pt idx="1106">
                  <c:v>7.9599999999999991</c:v>
                </c:pt>
                <c:pt idx="1107">
                  <c:v>7.9640000000000004</c:v>
                </c:pt>
                <c:pt idx="1108">
                  <c:v>7.9530000000000003</c:v>
                </c:pt>
                <c:pt idx="1109">
                  <c:v>7.9530000000000003</c:v>
                </c:pt>
                <c:pt idx="1110">
                  <c:v>7.9700000000000006</c:v>
                </c:pt>
                <c:pt idx="1111">
                  <c:v>7.6440000000000001</c:v>
                </c:pt>
                <c:pt idx="1112">
                  <c:v>7.5529999999999999</c:v>
                </c:pt>
                <c:pt idx="1113">
                  <c:v>7.6029999999999998</c:v>
                </c:pt>
                <c:pt idx="1114">
                  <c:v>7.6519999999999992</c:v>
                </c:pt>
                <c:pt idx="1115">
                  <c:v>7.6779999999999999</c:v>
                </c:pt>
                <c:pt idx="1116">
                  <c:v>7.6870000000000003</c:v>
                </c:pt>
                <c:pt idx="1117">
                  <c:v>7.7889999999999997</c:v>
                </c:pt>
                <c:pt idx="1118">
                  <c:v>7.9260000000000002</c:v>
                </c:pt>
                <c:pt idx="1119">
                  <c:v>7.9049999999999994</c:v>
                </c:pt>
                <c:pt idx="1120">
                  <c:v>7.9340000000000002</c:v>
                </c:pt>
                <c:pt idx="1121">
                  <c:v>7.9340000000000002</c:v>
                </c:pt>
                <c:pt idx="1122">
                  <c:v>7.9329999999999998</c:v>
                </c:pt>
                <c:pt idx="1123">
                  <c:v>7.5720000000000001</c:v>
                </c:pt>
                <c:pt idx="1124">
                  <c:v>7.56</c:v>
                </c:pt>
                <c:pt idx="1125">
                  <c:v>7.5090000000000003</c:v>
                </c:pt>
                <c:pt idx="1126">
                  <c:v>7.5319999999999991</c:v>
                </c:pt>
                <c:pt idx="1127">
                  <c:v>7.5460000000000012</c:v>
                </c:pt>
                <c:pt idx="1128">
                  <c:v>7.5810000000000004</c:v>
                </c:pt>
                <c:pt idx="1129">
                  <c:v>7.6569999999999991</c:v>
                </c:pt>
                <c:pt idx="1130">
                  <c:v>7.74</c:v>
                </c:pt>
                <c:pt idx="1131">
                  <c:v>7.7309999999999999</c:v>
                </c:pt>
                <c:pt idx="1132">
                  <c:v>7.7530000000000001</c:v>
                </c:pt>
                <c:pt idx="1133">
                  <c:v>7.7539999999999996</c:v>
                </c:pt>
                <c:pt idx="1134">
                  <c:v>7.7510000000000003</c:v>
                </c:pt>
                <c:pt idx="1135">
                  <c:v>7.7530000000000001</c:v>
                </c:pt>
                <c:pt idx="1136">
                  <c:v>7.6689999999999996</c:v>
                </c:pt>
                <c:pt idx="1137">
                  <c:v>7.7260000000000009</c:v>
                </c:pt>
                <c:pt idx="1138">
                  <c:v>7.7129999999999992</c:v>
                </c:pt>
                <c:pt idx="1139">
                  <c:v>7.7260000000000009</c:v>
                </c:pt>
                <c:pt idx="1140">
                  <c:v>7.7350000000000012</c:v>
                </c:pt>
                <c:pt idx="1141">
                  <c:v>7.9850000000000012</c:v>
                </c:pt>
                <c:pt idx="1142">
                  <c:v>8.141</c:v>
                </c:pt>
                <c:pt idx="1143">
                  <c:v>8.0459999999999994</c:v>
                </c:pt>
                <c:pt idx="1144">
                  <c:v>7.9909999999999997</c:v>
                </c:pt>
                <c:pt idx="1145">
                  <c:v>8.0129999999999999</c:v>
                </c:pt>
                <c:pt idx="1146">
                  <c:v>8.0090000000000003</c:v>
                </c:pt>
                <c:pt idx="1147">
                  <c:v>8.0579999999999998</c:v>
                </c:pt>
                <c:pt idx="1148">
                  <c:v>7.8360000000000003</c:v>
                </c:pt>
                <c:pt idx="1149">
                  <c:v>7.7159999999999993</c:v>
                </c:pt>
                <c:pt idx="1150">
                  <c:v>7.6769999999999996</c:v>
                </c:pt>
                <c:pt idx="1151">
                  <c:v>7.6740000000000013</c:v>
                </c:pt>
                <c:pt idx="1152">
                  <c:v>7.6989999999999998</c:v>
                </c:pt>
                <c:pt idx="1153">
                  <c:v>7.7249999999999996</c:v>
                </c:pt>
                <c:pt idx="1154">
                  <c:v>7.8360000000000003</c:v>
                </c:pt>
                <c:pt idx="1155">
                  <c:v>7.8659999999999997</c:v>
                </c:pt>
                <c:pt idx="1156">
                  <c:v>7.8360000000000003</c:v>
                </c:pt>
                <c:pt idx="1157">
                  <c:v>7.8379999999999992</c:v>
                </c:pt>
                <c:pt idx="1158">
                  <c:v>7.8609999999999998</c:v>
                </c:pt>
                <c:pt idx="1159">
                  <c:v>7.8680000000000003</c:v>
                </c:pt>
                <c:pt idx="1160">
                  <c:v>7.9150000000000009</c:v>
                </c:pt>
                <c:pt idx="1161">
                  <c:v>7.903999999999999</c:v>
                </c:pt>
                <c:pt idx="1162">
                  <c:v>7.8680000000000003</c:v>
                </c:pt>
                <c:pt idx="1163">
                  <c:v>7.8760000000000003</c:v>
                </c:pt>
                <c:pt idx="1164">
                  <c:v>7.8760000000000003</c:v>
                </c:pt>
                <c:pt idx="1165">
                  <c:v>7.8469999999999995</c:v>
                </c:pt>
                <c:pt idx="1166">
                  <c:v>7.9580000000000002</c:v>
                </c:pt>
                <c:pt idx="1167">
                  <c:v>8.0850000000000009</c:v>
                </c:pt>
                <c:pt idx="1168">
                  <c:v>8.0709999999999997</c:v>
                </c:pt>
                <c:pt idx="1169">
                  <c:v>8.0470000000000006</c:v>
                </c:pt>
                <c:pt idx="1170">
                  <c:v>8.0039999999999996</c:v>
                </c:pt>
                <c:pt idx="1171">
                  <c:v>7.9980000000000002</c:v>
                </c:pt>
                <c:pt idx="1172">
                  <c:v>8.0060000000000002</c:v>
                </c:pt>
                <c:pt idx="1173">
                  <c:v>7.6669999999999998</c:v>
                </c:pt>
                <c:pt idx="1174">
                  <c:v>7.653999999999999</c:v>
                </c:pt>
                <c:pt idx="1175">
                  <c:v>7.6239999999999997</c:v>
                </c:pt>
                <c:pt idx="1176">
                  <c:v>7.6379999999999999</c:v>
                </c:pt>
                <c:pt idx="1177">
                  <c:v>7.641</c:v>
                </c:pt>
                <c:pt idx="1178">
                  <c:v>7.6399999999999988</c:v>
                </c:pt>
                <c:pt idx="1179">
                  <c:v>7.6319999999999997</c:v>
                </c:pt>
                <c:pt idx="1180">
                  <c:v>7.6239999999999997</c:v>
                </c:pt>
                <c:pt idx="1181">
                  <c:v>7.6659999999999995</c:v>
                </c:pt>
                <c:pt idx="1182">
                  <c:v>7.6820000000000004</c:v>
                </c:pt>
                <c:pt idx="1183">
                  <c:v>7.6849999999999996</c:v>
                </c:pt>
                <c:pt idx="1184">
                  <c:v>7.694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1A-43D1-A974-7C1BCCC44886}"/>
            </c:ext>
          </c:extLst>
        </c:ser>
        <c:ser>
          <c:idx val="6"/>
          <c:order val="6"/>
          <c:tx>
            <c:strRef>
              <c:f>'C031JI_1'!$L$4:$L$5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'C031JI_1'!$A$6:$E$1192</c:f>
              <c:multiLvlStrCache>
                <c:ptCount val="1185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24</c:v>
                  </c:pt>
                  <c:pt idx="248">
                    <c:v>1</c:v>
                  </c:pt>
                  <c:pt idx="249">
                    <c:v>5</c:v>
                  </c:pt>
                  <c:pt idx="250">
                    <c:v>9</c:v>
                  </c:pt>
                  <c:pt idx="251">
                    <c:v>13</c:v>
                  </c:pt>
                  <c:pt idx="252">
                    <c:v>17</c:v>
                  </c:pt>
                  <c:pt idx="253">
                    <c:v>21</c:v>
                  </c:pt>
                  <c:pt idx="254">
                    <c:v>25</c:v>
                  </c:pt>
                  <c:pt idx="255">
                    <c:v>2</c:v>
                  </c:pt>
                  <c:pt idx="256">
                    <c:v>6</c:v>
                  </c:pt>
                  <c:pt idx="257">
                    <c:v>10</c:v>
                  </c:pt>
                  <c:pt idx="258">
                    <c:v>14</c:v>
                  </c:pt>
                  <c:pt idx="259">
                    <c:v>18</c:v>
                  </c:pt>
                  <c:pt idx="260">
                    <c:v>22</c:v>
                  </c:pt>
                  <c:pt idx="261">
                    <c:v>3</c:v>
                  </c:pt>
                  <c:pt idx="262">
                    <c:v>7</c:v>
                  </c:pt>
                  <c:pt idx="263">
                    <c:v>11</c:v>
                  </c:pt>
                  <c:pt idx="264">
                    <c:v>15</c:v>
                  </c:pt>
                  <c:pt idx="265">
                    <c:v>19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20</c:v>
                  </c:pt>
                  <c:pt idx="270">
                    <c:v>24</c:v>
                  </c:pt>
                  <c:pt idx="271">
                    <c:v>1</c:v>
                  </c:pt>
                  <c:pt idx="272">
                    <c:v>5</c:v>
                  </c:pt>
                  <c:pt idx="273">
                    <c:v>9</c:v>
                  </c:pt>
                  <c:pt idx="274">
                    <c:v>13</c:v>
                  </c:pt>
                  <c:pt idx="275">
                    <c:v>17</c:v>
                  </c:pt>
                  <c:pt idx="276">
                    <c:v>21</c:v>
                  </c:pt>
                  <c:pt idx="277">
                    <c:v>25</c:v>
                  </c:pt>
                  <c:pt idx="278">
                    <c:v>2</c:v>
                  </c:pt>
                  <c:pt idx="279">
                    <c:v>6</c:v>
                  </c:pt>
                  <c:pt idx="280">
                    <c:v>10</c:v>
                  </c:pt>
                  <c:pt idx="281">
                    <c:v>14</c:v>
                  </c:pt>
                  <c:pt idx="282">
                    <c:v>18</c:v>
                  </c:pt>
                  <c:pt idx="283">
                    <c:v>22</c:v>
                  </c:pt>
                  <c:pt idx="284">
                    <c:v>3</c:v>
                  </c:pt>
                  <c:pt idx="285">
                    <c:v>7</c:v>
                  </c:pt>
                  <c:pt idx="286">
                    <c:v>11</c:v>
                  </c:pt>
                  <c:pt idx="287">
                    <c:v>15</c:v>
                  </c:pt>
                  <c:pt idx="288">
                    <c:v>19</c:v>
                  </c:pt>
                  <c:pt idx="289">
                    <c:v>23</c:v>
                  </c:pt>
                  <c:pt idx="290">
                    <c:v>4</c:v>
                  </c:pt>
                  <c:pt idx="291">
                    <c:v>8</c:v>
                  </c:pt>
                  <c:pt idx="292">
                    <c:v>12</c:v>
                  </c:pt>
                  <c:pt idx="293">
                    <c:v>16</c:v>
                  </c:pt>
                  <c:pt idx="294">
                    <c:v>20</c:v>
                  </c:pt>
                  <c:pt idx="295">
                    <c:v>24</c:v>
                  </c:pt>
                  <c:pt idx="296">
                    <c:v>1</c:v>
                  </c:pt>
                  <c:pt idx="297">
                    <c:v>5</c:v>
                  </c:pt>
                  <c:pt idx="298">
                    <c:v>9</c:v>
                  </c:pt>
                  <c:pt idx="299">
                    <c:v>13</c:v>
                  </c:pt>
                  <c:pt idx="300">
                    <c:v>17</c:v>
                  </c:pt>
                  <c:pt idx="301">
                    <c:v>21</c:v>
                  </c:pt>
                  <c:pt idx="302">
                    <c:v>25</c:v>
                  </c:pt>
                  <c:pt idx="303">
                    <c:v>2</c:v>
                  </c:pt>
                  <c:pt idx="304">
                    <c:v>6</c:v>
                  </c:pt>
                  <c:pt idx="305">
                    <c:v>10</c:v>
                  </c:pt>
                  <c:pt idx="306">
                    <c:v>14</c:v>
                  </c:pt>
                  <c:pt idx="307">
                    <c:v>18</c:v>
                  </c:pt>
                  <c:pt idx="308">
                    <c:v>22</c:v>
                  </c:pt>
                  <c:pt idx="309">
                    <c:v>3</c:v>
                  </c:pt>
                  <c:pt idx="310">
                    <c:v>7</c:v>
                  </c:pt>
                  <c:pt idx="311">
                    <c:v>11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12</c:v>
                  </c:pt>
                  <c:pt idx="318">
                    <c:v>16</c:v>
                  </c:pt>
                  <c:pt idx="319">
                    <c:v>20</c:v>
                  </c:pt>
                  <c:pt idx="320">
                    <c:v>24</c:v>
                  </c:pt>
                  <c:pt idx="321">
                    <c:v>1</c:v>
                  </c:pt>
                  <c:pt idx="322">
                    <c:v>5</c:v>
                  </c:pt>
                  <c:pt idx="323">
                    <c:v>9</c:v>
                  </c:pt>
                  <c:pt idx="324">
                    <c:v>13</c:v>
                  </c:pt>
                  <c:pt idx="325">
                    <c:v>17</c:v>
                  </c:pt>
                  <c:pt idx="326">
                    <c:v>25</c:v>
                  </c:pt>
                  <c:pt idx="327">
                    <c:v>2</c:v>
                  </c:pt>
                  <c:pt idx="328">
                    <c:v>6</c:v>
                  </c:pt>
                  <c:pt idx="329">
                    <c:v>10</c:v>
                  </c:pt>
                  <c:pt idx="330">
                    <c:v>14</c:v>
                  </c:pt>
                  <c:pt idx="331">
                    <c:v>18</c:v>
                  </c:pt>
                  <c:pt idx="332">
                    <c:v>22</c:v>
                  </c:pt>
                  <c:pt idx="333">
                    <c:v>3</c:v>
                  </c:pt>
                  <c:pt idx="334">
                    <c:v>7</c:v>
                  </c:pt>
                  <c:pt idx="335">
                    <c:v>11</c:v>
                  </c:pt>
                  <c:pt idx="336">
                    <c:v>15</c:v>
                  </c:pt>
                  <c:pt idx="337">
                    <c:v>19</c:v>
                  </c:pt>
                  <c:pt idx="338">
                    <c:v>23</c:v>
                  </c:pt>
                  <c:pt idx="339">
                    <c:v>4</c:v>
                  </c:pt>
                  <c:pt idx="340">
                    <c:v>8</c:v>
                  </c:pt>
                  <c:pt idx="341">
                    <c:v>12</c:v>
                  </c:pt>
                  <c:pt idx="342">
                    <c:v>16</c:v>
                  </c:pt>
                  <c:pt idx="343">
                    <c:v>20</c:v>
                  </c:pt>
                  <c:pt idx="344">
                    <c:v>24</c:v>
                  </c:pt>
                  <c:pt idx="345">
                    <c:v>1</c:v>
                  </c:pt>
                  <c:pt idx="346">
                    <c:v>5</c:v>
                  </c:pt>
                  <c:pt idx="347">
                    <c:v>9</c:v>
                  </c:pt>
                  <c:pt idx="348">
                    <c:v>13</c:v>
                  </c:pt>
                  <c:pt idx="349">
                    <c:v>17</c:v>
                  </c:pt>
                  <c:pt idx="350">
                    <c:v>21</c:v>
                  </c:pt>
                  <c:pt idx="351">
                    <c:v>25</c:v>
                  </c:pt>
                  <c:pt idx="352">
                    <c:v>2</c:v>
                  </c:pt>
                  <c:pt idx="353">
                    <c:v>6</c:v>
                  </c:pt>
                  <c:pt idx="354">
                    <c:v>10</c:v>
                  </c:pt>
                  <c:pt idx="355">
                    <c:v>14</c:v>
                  </c:pt>
                  <c:pt idx="356">
                    <c:v>18</c:v>
                  </c:pt>
                  <c:pt idx="357">
                    <c:v>22</c:v>
                  </c:pt>
                  <c:pt idx="358">
                    <c:v>3</c:v>
                  </c:pt>
                  <c:pt idx="359">
                    <c:v>11</c:v>
                  </c:pt>
                  <c:pt idx="360">
                    <c:v>15</c:v>
                  </c:pt>
                  <c:pt idx="361">
                    <c:v>19</c:v>
                  </c:pt>
                  <c:pt idx="362">
                    <c:v>23</c:v>
                  </c:pt>
                  <c:pt idx="363">
                    <c:v>4</c:v>
                  </c:pt>
                  <c:pt idx="364">
                    <c:v>8</c:v>
                  </c:pt>
                  <c:pt idx="365">
                    <c:v>12</c:v>
                  </c:pt>
                  <c:pt idx="366">
                    <c:v>16</c:v>
                  </c:pt>
                  <c:pt idx="367">
                    <c:v>20</c:v>
                  </c:pt>
                  <c:pt idx="368">
                    <c:v>1</c:v>
                  </c:pt>
                  <c:pt idx="369">
                    <c:v>5</c:v>
                  </c:pt>
                  <c:pt idx="370">
                    <c:v>9</c:v>
                  </c:pt>
                  <c:pt idx="371">
                    <c:v>13</c:v>
                  </c:pt>
                  <c:pt idx="372">
                    <c:v>17</c:v>
                  </c:pt>
                  <c:pt idx="373">
                    <c:v>21</c:v>
                  </c:pt>
                  <c:pt idx="374">
                    <c:v>25</c:v>
                  </c:pt>
                  <c:pt idx="375">
                    <c:v>2</c:v>
                  </c:pt>
                  <c:pt idx="376">
                    <c:v>6</c:v>
                  </c:pt>
                  <c:pt idx="377">
                    <c:v>10</c:v>
                  </c:pt>
                  <c:pt idx="378">
                    <c:v>14</c:v>
                  </c:pt>
                  <c:pt idx="379">
                    <c:v>18</c:v>
                  </c:pt>
                  <c:pt idx="380">
                    <c:v>3</c:v>
                  </c:pt>
                  <c:pt idx="381">
                    <c:v>7</c:v>
                  </c:pt>
                  <c:pt idx="382">
                    <c:v>11</c:v>
                  </c:pt>
                  <c:pt idx="383">
                    <c:v>15</c:v>
                  </c:pt>
                  <c:pt idx="384">
                    <c:v>19</c:v>
                  </c:pt>
                  <c:pt idx="385">
                    <c:v>23</c:v>
                  </c:pt>
                  <c:pt idx="386">
                    <c:v>4</c:v>
                  </c:pt>
                  <c:pt idx="387">
                    <c:v>8</c:v>
                  </c:pt>
                  <c:pt idx="388">
                    <c:v>12</c:v>
                  </c:pt>
                  <c:pt idx="389">
                    <c:v>16</c:v>
                  </c:pt>
                  <c:pt idx="390">
                    <c:v>20</c:v>
                  </c:pt>
                  <c:pt idx="391">
                    <c:v>24</c:v>
                  </c:pt>
                  <c:pt idx="392">
                    <c:v>1</c:v>
                  </c:pt>
                  <c:pt idx="393">
                    <c:v>5</c:v>
                  </c:pt>
                  <c:pt idx="394">
                    <c:v>9</c:v>
                  </c:pt>
                  <c:pt idx="395">
                    <c:v>13</c:v>
                  </c:pt>
                  <c:pt idx="396">
                    <c:v>17</c:v>
                  </c:pt>
                  <c:pt idx="397">
                    <c:v>21</c:v>
                  </c:pt>
                  <c:pt idx="398">
                    <c:v>25</c:v>
                  </c:pt>
                  <c:pt idx="399">
                    <c:v>2</c:v>
                  </c:pt>
                  <c:pt idx="400">
                    <c:v>6</c:v>
                  </c:pt>
                  <c:pt idx="401">
                    <c:v>10</c:v>
                  </c:pt>
                  <c:pt idx="402">
                    <c:v>18</c:v>
                  </c:pt>
                  <c:pt idx="403">
                    <c:v>22</c:v>
                  </c:pt>
                  <c:pt idx="404">
                    <c:v>3</c:v>
                  </c:pt>
                  <c:pt idx="405">
                    <c:v>7</c:v>
                  </c:pt>
                  <c:pt idx="406">
                    <c:v>11</c:v>
                  </c:pt>
                  <c:pt idx="407">
                    <c:v>15</c:v>
                  </c:pt>
                  <c:pt idx="408">
                    <c:v>19</c:v>
                  </c:pt>
                  <c:pt idx="409">
                    <c:v>23</c:v>
                  </c:pt>
                  <c:pt idx="410">
                    <c:v>4</c:v>
                  </c:pt>
                  <c:pt idx="411">
                    <c:v>8</c:v>
                  </c:pt>
                  <c:pt idx="412">
                    <c:v>12</c:v>
                  </c:pt>
                  <c:pt idx="413">
                    <c:v>16</c:v>
                  </c:pt>
                  <c:pt idx="414">
                    <c:v>20</c:v>
                  </c:pt>
                  <c:pt idx="415">
                    <c:v>24</c:v>
                  </c:pt>
                  <c:pt idx="416">
                    <c:v>1</c:v>
                  </c:pt>
                  <c:pt idx="417">
                    <c:v>5</c:v>
                  </c:pt>
                  <c:pt idx="418">
                    <c:v>9</c:v>
                  </c:pt>
                  <c:pt idx="419">
                    <c:v>13</c:v>
                  </c:pt>
                  <c:pt idx="420">
                    <c:v>17</c:v>
                  </c:pt>
                  <c:pt idx="421">
                    <c:v>21</c:v>
                  </c:pt>
                  <c:pt idx="422">
                    <c:v>25</c:v>
                  </c:pt>
                  <c:pt idx="423">
                    <c:v>2</c:v>
                  </c:pt>
                  <c:pt idx="424">
                    <c:v>6</c:v>
                  </c:pt>
                  <c:pt idx="425">
                    <c:v>10</c:v>
                  </c:pt>
                  <c:pt idx="426">
                    <c:v>14</c:v>
                  </c:pt>
                  <c:pt idx="427">
                    <c:v>18</c:v>
                  </c:pt>
                  <c:pt idx="428">
                    <c:v>22</c:v>
                  </c:pt>
                  <c:pt idx="429">
                    <c:v>3</c:v>
                  </c:pt>
                  <c:pt idx="430">
                    <c:v>7</c:v>
                  </c:pt>
                  <c:pt idx="431">
                    <c:v>11</c:v>
                  </c:pt>
                  <c:pt idx="432">
                    <c:v>15</c:v>
                  </c:pt>
                  <c:pt idx="433">
                    <c:v>19</c:v>
                  </c:pt>
                  <c:pt idx="434">
                    <c:v>23</c:v>
                  </c:pt>
                  <c:pt idx="435">
                    <c:v>4</c:v>
                  </c:pt>
                  <c:pt idx="436">
                    <c:v>8</c:v>
                  </c:pt>
                  <c:pt idx="437">
                    <c:v>12</c:v>
                  </c:pt>
                  <c:pt idx="438">
                    <c:v>16</c:v>
                  </c:pt>
                  <c:pt idx="439">
                    <c:v>20</c:v>
                  </c:pt>
                  <c:pt idx="440">
                    <c:v>24</c:v>
                  </c:pt>
                  <c:pt idx="441">
                    <c:v>1</c:v>
                  </c:pt>
                  <c:pt idx="442">
                    <c:v>5</c:v>
                  </c:pt>
                  <c:pt idx="443">
                    <c:v>9</c:v>
                  </c:pt>
                  <c:pt idx="444">
                    <c:v>13</c:v>
                  </c:pt>
                  <c:pt idx="445">
                    <c:v>17</c:v>
                  </c:pt>
                  <c:pt idx="446">
                    <c:v>21</c:v>
                  </c:pt>
                  <c:pt idx="447">
                    <c:v>25</c:v>
                  </c:pt>
                  <c:pt idx="448">
                    <c:v>2</c:v>
                  </c:pt>
                  <c:pt idx="449">
                    <c:v>6</c:v>
                  </c:pt>
                  <c:pt idx="450">
                    <c:v>10</c:v>
                  </c:pt>
                  <c:pt idx="451">
                    <c:v>14</c:v>
                  </c:pt>
                  <c:pt idx="452">
                    <c:v>18</c:v>
                  </c:pt>
                  <c:pt idx="453">
                    <c:v>22</c:v>
                  </c:pt>
                  <c:pt idx="454">
                    <c:v>3</c:v>
                  </c:pt>
                  <c:pt idx="455">
                    <c:v>7</c:v>
                  </c:pt>
                  <c:pt idx="456">
                    <c:v>11</c:v>
                  </c:pt>
                  <c:pt idx="457">
                    <c:v>15</c:v>
                  </c:pt>
                  <c:pt idx="458">
                    <c:v>19</c:v>
                  </c:pt>
                  <c:pt idx="459">
                    <c:v>23</c:v>
                  </c:pt>
                  <c:pt idx="460">
                    <c:v>4</c:v>
                  </c:pt>
                  <c:pt idx="461">
                    <c:v>8</c:v>
                  </c:pt>
                  <c:pt idx="462">
                    <c:v>12</c:v>
                  </c:pt>
                  <c:pt idx="463">
                    <c:v>16</c:v>
                  </c:pt>
                  <c:pt idx="464">
                    <c:v>20</c:v>
                  </c:pt>
                  <c:pt idx="465">
                    <c:v>24</c:v>
                  </c:pt>
                  <c:pt idx="466">
                    <c:v>1</c:v>
                  </c:pt>
                  <c:pt idx="467">
                    <c:v>5</c:v>
                  </c:pt>
                  <c:pt idx="468">
                    <c:v>9</c:v>
                  </c:pt>
                  <c:pt idx="469">
                    <c:v>13</c:v>
                  </c:pt>
                  <c:pt idx="470">
                    <c:v>17</c:v>
                  </c:pt>
                  <c:pt idx="471">
                    <c:v>21</c:v>
                  </c:pt>
                  <c:pt idx="472">
                    <c:v>25</c:v>
                  </c:pt>
                  <c:pt idx="473">
                    <c:v>2</c:v>
                  </c:pt>
                  <c:pt idx="474">
                    <c:v>6</c:v>
                  </c:pt>
                  <c:pt idx="475">
                    <c:v>10</c:v>
                  </c:pt>
                  <c:pt idx="476">
                    <c:v>14</c:v>
                  </c:pt>
                  <c:pt idx="477">
                    <c:v>18</c:v>
                  </c:pt>
                  <c:pt idx="478">
                    <c:v>22</c:v>
                  </c:pt>
                  <c:pt idx="479">
                    <c:v>3</c:v>
                  </c:pt>
                  <c:pt idx="480">
                    <c:v>7</c:v>
                  </c:pt>
                  <c:pt idx="481">
                    <c:v>11</c:v>
                  </c:pt>
                  <c:pt idx="482">
                    <c:v>15</c:v>
                  </c:pt>
                  <c:pt idx="483">
                    <c:v>19</c:v>
                  </c:pt>
                  <c:pt idx="484">
                    <c:v>23</c:v>
                  </c:pt>
                  <c:pt idx="485">
                    <c:v>4</c:v>
                  </c:pt>
                  <c:pt idx="486">
                    <c:v>8</c:v>
                  </c:pt>
                  <c:pt idx="487">
                    <c:v>12</c:v>
                  </c:pt>
                  <c:pt idx="488">
                    <c:v>16</c:v>
                  </c:pt>
                  <c:pt idx="489">
                    <c:v>20</c:v>
                  </c:pt>
                  <c:pt idx="490">
                    <c:v>24</c:v>
                  </c:pt>
                  <c:pt idx="491">
                    <c:v>1</c:v>
                  </c:pt>
                  <c:pt idx="492">
                    <c:v>5</c:v>
                  </c:pt>
                  <c:pt idx="493">
                    <c:v>9</c:v>
                  </c:pt>
                  <c:pt idx="494">
                    <c:v>13</c:v>
                  </c:pt>
                  <c:pt idx="495">
                    <c:v>17</c:v>
                  </c:pt>
                  <c:pt idx="496">
                    <c:v>21</c:v>
                  </c:pt>
                  <c:pt idx="497">
                    <c:v>25</c:v>
                  </c:pt>
                  <c:pt idx="498">
                    <c:v>2</c:v>
                  </c:pt>
                  <c:pt idx="499">
                    <c:v>6</c:v>
                  </c:pt>
                  <c:pt idx="500">
                    <c:v>10</c:v>
                  </c:pt>
                  <c:pt idx="501">
                    <c:v>14</c:v>
                  </c:pt>
                  <c:pt idx="502">
                    <c:v>18</c:v>
                  </c:pt>
                  <c:pt idx="503">
                    <c:v>22</c:v>
                  </c:pt>
                  <c:pt idx="504">
                    <c:v>3</c:v>
                  </c:pt>
                  <c:pt idx="505">
                    <c:v>7</c:v>
                  </c:pt>
                  <c:pt idx="506">
                    <c:v>11</c:v>
                  </c:pt>
                  <c:pt idx="507">
                    <c:v>15</c:v>
                  </c:pt>
                  <c:pt idx="508">
                    <c:v>19</c:v>
                  </c:pt>
                  <c:pt idx="509">
                    <c:v>23</c:v>
                  </c:pt>
                  <c:pt idx="510">
                    <c:v>4</c:v>
                  </c:pt>
                  <c:pt idx="511">
                    <c:v>8</c:v>
                  </c:pt>
                  <c:pt idx="512">
                    <c:v>12</c:v>
                  </c:pt>
                  <c:pt idx="513">
                    <c:v>16</c:v>
                  </c:pt>
                  <c:pt idx="514">
                    <c:v>20</c:v>
                  </c:pt>
                  <c:pt idx="515">
                    <c:v>24</c:v>
                  </c:pt>
                  <c:pt idx="516">
                    <c:v>1</c:v>
                  </c:pt>
                  <c:pt idx="517">
                    <c:v>5</c:v>
                  </c:pt>
                  <c:pt idx="518">
                    <c:v>9</c:v>
                  </c:pt>
                  <c:pt idx="519">
                    <c:v>13</c:v>
                  </c:pt>
                  <c:pt idx="520">
                    <c:v>17</c:v>
                  </c:pt>
                  <c:pt idx="521">
                    <c:v>21</c:v>
                  </c:pt>
                  <c:pt idx="522">
                    <c:v>25</c:v>
                  </c:pt>
                  <c:pt idx="523">
                    <c:v>2</c:v>
                  </c:pt>
                  <c:pt idx="524">
                    <c:v>6</c:v>
                  </c:pt>
                  <c:pt idx="525">
                    <c:v>10</c:v>
                  </c:pt>
                  <c:pt idx="526">
                    <c:v>14</c:v>
                  </c:pt>
                  <c:pt idx="527">
                    <c:v>18</c:v>
                  </c:pt>
                  <c:pt idx="528">
                    <c:v>22</c:v>
                  </c:pt>
                  <c:pt idx="529">
                    <c:v>3</c:v>
                  </c:pt>
                  <c:pt idx="530">
                    <c:v>7</c:v>
                  </c:pt>
                  <c:pt idx="531">
                    <c:v>11</c:v>
                  </c:pt>
                  <c:pt idx="532">
                    <c:v>15</c:v>
                  </c:pt>
                  <c:pt idx="533">
                    <c:v>19</c:v>
                  </c:pt>
                  <c:pt idx="534">
                    <c:v>23</c:v>
                  </c:pt>
                  <c:pt idx="535">
                    <c:v>4</c:v>
                  </c:pt>
                  <c:pt idx="536">
                    <c:v>8</c:v>
                  </c:pt>
                  <c:pt idx="537">
                    <c:v>12</c:v>
                  </c:pt>
                  <c:pt idx="538">
                    <c:v>16</c:v>
                  </c:pt>
                  <c:pt idx="539">
                    <c:v>20</c:v>
                  </c:pt>
                  <c:pt idx="540">
                    <c:v>24</c:v>
                  </c:pt>
                  <c:pt idx="541">
                    <c:v>1</c:v>
                  </c:pt>
                  <c:pt idx="542">
                    <c:v>5</c:v>
                  </c:pt>
                  <c:pt idx="543">
                    <c:v>9</c:v>
                  </c:pt>
                  <c:pt idx="544">
                    <c:v>13</c:v>
                  </c:pt>
                  <c:pt idx="545">
                    <c:v>17</c:v>
                  </c:pt>
                  <c:pt idx="546">
                    <c:v>21</c:v>
                  </c:pt>
                  <c:pt idx="547">
                    <c:v>25</c:v>
                  </c:pt>
                  <c:pt idx="548">
                    <c:v>2</c:v>
                  </c:pt>
                  <c:pt idx="549">
                    <c:v>6</c:v>
                  </c:pt>
                  <c:pt idx="550">
                    <c:v>10</c:v>
                  </c:pt>
                  <c:pt idx="551">
                    <c:v>14</c:v>
                  </c:pt>
                  <c:pt idx="552">
                    <c:v>18</c:v>
                  </c:pt>
                  <c:pt idx="553">
                    <c:v>22</c:v>
                  </c:pt>
                  <c:pt idx="554">
                    <c:v>3</c:v>
                  </c:pt>
                  <c:pt idx="555">
                    <c:v>7</c:v>
                  </c:pt>
                  <c:pt idx="556">
                    <c:v>11</c:v>
                  </c:pt>
                  <c:pt idx="557">
                    <c:v>15</c:v>
                  </c:pt>
                  <c:pt idx="558">
                    <c:v>19</c:v>
                  </c:pt>
                  <c:pt idx="559">
                    <c:v>23</c:v>
                  </c:pt>
                  <c:pt idx="560">
                    <c:v>4</c:v>
                  </c:pt>
                  <c:pt idx="561">
                    <c:v>8</c:v>
                  </c:pt>
                  <c:pt idx="562">
                    <c:v>12</c:v>
                  </c:pt>
                  <c:pt idx="563">
                    <c:v>16</c:v>
                  </c:pt>
                  <c:pt idx="564">
                    <c:v>20</c:v>
                  </c:pt>
                  <c:pt idx="565">
                    <c:v>24</c:v>
                  </c:pt>
                  <c:pt idx="566">
                    <c:v>1</c:v>
                  </c:pt>
                  <c:pt idx="567">
                    <c:v>5</c:v>
                  </c:pt>
                  <c:pt idx="568">
                    <c:v>9</c:v>
                  </c:pt>
                  <c:pt idx="569">
                    <c:v>13</c:v>
                  </c:pt>
                  <c:pt idx="570">
                    <c:v>17</c:v>
                  </c:pt>
                  <c:pt idx="571">
                    <c:v>21</c:v>
                  </c:pt>
                  <c:pt idx="572">
                    <c:v>25</c:v>
                  </c:pt>
                  <c:pt idx="573">
                    <c:v>2</c:v>
                  </c:pt>
                  <c:pt idx="574">
                    <c:v>6</c:v>
                  </c:pt>
                  <c:pt idx="575">
                    <c:v>10</c:v>
                  </c:pt>
                  <c:pt idx="576">
                    <c:v>14</c:v>
                  </c:pt>
                  <c:pt idx="577">
                    <c:v>18</c:v>
                  </c:pt>
                  <c:pt idx="578">
                    <c:v>22</c:v>
                  </c:pt>
                  <c:pt idx="579">
                    <c:v>3</c:v>
                  </c:pt>
                  <c:pt idx="580">
                    <c:v>7</c:v>
                  </c:pt>
                  <c:pt idx="581">
                    <c:v>11</c:v>
                  </c:pt>
                  <c:pt idx="582">
                    <c:v>15</c:v>
                  </c:pt>
                  <c:pt idx="583">
                    <c:v>19</c:v>
                  </c:pt>
                  <c:pt idx="584">
                    <c:v>23</c:v>
                  </c:pt>
                  <c:pt idx="585">
                    <c:v>4</c:v>
                  </c:pt>
                  <c:pt idx="586">
                    <c:v>8</c:v>
                  </c:pt>
                  <c:pt idx="587">
                    <c:v>12</c:v>
                  </c:pt>
                  <c:pt idx="588">
                    <c:v>16</c:v>
                  </c:pt>
                  <c:pt idx="589">
                    <c:v>20</c:v>
                  </c:pt>
                  <c:pt idx="590">
                    <c:v>24</c:v>
                  </c:pt>
                  <c:pt idx="591">
                    <c:v>1</c:v>
                  </c:pt>
                  <c:pt idx="592">
                    <c:v>5</c:v>
                  </c:pt>
                  <c:pt idx="593">
                    <c:v>9</c:v>
                  </c:pt>
                  <c:pt idx="594">
                    <c:v>13</c:v>
                  </c:pt>
                  <c:pt idx="595">
                    <c:v>17</c:v>
                  </c:pt>
                  <c:pt idx="596">
                    <c:v>21</c:v>
                  </c:pt>
                  <c:pt idx="597">
                    <c:v>25</c:v>
                  </c:pt>
                  <c:pt idx="598">
                    <c:v>2</c:v>
                  </c:pt>
                  <c:pt idx="599">
                    <c:v>6</c:v>
                  </c:pt>
                  <c:pt idx="600">
                    <c:v>10</c:v>
                  </c:pt>
                  <c:pt idx="601">
                    <c:v>14</c:v>
                  </c:pt>
                  <c:pt idx="602">
                    <c:v>18</c:v>
                  </c:pt>
                  <c:pt idx="603">
                    <c:v>22</c:v>
                  </c:pt>
                  <c:pt idx="604">
                    <c:v>3</c:v>
                  </c:pt>
                  <c:pt idx="605">
                    <c:v>7</c:v>
                  </c:pt>
                  <c:pt idx="606">
                    <c:v>11</c:v>
                  </c:pt>
                  <c:pt idx="607">
                    <c:v>15</c:v>
                  </c:pt>
                  <c:pt idx="608">
                    <c:v>19</c:v>
                  </c:pt>
                  <c:pt idx="609">
                    <c:v>23</c:v>
                  </c:pt>
                  <c:pt idx="610">
                    <c:v>4</c:v>
                  </c:pt>
                  <c:pt idx="611">
                    <c:v>8</c:v>
                  </c:pt>
                  <c:pt idx="612">
                    <c:v>12</c:v>
                  </c:pt>
                  <c:pt idx="613">
                    <c:v>16</c:v>
                  </c:pt>
                  <c:pt idx="614">
                    <c:v>20</c:v>
                  </c:pt>
                  <c:pt idx="615">
                    <c:v>24</c:v>
                  </c:pt>
                  <c:pt idx="616">
                    <c:v>1</c:v>
                  </c:pt>
                  <c:pt idx="617">
                    <c:v>5</c:v>
                  </c:pt>
                  <c:pt idx="618">
                    <c:v>9</c:v>
                  </c:pt>
                  <c:pt idx="619">
                    <c:v>13</c:v>
                  </c:pt>
                  <c:pt idx="620">
                    <c:v>17</c:v>
                  </c:pt>
                  <c:pt idx="621">
                    <c:v>21</c:v>
                  </c:pt>
                  <c:pt idx="622">
                    <c:v>25</c:v>
                  </c:pt>
                  <c:pt idx="623">
                    <c:v>2</c:v>
                  </c:pt>
                  <c:pt idx="624">
                    <c:v>6</c:v>
                  </c:pt>
                  <c:pt idx="625">
                    <c:v>10</c:v>
                  </c:pt>
                  <c:pt idx="626">
                    <c:v>14</c:v>
                  </c:pt>
                  <c:pt idx="627">
                    <c:v>18</c:v>
                  </c:pt>
                  <c:pt idx="628">
                    <c:v>22</c:v>
                  </c:pt>
                  <c:pt idx="629">
                    <c:v>3</c:v>
                  </c:pt>
                  <c:pt idx="630">
                    <c:v>7</c:v>
                  </c:pt>
                  <c:pt idx="631">
                    <c:v>11</c:v>
                  </c:pt>
                  <c:pt idx="632">
                    <c:v>15</c:v>
                  </c:pt>
                  <c:pt idx="633">
                    <c:v>19</c:v>
                  </c:pt>
                  <c:pt idx="634">
                    <c:v>23</c:v>
                  </c:pt>
                  <c:pt idx="635">
                    <c:v>4</c:v>
                  </c:pt>
                  <c:pt idx="636">
                    <c:v>8</c:v>
                  </c:pt>
                  <c:pt idx="637">
                    <c:v>12</c:v>
                  </c:pt>
                  <c:pt idx="638">
                    <c:v>16</c:v>
                  </c:pt>
                  <c:pt idx="639">
                    <c:v>20</c:v>
                  </c:pt>
                  <c:pt idx="640">
                    <c:v>24</c:v>
                  </c:pt>
                  <c:pt idx="641">
                    <c:v>1</c:v>
                  </c:pt>
                  <c:pt idx="642">
                    <c:v>5</c:v>
                  </c:pt>
                  <c:pt idx="643">
                    <c:v>9</c:v>
                  </c:pt>
                  <c:pt idx="644">
                    <c:v>13</c:v>
                  </c:pt>
                  <c:pt idx="645">
                    <c:v>17</c:v>
                  </c:pt>
                  <c:pt idx="646">
                    <c:v>21</c:v>
                  </c:pt>
                  <c:pt idx="647">
                    <c:v>25</c:v>
                  </c:pt>
                  <c:pt idx="648">
                    <c:v>2</c:v>
                  </c:pt>
                  <c:pt idx="649">
                    <c:v>6</c:v>
                  </c:pt>
                  <c:pt idx="650">
                    <c:v>10</c:v>
                  </c:pt>
                  <c:pt idx="651">
                    <c:v>14</c:v>
                  </c:pt>
                  <c:pt idx="652">
                    <c:v>18</c:v>
                  </c:pt>
                  <c:pt idx="653">
                    <c:v>22</c:v>
                  </c:pt>
                  <c:pt idx="654">
                    <c:v>3</c:v>
                  </c:pt>
                  <c:pt idx="655">
                    <c:v>7</c:v>
                  </c:pt>
                  <c:pt idx="656">
                    <c:v>11</c:v>
                  </c:pt>
                  <c:pt idx="657">
                    <c:v>15</c:v>
                  </c:pt>
                  <c:pt idx="658">
                    <c:v>19</c:v>
                  </c:pt>
                  <c:pt idx="659">
                    <c:v>23</c:v>
                  </c:pt>
                  <c:pt idx="660">
                    <c:v>4</c:v>
                  </c:pt>
                  <c:pt idx="661">
                    <c:v>8</c:v>
                  </c:pt>
                  <c:pt idx="662">
                    <c:v>12</c:v>
                  </c:pt>
                  <c:pt idx="663">
                    <c:v>16</c:v>
                  </c:pt>
                  <c:pt idx="664">
                    <c:v>20</c:v>
                  </c:pt>
                  <c:pt idx="665">
                    <c:v>24</c:v>
                  </c:pt>
                  <c:pt idx="666">
                    <c:v>1</c:v>
                  </c:pt>
                  <c:pt idx="667">
                    <c:v>5</c:v>
                  </c:pt>
                  <c:pt idx="668">
                    <c:v>9</c:v>
                  </c:pt>
                  <c:pt idx="669">
                    <c:v>13</c:v>
                  </c:pt>
                  <c:pt idx="670">
                    <c:v>17</c:v>
                  </c:pt>
                  <c:pt idx="671">
                    <c:v>21</c:v>
                  </c:pt>
                  <c:pt idx="672">
                    <c:v>25</c:v>
                  </c:pt>
                  <c:pt idx="673">
                    <c:v>2</c:v>
                  </c:pt>
                  <c:pt idx="674">
                    <c:v>6</c:v>
                  </c:pt>
                  <c:pt idx="675">
                    <c:v>10</c:v>
                  </c:pt>
                  <c:pt idx="676">
                    <c:v>14</c:v>
                  </c:pt>
                  <c:pt idx="677">
                    <c:v>18</c:v>
                  </c:pt>
                  <c:pt idx="678">
                    <c:v>22</c:v>
                  </c:pt>
                  <c:pt idx="679">
                    <c:v>3</c:v>
                  </c:pt>
                  <c:pt idx="680">
                    <c:v>7</c:v>
                  </c:pt>
                  <c:pt idx="681">
                    <c:v>11</c:v>
                  </c:pt>
                  <c:pt idx="682">
                    <c:v>15</c:v>
                  </c:pt>
                  <c:pt idx="683">
                    <c:v>19</c:v>
                  </c:pt>
                  <c:pt idx="684">
                    <c:v>23</c:v>
                  </c:pt>
                  <c:pt idx="685">
                    <c:v>4</c:v>
                  </c:pt>
                  <c:pt idx="686">
                    <c:v>8</c:v>
                  </c:pt>
                  <c:pt idx="687">
                    <c:v>12</c:v>
                  </c:pt>
                  <c:pt idx="688">
                    <c:v>16</c:v>
                  </c:pt>
                  <c:pt idx="689">
                    <c:v>20</c:v>
                  </c:pt>
                  <c:pt idx="690">
                    <c:v>24</c:v>
                  </c:pt>
                  <c:pt idx="691">
                    <c:v>1</c:v>
                  </c:pt>
                  <c:pt idx="692">
                    <c:v>5</c:v>
                  </c:pt>
                  <c:pt idx="693">
                    <c:v>9</c:v>
                  </c:pt>
                  <c:pt idx="694">
                    <c:v>13</c:v>
                  </c:pt>
                  <c:pt idx="695">
                    <c:v>17</c:v>
                  </c:pt>
                  <c:pt idx="696">
                    <c:v>21</c:v>
                  </c:pt>
                  <c:pt idx="697">
                    <c:v>25</c:v>
                  </c:pt>
                  <c:pt idx="698">
                    <c:v>2</c:v>
                  </c:pt>
                  <c:pt idx="699">
                    <c:v>6</c:v>
                  </c:pt>
                  <c:pt idx="700">
                    <c:v>10</c:v>
                  </c:pt>
                  <c:pt idx="701">
                    <c:v>14</c:v>
                  </c:pt>
                  <c:pt idx="702">
                    <c:v>18</c:v>
                  </c:pt>
                  <c:pt idx="703">
                    <c:v>22</c:v>
                  </c:pt>
                  <c:pt idx="704">
                    <c:v>3</c:v>
                  </c:pt>
                  <c:pt idx="705">
                    <c:v>7</c:v>
                  </c:pt>
                  <c:pt idx="706">
                    <c:v>11</c:v>
                  </c:pt>
                  <c:pt idx="707">
                    <c:v>15</c:v>
                  </c:pt>
                  <c:pt idx="708">
                    <c:v>19</c:v>
                  </c:pt>
                  <c:pt idx="709">
                    <c:v>23</c:v>
                  </c:pt>
                  <c:pt idx="710">
                    <c:v>4</c:v>
                  </c:pt>
                  <c:pt idx="711">
                    <c:v>8</c:v>
                  </c:pt>
                  <c:pt idx="712">
                    <c:v>12</c:v>
                  </c:pt>
                  <c:pt idx="713">
                    <c:v>16</c:v>
                  </c:pt>
                  <c:pt idx="714">
                    <c:v>20</c:v>
                  </c:pt>
                  <c:pt idx="715">
                    <c:v>24</c:v>
                  </c:pt>
                  <c:pt idx="716">
                    <c:v>1</c:v>
                  </c:pt>
                  <c:pt idx="717">
                    <c:v>5</c:v>
                  </c:pt>
                  <c:pt idx="718">
                    <c:v>9</c:v>
                  </c:pt>
                  <c:pt idx="719">
                    <c:v>13</c:v>
                  </c:pt>
                  <c:pt idx="720">
                    <c:v>17</c:v>
                  </c:pt>
                  <c:pt idx="721">
                    <c:v>21</c:v>
                  </c:pt>
                  <c:pt idx="722">
                    <c:v>25</c:v>
                  </c:pt>
                  <c:pt idx="723">
                    <c:v>2</c:v>
                  </c:pt>
                  <c:pt idx="724">
                    <c:v>6</c:v>
                  </c:pt>
                  <c:pt idx="725">
                    <c:v>10</c:v>
                  </c:pt>
                  <c:pt idx="726">
                    <c:v>14</c:v>
                  </c:pt>
                  <c:pt idx="727">
                    <c:v>18</c:v>
                  </c:pt>
                  <c:pt idx="728">
                    <c:v>22</c:v>
                  </c:pt>
                  <c:pt idx="729">
                    <c:v>3</c:v>
                  </c:pt>
                  <c:pt idx="730">
                    <c:v>7</c:v>
                  </c:pt>
                  <c:pt idx="731">
                    <c:v>11</c:v>
                  </c:pt>
                  <c:pt idx="732">
                    <c:v>15</c:v>
                  </c:pt>
                  <c:pt idx="733">
                    <c:v>19</c:v>
                  </c:pt>
                  <c:pt idx="734">
                    <c:v>23</c:v>
                  </c:pt>
                  <c:pt idx="735">
                    <c:v>4</c:v>
                  </c:pt>
                  <c:pt idx="736">
                    <c:v>8</c:v>
                  </c:pt>
                  <c:pt idx="737">
                    <c:v>12</c:v>
                  </c:pt>
                  <c:pt idx="738">
                    <c:v>16</c:v>
                  </c:pt>
                  <c:pt idx="739">
                    <c:v>20</c:v>
                  </c:pt>
                  <c:pt idx="740">
                    <c:v>24</c:v>
                  </c:pt>
                  <c:pt idx="741">
                    <c:v>1</c:v>
                  </c:pt>
                  <c:pt idx="742">
                    <c:v>5</c:v>
                  </c:pt>
                  <c:pt idx="743">
                    <c:v>9</c:v>
                  </c:pt>
                  <c:pt idx="744">
                    <c:v>13</c:v>
                  </c:pt>
                  <c:pt idx="745">
                    <c:v>17</c:v>
                  </c:pt>
                  <c:pt idx="746">
                    <c:v>21</c:v>
                  </c:pt>
                  <c:pt idx="747">
                    <c:v>25</c:v>
                  </c:pt>
                  <c:pt idx="748">
                    <c:v>2</c:v>
                  </c:pt>
                  <c:pt idx="749">
                    <c:v>6</c:v>
                  </c:pt>
                  <c:pt idx="750">
                    <c:v>10</c:v>
                  </c:pt>
                  <c:pt idx="751">
                    <c:v>14</c:v>
                  </c:pt>
                  <c:pt idx="752">
                    <c:v>18</c:v>
                  </c:pt>
                  <c:pt idx="753">
                    <c:v>22</c:v>
                  </c:pt>
                  <c:pt idx="754">
                    <c:v>3</c:v>
                  </c:pt>
                  <c:pt idx="755">
                    <c:v>7</c:v>
                  </c:pt>
                  <c:pt idx="756">
                    <c:v>11</c:v>
                  </c:pt>
                  <c:pt idx="757">
                    <c:v>15</c:v>
                  </c:pt>
                  <c:pt idx="758">
                    <c:v>19</c:v>
                  </c:pt>
                  <c:pt idx="759">
                    <c:v>23</c:v>
                  </c:pt>
                  <c:pt idx="760">
                    <c:v>4</c:v>
                  </c:pt>
                  <c:pt idx="761">
                    <c:v>8</c:v>
                  </c:pt>
                  <c:pt idx="762">
                    <c:v>12</c:v>
                  </c:pt>
                  <c:pt idx="763">
                    <c:v>16</c:v>
                  </c:pt>
                  <c:pt idx="764">
                    <c:v>20</c:v>
                  </c:pt>
                  <c:pt idx="765">
                    <c:v>24</c:v>
                  </c:pt>
                  <c:pt idx="766">
                    <c:v>1</c:v>
                  </c:pt>
                  <c:pt idx="767">
                    <c:v>5</c:v>
                  </c:pt>
                  <c:pt idx="768">
                    <c:v>9</c:v>
                  </c:pt>
                  <c:pt idx="769">
                    <c:v>13</c:v>
                  </c:pt>
                  <c:pt idx="770">
                    <c:v>17</c:v>
                  </c:pt>
                  <c:pt idx="771">
                    <c:v>21</c:v>
                  </c:pt>
                  <c:pt idx="772">
                    <c:v>25</c:v>
                  </c:pt>
                  <c:pt idx="773">
                    <c:v>2</c:v>
                  </c:pt>
                  <c:pt idx="774">
                    <c:v>6</c:v>
                  </c:pt>
                  <c:pt idx="775">
                    <c:v>10</c:v>
                  </c:pt>
                  <c:pt idx="776">
                    <c:v>14</c:v>
                  </c:pt>
                  <c:pt idx="777">
                    <c:v>18</c:v>
                  </c:pt>
                  <c:pt idx="778">
                    <c:v>22</c:v>
                  </c:pt>
                  <c:pt idx="779">
                    <c:v>3</c:v>
                  </c:pt>
                  <c:pt idx="780">
                    <c:v>7</c:v>
                  </c:pt>
                  <c:pt idx="781">
                    <c:v>11</c:v>
                  </c:pt>
                  <c:pt idx="782">
                    <c:v>15</c:v>
                  </c:pt>
                  <c:pt idx="783">
                    <c:v>19</c:v>
                  </c:pt>
                  <c:pt idx="784">
                    <c:v>23</c:v>
                  </c:pt>
                  <c:pt idx="785">
                    <c:v>4</c:v>
                  </c:pt>
                  <c:pt idx="786">
                    <c:v>8</c:v>
                  </c:pt>
                  <c:pt idx="787">
                    <c:v>12</c:v>
                  </c:pt>
                  <c:pt idx="788">
                    <c:v>16</c:v>
                  </c:pt>
                  <c:pt idx="789">
                    <c:v>20</c:v>
                  </c:pt>
                  <c:pt idx="790">
                    <c:v>24</c:v>
                  </c:pt>
                  <c:pt idx="791">
                    <c:v>1</c:v>
                  </c:pt>
                  <c:pt idx="792">
                    <c:v>5</c:v>
                  </c:pt>
                  <c:pt idx="793">
                    <c:v>9</c:v>
                  </c:pt>
                  <c:pt idx="794">
                    <c:v>13</c:v>
                  </c:pt>
                  <c:pt idx="795">
                    <c:v>17</c:v>
                  </c:pt>
                  <c:pt idx="796">
                    <c:v>21</c:v>
                  </c:pt>
                  <c:pt idx="797">
                    <c:v>25</c:v>
                  </c:pt>
                  <c:pt idx="798">
                    <c:v>2</c:v>
                  </c:pt>
                  <c:pt idx="799">
                    <c:v>6</c:v>
                  </c:pt>
                  <c:pt idx="800">
                    <c:v>10</c:v>
                  </c:pt>
                  <c:pt idx="801">
                    <c:v>14</c:v>
                  </c:pt>
                  <c:pt idx="802">
                    <c:v>18</c:v>
                  </c:pt>
                  <c:pt idx="803">
                    <c:v>22</c:v>
                  </c:pt>
                  <c:pt idx="804">
                    <c:v>3</c:v>
                  </c:pt>
                  <c:pt idx="805">
                    <c:v>7</c:v>
                  </c:pt>
                  <c:pt idx="806">
                    <c:v>11</c:v>
                  </c:pt>
                  <c:pt idx="807">
                    <c:v>15</c:v>
                  </c:pt>
                  <c:pt idx="808">
                    <c:v>19</c:v>
                  </c:pt>
                  <c:pt idx="809">
                    <c:v>23</c:v>
                  </c:pt>
                  <c:pt idx="810">
                    <c:v>4</c:v>
                  </c:pt>
                  <c:pt idx="811">
                    <c:v>8</c:v>
                  </c:pt>
                  <c:pt idx="812">
                    <c:v>12</c:v>
                  </c:pt>
                  <c:pt idx="813">
                    <c:v>16</c:v>
                  </c:pt>
                  <c:pt idx="814">
                    <c:v>20</c:v>
                  </c:pt>
                  <c:pt idx="815">
                    <c:v>24</c:v>
                  </c:pt>
                  <c:pt idx="816">
                    <c:v>1</c:v>
                  </c:pt>
                  <c:pt idx="817">
                    <c:v>5</c:v>
                  </c:pt>
                  <c:pt idx="818">
                    <c:v>9</c:v>
                  </c:pt>
                  <c:pt idx="819">
                    <c:v>13</c:v>
                  </c:pt>
                  <c:pt idx="820">
                    <c:v>17</c:v>
                  </c:pt>
                  <c:pt idx="821">
                    <c:v>21</c:v>
                  </c:pt>
                  <c:pt idx="822">
                    <c:v>25</c:v>
                  </c:pt>
                  <c:pt idx="823">
                    <c:v>2</c:v>
                  </c:pt>
                  <c:pt idx="824">
                    <c:v>6</c:v>
                  </c:pt>
                  <c:pt idx="825">
                    <c:v>10</c:v>
                  </c:pt>
                  <c:pt idx="826">
                    <c:v>14</c:v>
                  </c:pt>
                  <c:pt idx="827">
                    <c:v>18</c:v>
                  </c:pt>
                  <c:pt idx="828">
                    <c:v>22</c:v>
                  </c:pt>
                  <c:pt idx="829">
                    <c:v>3</c:v>
                  </c:pt>
                  <c:pt idx="830">
                    <c:v>7</c:v>
                  </c:pt>
                  <c:pt idx="831">
                    <c:v>11</c:v>
                  </c:pt>
                  <c:pt idx="832">
                    <c:v>15</c:v>
                  </c:pt>
                  <c:pt idx="833">
                    <c:v>19</c:v>
                  </c:pt>
                  <c:pt idx="834">
                    <c:v>23</c:v>
                  </c:pt>
                  <c:pt idx="835">
                    <c:v>4</c:v>
                  </c:pt>
                  <c:pt idx="836">
                    <c:v>8</c:v>
                  </c:pt>
                  <c:pt idx="837">
                    <c:v>12</c:v>
                  </c:pt>
                  <c:pt idx="838">
                    <c:v>16</c:v>
                  </c:pt>
                  <c:pt idx="839">
                    <c:v>20</c:v>
                  </c:pt>
                  <c:pt idx="840">
                    <c:v>24</c:v>
                  </c:pt>
                  <c:pt idx="841">
                    <c:v>1</c:v>
                  </c:pt>
                  <c:pt idx="842">
                    <c:v>5</c:v>
                  </c:pt>
                  <c:pt idx="843">
                    <c:v>9</c:v>
                  </c:pt>
                  <c:pt idx="844">
                    <c:v>13</c:v>
                  </c:pt>
                  <c:pt idx="845">
                    <c:v>17</c:v>
                  </c:pt>
                  <c:pt idx="846">
                    <c:v>21</c:v>
                  </c:pt>
                  <c:pt idx="847">
                    <c:v>25</c:v>
                  </c:pt>
                  <c:pt idx="848">
                    <c:v>2</c:v>
                  </c:pt>
                  <c:pt idx="849">
                    <c:v>6</c:v>
                  </c:pt>
                  <c:pt idx="850">
                    <c:v>10</c:v>
                  </c:pt>
                  <c:pt idx="851">
                    <c:v>14</c:v>
                  </c:pt>
                  <c:pt idx="852">
                    <c:v>18</c:v>
                  </c:pt>
                  <c:pt idx="853">
                    <c:v>22</c:v>
                  </c:pt>
                  <c:pt idx="854">
                    <c:v>3</c:v>
                  </c:pt>
                  <c:pt idx="855">
                    <c:v>7</c:v>
                  </c:pt>
                  <c:pt idx="856">
                    <c:v>11</c:v>
                  </c:pt>
                  <c:pt idx="857">
                    <c:v>15</c:v>
                  </c:pt>
                  <c:pt idx="858">
                    <c:v>19</c:v>
                  </c:pt>
                  <c:pt idx="859">
                    <c:v>23</c:v>
                  </c:pt>
                  <c:pt idx="860">
                    <c:v>4</c:v>
                  </c:pt>
                  <c:pt idx="861">
                    <c:v>8</c:v>
                  </c:pt>
                  <c:pt idx="862">
                    <c:v>16</c:v>
                  </c:pt>
                  <c:pt idx="863">
                    <c:v>20</c:v>
                  </c:pt>
                  <c:pt idx="864">
                    <c:v>24</c:v>
                  </c:pt>
                  <c:pt idx="865">
                    <c:v>1</c:v>
                  </c:pt>
                  <c:pt idx="866">
                    <c:v>5</c:v>
                  </c:pt>
                  <c:pt idx="867">
                    <c:v>9</c:v>
                  </c:pt>
                  <c:pt idx="868">
                    <c:v>13</c:v>
                  </c:pt>
                  <c:pt idx="869">
                    <c:v>17</c:v>
                  </c:pt>
                  <c:pt idx="870">
                    <c:v>21</c:v>
                  </c:pt>
                  <c:pt idx="871">
                    <c:v>25</c:v>
                  </c:pt>
                  <c:pt idx="872">
                    <c:v>2</c:v>
                  </c:pt>
                  <c:pt idx="873">
                    <c:v>6</c:v>
                  </c:pt>
                  <c:pt idx="874">
                    <c:v>10</c:v>
                  </c:pt>
                  <c:pt idx="875">
                    <c:v>14</c:v>
                  </c:pt>
                  <c:pt idx="876">
                    <c:v>18</c:v>
                  </c:pt>
                  <c:pt idx="877">
                    <c:v>22</c:v>
                  </c:pt>
                  <c:pt idx="878">
                    <c:v>3</c:v>
                  </c:pt>
                  <c:pt idx="879">
                    <c:v>7</c:v>
                  </c:pt>
                  <c:pt idx="880">
                    <c:v>11</c:v>
                  </c:pt>
                  <c:pt idx="881">
                    <c:v>15</c:v>
                  </c:pt>
                  <c:pt idx="882">
                    <c:v>19</c:v>
                  </c:pt>
                  <c:pt idx="883">
                    <c:v>23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12</c:v>
                  </c:pt>
                  <c:pt idx="887">
                    <c:v>16</c:v>
                  </c:pt>
                  <c:pt idx="888">
                    <c:v>20</c:v>
                  </c:pt>
                  <c:pt idx="889">
                    <c:v>24</c:v>
                  </c:pt>
                  <c:pt idx="890">
                    <c:v>1</c:v>
                  </c:pt>
                  <c:pt idx="891">
                    <c:v>5</c:v>
                  </c:pt>
                  <c:pt idx="892">
                    <c:v>9</c:v>
                  </c:pt>
                  <c:pt idx="893">
                    <c:v>13</c:v>
                  </c:pt>
                  <c:pt idx="894">
                    <c:v>17</c:v>
                  </c:pt>
                  <c:pt idx="895">
                    <c:v>21</c:v>
                  </c:pt>
                  <c:pt idx="896">
                    <c:v>25</c:v>
                  </c:pt>
                  <c:pt idx="897">
                    <c:v>2</c:v>
                  </c:pt>
                  <c:pt idx="898">
                    <c:v>6</c:v>
                  </c:pt>
                  <c:pt idx="899">
                    <c:v>10</c:v>
                  </c:pt>
                  <c:pt idx="900">
                    <c:v>14</c:v>
                  </c:pt>
                  <c:pt idx="901">
                    <c:v>18</c:v>
                  </c:pt>
                  <c:pt idx="902">
                    <c:v>22</c:v>
                  </c:pt>
                  <c:pt idx="903">
                    <c:v>3</c:v>
                  </c:pt>
                  <c:pt idx="904">
                    <c:v>7</c:v>
                  </c:pt>
                  <c:pt idx="905">
                    <c:v>11</c:v>
                  </c:pt>
                  <c:pt idx="906">
                    <c:v>15</c:v>
                  </c:pt>
                  <c:pt idx="907">
                    <c:v>19</c:v>
                  </c:pt>
                  <c:pt idx="908">
                    <c:v>23</c:v>
                  </c:pt>
                  <c:pt idx="909">
                    <c:v>4</c:v>
                  </c:pt>
                  <c:pt idx="910">
                    <c:v>8</c:v>
                  </c:pt>
                  <c:pt idx="911">
                    <c:v>12</c:v>
                  </c:pt>
                  <c:pt idx="912">
                    <c:v>16</c:v>
                  </c:pt>
                  <c:pt idx="913">
                    <c:v>20</c:v>
                  </c:pt>
                  <c:pt idx="914">
                    <c:v>24</c:v>
                  </c:pt>
                  <c:pt idx="915">
                    <c:v>1</c:v>
                  </c:pt>
                  <c:pt idx="916">
                    <c:v>5</c:v>
                  </c:pt>
                  <c:pt idx="917">
                    <c:v>9</c:v>
                  </c:pt>
                  <c:pt idx="918">
                    <c:v>13</c:v>
                  </c:pt>
                  <c:pt idx="919">
                    <c:v>17</c:v>
                  </c:pt>
                  <c:pt idx="920">
                    <c:v>21</c:v>
                  </c:pt>
                  <c:pt idx="921">
                    <c:v>25</c:v>
                  </c:pt>
                  <c:pt idx="922">
                    <c:v>2</c:v>
                  </c:pt>
                  <c:pt idx="923">
                    <c:v>6</c:v>
                  </c:pt>
                  <c:pt idx="924">
                    <c:v>14</c:v>
                  </c:pt>
                  <c:pt idx="925">
                    <c:v>18</c:v>
                  </c:pt>
                  <c:pt idx="926">
                    <c:v>22</c:v>
                  </c:pt>
                  <c:pt idx="927">
                    <c:v>3</c:v>
                  </c:pt>
                  <c:pt idx="928">
                    <c:v>7</c:v>
                  </c:pt>
                  <c:pt idx="929">
                    <c:v>11</c:v>
                  </c:pt>
                  <c:pt idx="930">
                    <c:v>15</c:v>
                  </c:pt>
                  <c:pt idx="931">
                    <c:v>19</c:v>
                  </c:pt>
                  <c:pt idx="932">
                    <c:v>23</c:v>
                  </c:pt>
                  <c:pt idx="933">
                    <c:v>4</c:v>
                  </c:pt>
                  <c:pt idx="934">
                    <c:v>8</c:v>
                  </c:pt>
                  <c:pt idx="935">
                    <c:v>12</c:v>
                  </c:pt>
                  <c:pt idx="936">
                    <c:v>16</c:v>
                  </c:pt>
                  <c:pt idx="937">
                    <c:v>20</c:v>
                  </c:pt>
                  <c:pt idx="938">
                    <c:v>24</c:v>
                  </c:pt>
                  <c:pt idx="939">
                    <c:v>1</c:v>
                  </c:pt>
                  <c:pt idx="940">
                    <c:v>5</c:v>
                  </c:pt>
                  <c:pt idx="941">
                    <c:v>9</c:v>
                  </c:pt>
                  <c:pt idx="942">
                    <c:v>13</c:v>
                  </c:pt>
                  <c:pt idx="943">
                    <c:v>17</c:v>
                  </c:pt>
                  <c:pt idx="944">
                    <c:v>21</c:v>
                  </c:pt>
                  <c:pt idx="945">
                    <c:v>25</c:v>
                  </c:pt>
                  <c:pt idx="946">
                    <c:v>2</c:v>
                  </c:pt>
                  <c:pt idx="947">
                    <c:v>6</c:v>
                  </c:pt>
                  <c:pt idx="948">
                    <c:v>10</c:v>
                  </c:pt>
                  <c:pt idx="949">
                    <c:v>14</c:v>
                  </c:pt>
                  <c:pt idx="950">
                    <c:v>18</c:v>
                  </c:pt>
                  <c:pt idx="951">
                    <c:v>22</c:v>
                  </c:pt>
                  <c:pt idx="952">
                    <c:v>3</c:v>
                  </c:pt>
                  <c:pt idx="953">
                    <c:v>7</c:v>
                  </c:pt>
                  <c:pt idx="954">
                    <c:v>11</c:v>
                  </c:pt>
                  <c:pt idx="955">
                    <c:v>15</c:v>
                  </c:pt>
                  <c:pt idx="956">
                    <c:v>19</c:v>
                  </c:pt>
                  <c:pt idx="957">
                    <c:v>23</c:v>
                  </c:pt>
                  <c:pt idx="958">
                    <c:v>4</c:v>
                  </c:pt>
                  <c:pt idx="959">
                    <c:v>8</c:v>
                  </c:pt>
                  <c:pt idx="960">
                    <c:v>16</c:v>
                  </c:pt>
                  <c:pt idx="961">
                    <c:v>20</c:v>
                  </c:pt>
                  <c:pt idx="962">
                    <c:v>24</c:v>
                  </c:pt>
                  <c:pt idx="963">
                    <c:v>1</c:v>
                  </c:pt>
                  <c:pt idx="964">
                    <c:v>5</c:v>
                  </c:pt>
                  <c:pt idx="965">
                    <c:v>9</c:v>
                  </c:pt>
                  <c:pt idx="966">
                    <c:v>13</c:v>
                  </c:pt>
                  <c:pt idx="967">
                    <c:v>17</c:v>
                  </c:pt>
                  <c:pt idx="968">
                    <c:v>21</c:v>
                  </c:pt>
                  <c:pt idx="969">
                    <c:v>25</c:v>
                  </c:pt>
                  <c:pt idx="970">
                    <c:v>2</c:v>
                  </c:pt>
                  <c:pt idx="971">
                    <c:v>6</c:v>
                  </c:pt>
                  <c:pt idx="972">
                    <c:v>10</c:v>
                  </c:pt>
                  <c:pt idx="973">
                    <c:v>14</c:v>
                  </c:pt>
                  <c:pt idx="974">
                    <c:v>18</c:v>
                  </c:pt>
                  <c:pt idx="975">
                    <c:v>22</c:v>
                  </c:pt>
                  <c:pt idx="976">
                    <c:v>3</c:v>
                  </c:pt>
                  <c:pt idx="977">
                    <c:v>7</c:v>
                  </c:pt>
                  <c:pt idx="978">
                    <c:v>11</c:v>
                  </c:pt>
                  <c:pt idx="979">
                    <c:v>15</c:v>
                  </c:pt>
                  <c:pt idx="980">
                    <c:v>19</c:v>
                  </c:pt>
                  <c:pt idx="981">
                    <c:v>23</c:v>
                  </c:pt>
                  <c:pt idx="982">
                    <c:v>4</c:v>
                  </c:pt>
                  <c:pt idx="983">
                    <c:v>8</c:v>
                  </c:pt>
                  <c:pt idx="984">
                    <c:v>12</c:v>
                  </c:pt>
                  <c:pt idx="985">
                    <c:v>16</c:v>
                  </c:pt>
                  <c:pt idx="986">
                    <c:v>20</c:v>
                  </c:pt>
                  <c:pt idx="987">
                    <c:v>24</c:v>
                  </c:pt>
                  <c:pt idx="988">
                    <c:v>1</c:v>
                  </c:pt>
                  <c:pt idx="989">
                    <c:v>5</c:v>
                  </c:pt>
                  <c:pt idx="990">
                    <c:v>9</c:v>
                  </c:pt>
                  <c:pt idx="991">
                    <c:v>13</c:v>
                  </c:pt>
                  <c:pt idx="992">
                    <c:v>17</c:v>
                  </c:pt>
                  <c:pt idx="993">
                    <c:v>21</c:v>
                  </c:pt>
                  <c:pt idx="994">
                    <c:v>25</c:v>
                  </c:pt>
                  <c:pt idx="995">
                    <c:v>2</c:v>
                  </c:pt>
                  <c:pt idx="996">
                    <c:v>6</c:v>
                  </c:pt>
                  <c:pt idx="997">
                    <c:v>10</c:v>
                  </c:pt>
                  <c:pt idx="998">
                    <c:v>14</c:v>
                  </c:pt>
                  <c:pt idx="999">
                    <c:v>18</c:v>
                  </c:pt>
                  <c:pt idx="1000">
                    <c:v>22</c:v>
                  </c:pt>
                  <c:pt idx="1001">
                    <c:v>3</c:v>
                  </c:pt>
                  <c:pt idx="1002">
                    <c:v>7</c:v>
                  </c:pt>
                  <c:pt idx="1003">
                    <c:v>11</c:v>
                  </c:pt>
                  <c:pt idx="1004">
                    <c:v>15</c:v>
                  </c:pt>
                  <c:pt idx="1005">
                    <c:v>19</c:v>
                  </c:pt>
                  <c:pt idx="1006">
                    <c:v>23</c:v>
                  </c:pt>
                  <c:pt idx="1007">
                    <c:v>4</c:v>
                  </c:pt>
                  <c:pt idx="1008">
                    <c:v>8</c:v>
                  </c:pt>
                  <c:pt idx="1009">
                    <c:v>12</c:v>
                  </c:pt>
                  <c:pt idx="1010">
                    <c:v>16</c:v>
                  </c:pt>
                  <c:pt idx="1011">
                    <c:v>20</c:v>
                  </c:pt>
                  <c:pt idx="1012">
                    <c:v>24</c:v>
                  </c:pt>
                  <c:pt idx="1013">
                    <c:v>1</c:v>
                  </c:pt>
                  <c:pt idx="1014">
                    <c:v>5</c:v>
                  </c:pt>
                  <c:pt idx="1015">
                    <c:v>9</c:v>
                  </c:pt>
                  <c:pt idx="1016">
                    <c:v>13</c:v>
                  </c:pt>
                  <c:pt idx="1017">
                    <c:v>17</c:v>
                  </c:pt>
                  <c:pt idx="1018">
                    <c:v>21</c:v>
                  </c:pt>
                  <c:pt idx="1019">
                    <c:v>25</c:v>
                  </c:pt>
                  <c:pt idx="1020">
                    <c:v>2</c:v>
                  </c:pt>
                  <c:pt idx="1021">
                    <c:v>6</c:v>
                  </c:pt>
                  <c:pt idx="1022">
                    <c:v>10</c:v>
                  </c:pt>
                  <c:pt idx="1023">
                    <c:v>14</c:v>
                  </c:pt>
                  <c:pt idx="1024">
                    <c:v>18</c:v>
                  </c:pt>
                  <c:pt idx="1025">
                    <c:v>22</c:v>
                  </c:pt>
                  <c:pt idx="1026">
                    <c:v>3</c:v>
                  </c:pt>
                  <c:pt idx="1027">
                    <c:v>7</c:v>
                  </c:pt>
                  <c:pt idx="1028">
                    <c:v>11</c:v>
                  </c:pt>
                  <c:pt idx="1029">
                    <c:v>15</c:v>
                  </c:pt>
                  <c:pt idx="1030">
                    <c:v>19</c:v>
                  </c:pt>
                  <c:pt idx="1031">
                    <c:v>23</c:v>
                  </c:pt>
                  <c:pt idx="1032">
                    <c:v>4</c:v>
                  </c:pt>
                  <c:pt idx="1033">
                    <c:v>8</c:v>
                  </c:pt>
                  <c:pt idx="1034">
                    <c:v>12</c:v>
                  </c:pt>
                  <c:pt idx="1035">
                    <c:v>16</c:v>
                  </c:pt>
                  <c:pt idx="1036">
                    <c:v>20</c:v>
                  </c:pt>
                  <c:pt idx="1037">
                    <c:v>24</c:v>
                  </c:pt>
                  <c:pt idx="1038">
                    <c:v>1</c:v>
                  </c:pt>
                  <c:pt idx="1039">
                    <c:v>5</c:v>
                  </c:pt>
                  <c:pt idx="1040">
                    <c:v>9</c:v>
                  </c:pt>
                  <c:pt idx="1041">
                    <c:v>13</c:v>
                  </c:pt>
                  <c:pt idx="1042">
                    <c:v>17</c:v>
                  </c:pt>
                  <c:pt idx="1043">
                    <c:v>25</c:v>
                  </c:pt>
                  <c:pt idx="1044">
                    <c:v>2</c:v>
                  </c:pt>
                  <c:pt idx="1045">
                    <c:v>6</c:v>
                  </c:pt>
                  <c:pt idx="1046">
                    <c:v>10</c:v>
                  </c:pt>
                  <c:pt idx="1047">
                    <c:v>14</c:v>
                  </c:pt>
                  <c:pt idx="1048">
                    <c:v>18</c:v>
                  </c:pt>
                  <c:pt idx="1049">
                    <c:v>3</c:v>
                  </c:pt>
                  <c:pt idx="1050">
                    <c:v>7</c:v>
                  </c:pt>
                  <c:pt idx="1051">
                    <c:v>11</c:v>
                  </c:pt>
                  <c:pt idx="1052">
                    <c:v>15</c:v>
                  </c:pt>
                  <c:pt idx="1053">
                    <c:v>19</c:v>
                  </c:pt>
                  <c:pt idx="1054">
                    <c:v>23</c:v>
                  </c:pt>
                  <c:pt idx="1055">
                    <c:v>4</c:v>
                  </c:pt>
                  <c:pt idx="1056">
                    <c:v>8</c:v>
                  </c:pt>
                  <c:pt idx="1057">
                    <c:v>12</c:v>
                  </c:pt>
                  <c:pt idx="1058">
                    <c:v>16</c:v>
                  </c:pt>
                  <c:pt idx="1059">
                    <c:v>20</c:v>
                  </c:pt>
                  <c:pt idx="1060">
                    <c:v>24</c:v>
                  </c:pt>
                  <c:pt idx="1061">
                    <c:v>1</c:v>
                  </c:pt>
                  <c:pt idx="1062">
                    <c:v>5</c:v>
                  </c:pt>
                  <c:pt idx="1063">
                    <c:v>9</c:v>
                  </c:pt>
                  <c:pt idx="1064">
                    <c:v>13</c:v>
                  </c:pt>
                  <c:pt idx="1065">
                    <c:v>17</c:v>
                  </c:pt>
                  <c:pt idx="1066">
                    <c:v>21</c:v>
                  </c:pt>
                  <c:pt idx="1067">
                    <c:v>25</c:v>
                  </c:pt>
                  <c:pt idx="1068">
                    <c:v>2</c:v>
                  </c:pt>
                  <c:pt idx="1069">
                    <c:v>6</c:v>
                  </c:pt>
                  <c:pt idx="1070">
                    <c:v>10</c:v>
                  </c:pt>
                  <c:pt idx="1071">
                    <c:v>14</c:v>
                  </c:pt>
                  <c:pt idx="1072">
                    <c:v>18</c:v>
                  </c:pt>
                  <c:pt idx="1073">
                    <c:v>22</c:v>
                  </c:pt>
                  <c:pt idx="1074">
                    <c:v>3</c:v>
                  </c:pt>
                  <c:pt idx="1075">
                    <c:v>7</c:v>
                  </c:pt>
                  <c:pt idx="1076">
                    <c:v>11</c:v>
                  </c:pt>
                  <c:pt idx="1077">
                    <c:v>15</c:v>
                  </c:pt>
                  <c:pt idx="1078">
                    <c:v>19</c:v>
                  </c:pt>
                  <c:pt idx="1079">
                    <c:v>23</c:v>
                  </c:pt>
                  <c:pt idx="1080">
                    <c:v>4</c:v>
                  </c:pt>
                  <c:pt idx="1081">
                    <c:v>8</c:v>
                  </c:pt>
                  <c:pt idx="1082">
                    <c:v>12</c:v>
                  </c:pt>
                  <c:pt idx="1083">
                    <c:v>16</c:v>
                  </c:pt>
                  <c:pt idx="1084">
                    <c:v>20</c:v>
                  </c:pt>
                  <c:pt idx="1085">
                    <c:v>24</c:v>
                  </c:pt>
                  <c:pt idx="1086">
                    <c:v>1</c:v>
                  </c:pt>
                  <c:pt idx="1087">
                    <c:v>5</c:v>
                  </c:pt>
                  <c:pt idx="1088">
                    <c:v>9</c:v>
                  </c:pt>
                  <c:pt idx="1089">
                    <c:v>13</c:v>
                  </c:pt>
                  <c:pt idx="1090">
                    <c:v>17</c:v>
                  </c:pt>
                  <c:pt idx="1091">
                    <c:v>21</c:v>
                  </c:pt>
                  <c:pt idx="1092">
                    <c:v>25</c:v>
                  </c:pt>
                  <c:pt idx="1093">
                    <c:v>2</c:v>
                  </c:pt>
                  <c:pt idx="1094">
                    <c:v>6</c:v>
                  </c:pt>
                  <c:pt idx="1095">
                    <c:v>10</c:v>
                  </c:pt>
                  <c:pt idx="1096">
                    <c:v>14</c:v>
                  </c:pt>
                  <c:pt idx="1097">
                    <c:v>18</c:v>
                  </c:pt>
                  <c:pt idx="1098">
                    <c:v>22</c:v>
                  </c:pt>
                  <c:pt idx="1099">
                    <c:v>3</c:v>
                  </c:pt>
                  <c:pt idx="1100">
                    <c:v>7</c:v>
                  </c:pt>
                  <c:pt idx="1101">
                    <c:v>11</c:v>
                  </c:pt>
                  <c:pt idx="1102">
                    <c:v>15</c:v>
                  </c:pt>
                  <c:pt idx="1103">
                    <c:v>19</c:v>
                  </c:pt>
                  <c:pt idx="1104">
                    <c:v>23</c:v>
                  </c:pt>
                  <c:pt idx="1105">
                    <c:v>4</c:v>
                  </c:pt>
                  <c:pt idx="1106">
                    <c:v>8</c:v>
                  </c:pt>
                  <c:pt idx="1107">
                    <c:v>12</c:v>
                  </c:pt>
                  <c:pt idx="1108">
                    <c:v>16</c:v>
                  </c:pt>
                  <c:pt idx="1109">
                    <c:v>20</c:v>
                  </c:pt>
                  <c:pt idx="1110">
                    <c:v>24</c:v>
                  </c:pt>
                  <c:pt idx="1111">
                    <c:v>1</c:v>
                  </c:pt>
                  <c:pt idx="1112">
                    <c:v>5</c:v>
                  </c:pt>
                  <c:pt idx="1113">
                    <c:v>9</c:v>
                  </c:pt>
                  <c:pt idx="1114">
                    <c:v>13</c:v>
                  </c:pt>
                  <c:pt idx="1115">
                    <c:v>17</c:v>
                  </c:pt>
                  <c:pt idx="1116">
                    <c:v>21</c:v>
                  </c:pt>
                  <c:pt idx="1117">
                    <c:v>25</c:v>
                  </c:pt>
                  <c:pt idx="1118">
                    <c:v>2</c:v>
                  </c:pt>
                  <c:pt idx="1119">
                    <c:v>6</c:v>
                  </c:pt>
                  <c:pt idx="1120">
                    <c:v>14</c:v>
                  </c:pt>
                  <c:pt idx="1121">
                    <c:v>18</c:v>
                  </c:pt>
                  <c:pt idx="1122">
                    <c:v>22</c:v>
                  </c:pt>
                  <c:pt idx="1123">
                    <c:v>3</c:v>
                  </c:pt>
                  <c:pt idx="1124">
                    <c:v>7</c:v>
                  </c:pt>
                  <c:pt idx="1125">
                    <c:v>11</c:v>
                  </c:pt>
                  <c:pt idx="1126">
                    <c:v>15</c:v>
                  </c:pt>
                  <c:pt idx="1127">
                    <c:v>19</c:v>
                  </c:pt>
                  <c:pt idx="1128">
                    <c:v>23</c:v>
                  </c:pt>
                  <c:pt idx="1129">
                    <c:v>4</c:v>
                  </c:pt>
                  <c:pt idx="1130">
                    <c:v>8</c:v>
                  </c:pt>
                  <c:pt idx="1131">
                    <c:v>12</c:v>
                  </c:pt>
                  <c:pt idx="1132">
                    <c:v>16</c:v>
                  </c:pt>
                  <c:pt idx="1133">
                    <c:v>20</c:v>
                  </c:pt>
                  <c:pt idx="1134">
                    <c:v>24</c:v>
                  </c:pt>
                  <c:pt idx="1135">
                    <c:v>1</c:v>
                  </c:pt>
                  <c:pt idx="1136">
                    <c:v>5</c:v>
                  </c:pt>
                  <c:pt idx="1137">
                    <c:v>9</c:v>
                  </c:pt>
                  <c:pt idx="1138">
                    <c:v>13</c:v>
                  </c:pt>
                  <c:pt idx="1139">
                    <c:v>17</c:v>
                  </c:pt>
                  <c:pt idx="1140">
                    <c:v>21</c:v>
                  </c:pt>
                  <c:pt idx="1141">
                    <c:v>25</c:v>
                  </c:pt>
                  <c:pt idx="1142">
                    <c:v>2</c:v>
                  </c:pt>
                  <c:pt idx="1143">
                    <c:v>6</c:v>
                  </c:pt>
                  <c:pt idx="1144">
                    <c:v>10</c:v>
                  </c:pt>
                  <c:pt idx="1145">
                    <c:v>14</c:v>
                  </c:pt>
                  <c:pt idx="1146">
                    <c:v>18</c:v>
                  </c:pt>
                  <c:pt idx="1147">
                    <c:v>22</c:v>
                  </c:pt>
                  <c:pt idx="1148">
                    <c:v>3</c:v>
                  </c:pt>
                  <c:pt idx="1149">
                    <c:v>7</c:v>
                  </c:pt>
                  <c:pt idx="1150">
                    <c:v>11</c:v>
                  </c:pt>
                  <c:pt idx="1151">
                    <c:v>15</c:v>
                  </c:pt>
                  <c:pt idx="1152">
                    <c:v>19</c:v>
                  </c:pt>
                  <c:pt idx="1153">
                    <c:v>23</c:v>
                  </c:pt>
                  <c:pt idx="1154">
                    <c:v>4</c:v>
                  </c:pt>
                  <c:pt idx="1155">
                    <c:v>8</c:v>
                  </c:pt>
                  <c:pt idx="1156">
                    <c:v>12</c:v>
                  </c:pt>
                  <c:pt idx="1157">
                    <c:v>16</c:v>
                  </c:pt>
                  <c:pt idx="1158">
                    <c:v>20</c:v>
                  </c:pt>
                  <c:pt idx="1159">
                    <c:v>24</c:v>
                  </c:pt>
                  <c:pt idx="1160">
                    <c:v>1</c:v>
                  </c:pt>
                  <c:pt idx="1161">
                    <c:v>5</c:v>
                  </c:pt>
                  <c:pt idx="1162">
                    <c:v>9</c:v>
                  </c:pt>
                  <c:pt idx="1163">
                    <c:v>13</c:v>
                  </c:pt>
                  <c:pt idx="1164">
                    <c:v>17</c:v>
                  </c:pt>
                  <c:pt idx="1165">
                    <c:v>21</c:v>
                  </c:pt>
                  <c:pt idx="1166">
                    <c:v>25</c:v>
                  </c:pt>
                  <c:pt idx="1167">
                    <c:v>2</c:v>
                  </c:pt>
                  <c:pt idx="1168">
                    <c:v>6</c:v>
                  </c:pt>
                  <c:pt idx="1169">
                    <c:v>10</c:v>
                  </c:pt>
                  <c:pt idx="1170">
                    <c:v>14</c:v>
                  </c:pt>
                  <c:pt idx="1171">
                    <c:v>18</c:v>
                  </c:pt>
                  <c:pt idx="1172">
                    <c:v>22</c:v>
                  </c:pt>
                  <c:pt idx="1173">
                    <c:v>3</c:v>
                  </c:pt>
                  <c:pt idx="1174">
                    <c:v>7</c:v>
                  </c:pt>
                  <c:pt idx="1175">
                    <c:v>11</c:v>
                  </c:pt>
                  <c:pt idx="1176">
                    <c:v>15</c:v>
                  </c:pt>
                  <c:pt idx="1177">
                    <c:v>19</c:v>
                  </c:pt>
                  <c:pt idx="1178">
                    <c:v>23</c:v>
                  </c:pt>
                  <c:pt idx="1179">
                    <c:v>4</c:v>
                  </c:pt>
                  <c:pt idx="1180">
                    <c:v>8</c:v>
                  </c:pt>
                  <c:pt idx="1181">
                    <c:v>12</c:v>
                  </c:pt>
                  <c:pt idx="1182">
                    <c:v>16</c:v>
                  </c:pt>
                  <c:pt idx="1183">
                    <c:v>20</c:v>
                  </c:pt>
                  <c:pt idx="1184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8">
                    <c:v>A</c:v>
                  </c:pt>
                  <c:pt idx="255">
                    <c:v>B</c:v>
                  </c:pt>
                  <c:pt idx="261">
                    <c:v>C</c:v>
                  </c:pt>
                  <c:pt idx="266">
                    <c:v>D</c:v>
                  </c:pt>
                  <c:pt idx="271">
                    <c:v>A</c:v>
                  </c:pt>
                  <c:pt idx="278">
                    <c:v>B</c:v>
                  </c:pt>
                  <c:pt idx="284">
                    <c:v>C</c:v>
                  </c:pt>
                  <c:pt idx="290">
                    <c:v>D</c:v>
                  </c:pt>
                  <c:pt idx="296">
                    <c:v>A</c:v>
                  </c:pt>
                  <c:pt idx="303">
                    <c:v>B</c:v>
                  </c:pt>
                  <c:pt idx="309">
                    <c:v>C</c:v>
                  </c:pt>
                  <c:pt idx="315">
                    <c:v>D</c:v>
                  </c:pt>
                  <c:pt idx="321">
                    <c:v>A</c:v>
                  </c:pt>
                  <c:pt idx="327">
                    <c:v>B</c:v>
                  </c:pt>
                  <c:pt idx="333">
                    <c:v>C</c:v>
                  </c:pt>
                  <c:pt idx="339">
                    <c:v>D</c:v>
                  </c:pt>
                  <c:pt idx="345">
                    <c:v>A</c:v>
                  </c:pt>
                  <c:pt idx="352">
                    <c:v>B</c:v>
                  </c:pt>
                  <c:pt idx="358">
                    <c:v>C</c:v>
                  </c:pt>
                  <c:pt idx="363">
                    <c:v>D</c:v>
                  </c:pt>
                  <c:pt idx="368">
                    <c:v>A</c:v>
                  </c:pt>
                  <c:pt idx="375">
                    <c:v>B</c:v>
                  </c:pt>
                  <c:pt idx="380">
                    <c:v>C</c:v>
                  </c:pt>
                  <c:pt idx="386">
                    <c:v>D</c:v>
                  </c:pt>
                  <c:pt idx="392">
                    <c:v>A</c:v>
                  </c:pt>
                  <c:pt idx="399">
                    <c:v>B</c:v>
                  </c:pt>
                  <c:pt idx="404">
                    <c:v>C</c:v>
                  </c:pt>
                  <c:pt idx="410">
                    <c:v>D</c:v>
                  </c:pt>
                  <c:pt idx="416">
                    <c:v>A</c:v>
                  </c:pt>
                  <c:pt idx="423">
                    <c:v>B</c:v>
                  </c:pt>
                  <c:pt idx="429">
                    <c:v>C</c:v>
                  </c:pt>
                  <c:pt idx="435">
                    <c:v>D</c:v>
                  </c:pt>
                  <c:pt idx="441">
                    <c:v>A</c:v>
                  </c:pt>
                  <c:pt idx="448">
                    <c:v>B</c:v>
                  </c:pt>
                  <c:pt idx="454">
                    <c:v>C</c:v>
                  </c:pt>
                  <c:pt idx="460">
                    <c:v>D</c:v>
                  </c:pt>
                  <c:pt idx="466">
                    <c:v>A</c:v>
                  </c:pt>
                  <c:pt idx="473">
                    <c:v>B</c:v>
                  </c:pt>
                  <c:pt idx="479">
                    <c:v>C</c:v>
                  </c:pt>
                  <c:pt idx="485">
                    <c:v>D</c:v>
                  </c:pt>
                  <c:pt idx="491">
                    <c:v>A</c:v>
                  </c:pt>
                  <c:pt idx="498">
                    <c:v>B</c:v>
                  </c:pt>
                  <c:pt idx="504">
                    <c:v>C</c:v>
                  </c:pt>
                  <c:pt idx="510">
                    <c:v>D</c:v>
                  </c:pt>
                  <c:pt idx="516">
                    <c:v>A</c:v>
                  </c:pt>
                  <c:pt idx="523">
                    <c:v>B</c:v>
                  </c:pt>
                  <c:pt idx="529">
                    <c:v>C</c:v>
                  </c:pt>
                  <c:pt idx="535">
                    <c:v>D</c:v>
                  </c:pt>
                  <c:pt idx="541">
                    <c:v>A</c:v>
                  </c:pt>
                  <c:pt idx="548">
                    <c:v>B</c:v>
                  </c:pt>
                  <c:pt idx="554">
                    <c:v>C</c:v>
                  </c:pt>
                  <c:pt idx="560">
                    <c:v>D</c:v>
                  </c:pt>
                  <c:pt idx="566">
                    <c:v>A</c:v>
                  </c:pt>
                  <c:pt idx="573">
                    <c:v>B</c:v>
                  </c:pt>
                  <c:pt idx="579">
                    <c:v>C</c:v>
                  </c:pt>
                  <c:pt idx="585">
                    <c:v>D</c:v>
                  </c:pt>
                  <c:pt idx="591">
                    <c:v>A</c:v>
                  </c:pt>
                  <c:pt idx="598">
                    <c:v>B</c:v>
                  </c:pt>
                  <c:pt idx="604">
                    <c:v>C</c:v>
                  </c:pt>
                  <c:pt idx="610">
                    <c:v>D</c:v>
                  </c:pt>
                  <c:pt idx="616">
                    <c:v>A</c:v>
                  </c:pt>
                  <c:pt idx="623">
                    <c:v>B</c:v>
                  </c:pt>
                  <c:pt idx="629">
                    <c:v>C</c:v>
                  </c:pt>
                  <c:pt idx="635">
                    <c:v>D</c:v>
                  </c:pt>
                  <c:pt idx="641">
                    <c:v>A</c:v>
                  </c:pt>
                  <c:pt idx="648">
                    <c:v>B</c:v>
                  </c:pt>
                  <c:pt idx="654">
                    <c:v>C</c:v>
                  </c:pt>
                  <c:pt idx="660">
                    <c:v>D</c:v>
                  </c:pt>
                  <c:pt idx="666">
                    <c:v>A</c:v>
                  </c:pt>
                  <c:pt idx="673">
                    <c:v>B</c:v>
                  </c:pt>
                  <c:pt idx="679">
                    <c:v>C</c:v>
                  </c:pt>
                  <c:pt idx="685">
                    <c:v>D</c:v>
                  </c:pt>
                  <c:pt idx="691">
                    <c:v>A</c:v>
                  </c:pt>
                  <c:pt idx="698">
                    <c:v>B</c:v>
                  </c:pt>
                  <c:pt idx="704">
                    <c:v>C</c:v>
                  </c:pt>
                  <c:pt idx="710">
                    <c:v>D</c:v>
                  </c:pt>
                  <c:pt idx="716">
                    <c:v>A</c:v>
                  </c:pt>
                  <c:pt idx="723">
                    <c:v>B</c:v>
                  </c:pt>
                  <c:pt idx="729">
                    <c:v>C</c:v>
                  </c:pt>
                  <c:pt idx="735">
                    <c:v>D</c:v>
                  </c:pt>
                  <c:pt idx="741">
                    <c:v>A</c:v>
                  </c:pt>
                  <c:pt idx="748">
                    <c:v>B</c:v>
                  </c:pt>
                  <c:pt idx="754">
                    <c:v>C</c:v>
                  </c:pt>
                  <c:pt idx="760">
                    <c:v>D</c:v>
                  </c:pt>
                  <c:pt idx="766">
                    <c:v>A</c:v>
                  </c:pt>
                  <c:pt idx="773">
                    <c:v>B</c:v>
                  </c:pt>
                  <c:pt idx="779">
                    <c:v>C</c:v>
                  </c:pt>
                  <c:pt idx="785">
                    <c:v>D</c:v>
                  </c:pt>
                  <c:pt idx="791">
                    <c:v>A</c:v>
                  </c:pt>
                  <c:pt idx="798">
                    <c:v>B</c:v>
                  </c:pt>
                  <c:pt idx="804">
                    <c:v>C</c:v>
                  </c:pt>
                  <c:pt idx="810">
                    <c:v>D</c:v>
                  </c:pt>
                  <c:pt idx="816">
                    <c:v>A</c:v>
                  </c:pt>
                  <c:pt idx="823">
                    <c:v>B</c:v>
                  </c:pt>
                  <c:pt idx="829">
                    <c:v>C</c:v>
                  </c:pt>
                  <c:pt idx="835">
                    <c:v>D</c:v>
                  </c:pt>
                  <c:pt idx="841">
                    <c:v>A</c:v>
                  </c:pt>
                  <c:pt idx="848">
                    <c:v>B</c:v>
                  </c:pt>
                  <c:pt idx="854">
                    <c:v>C</c:v>
                  </c:pt>
                  <c:pt idx="860">
                    <c:v>D</c:v>
                  </c:pt>
                  <c:pt idx="865">
                    <c:v>A</c:v>
                  </c:pt>
                  <c:pt idx="872">
                    <c:v>B</c:v>
                  </c:pt>
                  <c:pt idx="878">
                    <c:v>C</c:v>
                  </c:pt>
                  <c:pt idx="884">
                    <c:v>D</c:v>
                  </c:pt>
                  <c:pt idx="890">
                    <c:v>A</c:v>
                  </c:pt>
                  <c:pt idx="897">
                    <c:v>B</c:v>
                  </c:pt>
                  <c:pt idx="903">
                    <c:v>C</c:v>
                  </c:pt>
                  <c:pt idx="909">
                    <c:v>D</c:v>
                  </c:pt>
                  <c:pt idx="915">
                    <c:v>A</c:v>
                  </c:pt>
                  <c:pt idx="922">
                    <c:v>B</c:v>
                  </c:pt>
                  <c:pt idx="927">
                    <c:v>C</c:v>
                  </c:pt>
                  <c:pt idx="933">
                    <c:v>D</c:v>
                  </c:pt>
                  <c:pt idx="939">
                    <c:v>A</c:v>
                  </c:pt>
                  <c:pt idx="946">
                    <c:v>B</c:v>
                  </c:pt>
                  <c:pt idx="952">
                    <c:v>C</c:v>
                  </c:pt>
                  <c:pt idx="958">
                    <c:v>D</c:v>
                  </c:pt>
                  <c:pt idx="963">
                    <c:v>A</c:v>
                  </c:pt>
                  <c:pt idx="970">
                    <c:v>B</c:v>
                  </c:pt>
                  <c:pt idx="976">
                    <c:v>C</c:v>
                  </c:pt>
                  <c:pt idx="982">
                    <c:v>D</c:v>
                  </c:pt>
                  <c:pt idx="988">
                    <c:v>A</c:v>
                  </c:pt>
                  <c:pt idx="995">
                    <c:v>B</c:v>
                  </c:pt>
                  <c:pt idx="1001">
                    <c:v>C</c:v>
                  </c:pt>
                  <c:pt idx="1007">
                    <c:v>D</c:v>
                  </c:pt>
                  <c:pt idx="1013">
                    <c:v>A</c:v>
                  </c:pt>
                  <c:pt idx="1020">
                    <c:v>B</c:v>
                  </c:pt>
                  <c:pt idx="1026">
                    <c:v>C</c:v>
                  </c:pt>
                  <c:pt idx="1032">
                    <c:v>D</c:v>
                  </c:pt>
                  <c:pt idx="1038">
                    <c:v>A</c:v>
                  </c:pt>
                  <c:pt idx="1044">
                    <c:v>B</c:v>
                  </c:pt>
                  <c:pt idx="1049">
                    <c:v>C</c:v>
                  </c:pt>
                  <c:pt idx="1055">
                    <c:v>D</c:v>
                  </c:pt>
                  <c:pt idx="1061">
                    <c:v>A</c:v>
                  </c:pt>
                  <c:pt idx="1068">
                    <c:v>B</c:v>
                  </c:pt>
                  <c:pt idx="1074">
                    <c:v>C</c:v>
                  </c:pt>
                  <c:pt idx="1080">
                    <c:v>D</c:v>
                  </c:pt>
                  <c:pt idx="1086">
                    <c:v>A</c:v>
                  </c:pt>
                  <c:pt idx="1093">
                    <c:v>B</c:v>
                  </c:pt>
                  <c:pt idx="1099">
                    <c:v>C</c:v>
                  </c:pt>
                  <c:pt idx="1105">
                    <c:v>D</c:v>
                  </c:pt>
                  <c:pt idx="1111">
                    <c:v>A</c:v>
                  </c:pt>
                  <c:pt idx="1118">
                    <c:v>B</c:v>
                  </c:pt>
                  <c:pt idx="1123">
                    <c:v>C</c:v>
                  </c:pt>
                  <c:pt idx="1129">
                    <c:v>D</c:v>
                  </c:pt>
                  <c:pt idx="1135">
                    <c:v>A</c:v>
                  </c:pt>
                  <c:pt idx="1142">
                    <c:v>B</c:v>
                  </c:pt>
                  <c:pt idx="1148">
                    <c:v>C</c:v>
                  </c:pt>
                  <c:pt idx="1154">
                    <c:v>D</c:v>
                  </c:pt>
                  <c:pt idx="1160">
                    <c:v>A</c:v>
                  </c:pt>
                  <c:pt idx="1167">
                    <c:v>B</c:v>
                  </c:pt>
                  <c:pt idx="1173">
                    <c:v>C</c:v>
                  </c:pt>
                  <c:pt idx="1179">
                    <c:v>D</c:v>
                  </c:pt>
                </c:lvl>
                <c:lvl>
                  <c:pt idx="0">
                    <c:v>W15</c:v>
                  </c:pt>
                  <c:pt idx="25">
                    <c:v>W17</c:v>
                  </c:pt>
                  <c:pt idx="49">
                    <c:v>W19</c:v>
                  </c:pt>
                  <c:pt idx="74">
                    <c:v>W24</c:v>
                  </c:pt>
                  <c:pt idx="99">
                    <c:v>W25</c:v>
                  </c:pt>
                  <c:pt idx="124">
                    <c:v>W28</c:v>
                  </c:pt>
                  <c:pt idx="149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8">
                    <c:v>W36</c:v>
                  </c:pt>
                  <c:pt idx="271">
                    <c:v>W37</c:v>
                  </c:pt>
                  <c:pt idx="296">
                    <c:v>W38</c:v>
                  </c:pt>
                  <c:pt idx="321">
                    <c:v>W39</c:v>
                  </c:pt>
                  <c:pt idx="345">
                    <c:v>W40</c:v>
                  </c:pt>
                  <c:pt idx="368">
                    <c:v>W43</c:v>
                  </c:pt>
                  <c:pt idx="392">
                    <c:v>W44</c:v>
                  </c:pt>
                  <c:pt idx="416">
                    <c:v>W49</c:v>
                  </c:pt>
                  <c:pt idx="441">
                    <c:v>W02</c:v>
                  </c:pt>
                  <c:pt idx="466">
                    <c:v>W03</c:v>
                  </c:pt>
                  <c:pt idx="491">
                    <c:v>W04</c:v>
                  </c:pt>
                  <c:pt idx="516">
                    <c:v>W05</c:v>
                  </c:pt>
                  <c:pt idx="541">
                    <c:v>W11</c:v>
                  </c:pt>
                  <c:pt idx="566">
                    <c:v>W16</c:v>
                  </c:pt>
                  <c:pt idx="591">
                    <c:v>W21</c:v>
                  </c:pt>
                  <c:pt idx="616">
                    <c:v>W25</c:v>
                  </c:pt>
                  <c:pt idx="641">
                    <c:v>W28</c:v>
                  </c:pt>
                  <c:pt idx="666">
                    <c:v>W39</c:v>
                  </c:pt>
                  <c:pt idx="691">
                    <c:v>W41</c:v>
                  </c:pt>
                  <c:pt idx="716">
                    <c:v>W45</c:v>
                  </c:pt>
                  <c:pt idx="741">
                    <c:v>W46</c:v>
                  </c:pt>
                  <c:pt idx="766">
                    <c:v>W49</c:v>
                  </c:pt>
                  <c:pt idx="791">
                    <c:v>W02</c:v>
                  </c:pt>
                  <c:pt idx="816">
                    <c:v>W05</c:v>
                  </c:pt>
                  <c:pt idx="841">
                    <c:v>W07</c:v>
                  </c:pt>
                  <c:pt idx="865">
                    <c:v>W08</c:v>
                  </c:pt>
                  <c:pt idx="890">
                    <c:v>W09</c:v>
                  </c:pt>
                  <c:pt idx="915">
                    <c:v>W10</c:v>
                  </c:pt>
                  <c:pt idx="939">
                    <c:v>W15</c:v>
                  </c:pt>
                  <c:pt idx="963">
                    <c:v>W18</c:v>
                  </c:pt>
                  <c:pt idx="988">
                    <c:v>W22</c:v>
                  </c:pt>
                  <c:pt idx="1013">
                    <c:v>W25</c:v>
                  </c:pt>
                  <c:pt idx="1038">
                    <c:v>W28</c:v>
                  </c:pt>
                  <c:pt idx="1061">
                    <c:v>W30</c:v>
                  </c:pt>
                  <c:pt idx="1086">
                    <c:v>W32</c:v>
                  </c:pt>
                  <c:pt idx="1111">
                    <c:v>W33</c:v>
                  </c:pt>
                  <c:pt idx="1135">
                    <c:v>W34</c:v>
                  </c:pt>
                  <c:pt idx="1160">
                    <c:v>W36</c:v>
                  </c:pt>
                </c:lvl>
                <c:lvl>
                  <c:pt idx="0">
                    <c:v>2022 </c:v>
                  </c:pt>
                  <c:pt idx="441">
                    <c:v>2023 </c:v>
                  </c:pt>
                  <c:pt idx="791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'C031JI_1'!$L$6:$L$1192</c:f>
              <c:numCache>
                <c:formatCode>0.00_ </c:formatCode>
                <c:ptCount val="1185"/>
                <c:pt idx="0">
                  <c:v>7.9159999999999995</c:v>
                </c:pt>
                <c:pt idx="1">
                  <c:v>7.9359999999999999</c:v>
                </c:pt>
                <c:pt idx="2">
                  <c:v>7.8989999999999991</c:v>
                </c:pt>
                <c:pt idx="3">
                  <c:v>7.8689999999999998</c:v>
                </c:pt>
                <c:pt idx="4">
                  <c:v>7.8849999999999998</c:v>
                </c:pt>
                <c:pt idx="5">
                  <c:v>7.8239999999999998</c:v>
                </c:pt>
                <c:pt idx="6">
                  <c:v>7.9680000000000009</c:v>
                </c:pt>
                <c:pt idx="7">
                  <c:v>7.8849999999999998</c:v>
                </c:pt>
                <c:pt idx="8">
                  <c:v>7.8129999999999997</c:v>
                </c:pt>
                <c:pt idx="9">
                  <c:v>7.8659999999999997</c:v>
                </c:pt>
                <c:pt idx="10">
                  <c:v>7.83</c:v>
                </c:pt>
                <c:pt idx="11">
                  <c:v>7.8259999999999987</c:v>
                </c:pt>
                <c:pt idx="12">
                  <c:v>7.8310000000000004</c:v>
                </c:pt>
                <c:pt idx="13">
                  <c:v>8.0790000000000006</c:v>
                </c:pt>
                <c:pt idx="14">
                  <c:v>8.0329999999999995</c:v>
                </c:pt>
                <c:pt idx="15">
                  <c:v>8.0090000000000003</c:v>
                </c:pt>
                <c:pt idx="16">
                  <c:v>8.0250000000000004</c:v>
                </c:pt>
                <c:pt idx="17">
                  <c:v>7.9779999999999998</c:v>
                </c:pt>
                <c:pt idx="18">
                  <c:v>7.9650000000000007</c:v>
                </c:pt>
                <c:pt idx="19">
                  <c:v>8.0570000000000004</c:v>
                </c:pt>
                <c:pt idx="20">
                  <c:v>8.0180000000000007</c:v>
                </c:pt>
                <c:pt idx="21">
                  <c:v>8.0210000000000008</c:v>
                </c:pt>
                <c:pt idx="22">
                  <c:v>7.9489999999999998</c:v>
                </c:pt>
                <c:pt idx="23">
                  <c:v>7.9620000000000006</c:v>
                </c:pt>
                <c:pt idx="24">
                  <c:v>7.9969999999999999</c:v>
                </c:pt>
                <c:pt idx="25">
                  <c:v>8.0860000000000003</c:v>
                </c:pt>
                <c:pt idx="26">
                  <c:v>7.8730000000000002</c:v>
                </c:pt>
                <c:pt idx="27">
                  <c:v>7.891</c:v>
                </c:pt>
                <c:pt idx="28">
                  <c:v>8</c:v>
                </c:pt>
                <c:pt idx="29">
                  <c:v>8.0719999999999992</c:v>
                </c:pt>
                <c:pt idx="30">
                  <c:v>8.1080000000000005</c:v>
                </c:pt>
                <c:pt idx="31">
                  <c:v>8.16</c:v>
                </c:pt>
                <c:pt idx="32">
                  <c:v>8.0589999999999993</c:v>
                </c:pt>
                <c:pt idx="33">
                  <c:v>7.8129999999999997</c:v>
                </c:pt>
                <c:pt idx="34">
                  <c:v>7.8480000000000008</c:v>
                </c:pt>
                <c:pt idx="35">
                  <c:v>7.8860000000000001</c:v>
                </c:pt>
                <c:pt idx="36">
                  <c:v>7.9539999999999988</c:v>
                </c:pt>
                <c:pt idx="37">
                  <c:v>7.9859999999999998</c:v>
                </c:pt>
                <c:pt idx="38">
                  <c:v>8.3689999999999998</c:v>
                </c:pt>
                <c:pt idx="39">
                  <c:v>8.1440000000000001</c:v>
                </c:pt>
                <c:pt idx="40">
                  <c:v>8.1630000000000003</c:v>
                </c:pt>
                <c:pt idx="41">
                  <c:v>8.1869999999999994</c:v>
                </c:pt>
                <c:pt idx="42">
                  <c:v>8.2010000000000005</c:v>
                </c:pt>
                <c:pt idx="43">
                  <c:v>8.2420000000000009</c:v>
                </c:pt>
                <c:pt idx="44">
                  <c:v>8.0269999999999992</c:v>
                </c:pt>
                <c:pt idx="45">
                  <c:v>8.0939999999999994</c:v>
                </c:pt>
                <c:pt idx="46">
                  <c:v>8.141</c:v>
                </c:pt>
                <c:pt idx="47">
                  <c:v>8.1790000000000003</c:v>
                </c:pt>
                <c:pt idx="48">
                  <c:v>8.1790000000000003</c:v>
                </c:pt>
                <c:pt idx="49">
                  <c:v>8.1720000000000006</c:v>
                </c:pt>
                <c:pt idx="50">
                  <c:v>7.9489999999999998</c:v>
                </c:pt>
                <c:pt idx="51">
                  <c:v>8.0440000000000005</c:v>
                </c:pt>
                <c:pt idx="52">
                  <c:v>8.0920000000000005</c:v>
                </c:pt>
                <c:pt idx="53">
                  <c:v>8.1989999999999998</c:v>
                </c:pt>
                <c:pt idx="54">
                  <c:v>8.0739999999999998</c:v>
                </c:pt>
                <c:pt idx="55">
                  <c:v>8.1470000000000002</c:v>
                </c:pt>
                <c:pt idx="56">
                  <c:v>8.3930000000000007</c:v>
                </c:pt>
                <c:pt idx="57">
                  <c:v>8.0760000000000005</c:v>
                </c:pt>
                <c:pt idx="58">
                  <c:v>8.1479999999999997</c:v>
                </c:pt>
                <c:pt idx="59">
                  <c:v>8.1850000000000005</c:v>
                </c:pt>
                <c:pt idx="60">
                  <c:v>8.1850000000000005</c:v>
                </c:pt>
                <c:pt idx="61">
                  <c:v>8.157</c:v>
                </c:pt>
                <c:pt idx="62">
                  <c:v>8.4329999999999998</c:v>
                </c:pt>
                <c:pt idx="63">
                  <c:v>8.14</c:v>
                </c:pt>
                <c:pt idx="64">
                  <c:v>8.2270000000000003</c:v>
                </c:pt>
                <c:pt idx="65">
                  <c:v>8.3350000000000009</c:v>
                </c:pt>
                <c:pt idx="66">
                  <c:v>8.1950000000000003</c:v>
                </c:pt>
                <c:pt idx="67">
                  <c:v>8.1980000000000004</c:v>
                </c:pt>
                <c:pt idx="68">
                  <c:v>8</c:v>
                </c:pt>
                <c:pt idx="69">
                  <c:v>8.0690000000000008</c:v>
                </c:pt>
                <c:pt idx="70">
                  <c:v>8.14</c:v>
                </c:pt>
                <c:pt idx="71">
                  <c:v>8.1630000000000003</c:v>
                </c:pt>
                <c:pt idx="72">
                  <c:v>8.1340000000000003</c:v>
                </c:pt>
                <c:pt idx="73">
                  <c:v>8.1170000000000009</c:v>
                </c:pt>
                <c:pt idx="74">
                  <c:v>7.918000000000001</c:v>
                </c:pt>
                <c:pt idx="75">
                  <c:v>7.6719999999999997</c:v>
                </c:pt>
                <c:pt idx="76">
                  <c:v>7.7759999999999989</c:v>
                </c:pt>
                <c:pt idx="77">
                  <c:v>7.8220000000000001</c:v>
                </c:pt>
                <c:pt idx="78">
                  <c:v>7.8529999999999998</c:v>
                </c:pt>
                <c:pt idx="79">
                  <c:v>7.9009999999999989</c:v>
                </c:pt>
                <c:pt idx="80">
                  <c:v>7.9470000000000001</c:v>
                </c:pt>
                <c:pt idx="81">
                  <c:v>7.7889999999999997</c:v>
                </c:pt>
                <c:pt idx="82">
                  <c:v>7.6829999999999998</c:v>
                </c:pt>
                <c:pt idx="83">
                  <c:v>7.734</c:v>
                </c:pt>
                <c:pt idx="84">
                  <c:v>7.758</c:v>
                </c:pt>
                <c:pt idx="85">
                  <c:v>7.7859999999999996</c:v>
                </c:pt>
                <c:pt idx="86">
                  <c:v>7.8159999999999998</c:v>
                </c:pt>
                <c:pt idx="87">
                  <c:v>7.8379999999999992</c:v>
                </c:pt>
                <c:pt idx="88">
                  <c:v>7.7099999999999991</c:v>
                </c:pt>
                <c:pt idx="89">
                  <c:v>7.7060000000000004</c:v>
                </c:pt>
                <c:pt idx="90">
                  <c:v>7.7110000000000003</c:v>
                </c:pt>
                <c:pt idx="91">
                  <c:v>7.7489999999999997</c:v>
                </c:pt>
                <c:pt idx="92">
                  <c:v>7.8239999999999998</c:v>
                </c:pt>
                <c:pt idx="93">
                  <c:v>7.8409999999999993</c:v>
                </c:pt>
                <c:pt idx="94">
                  <c:v>7.8070000000000004</c:v>
                </c:pt>
                <c:pt idx="95">
                  <c:v>7.8390000000000004</c:v>
                </c:pt>
                <c:pt idx="96">
                  <c:v>7.8689999999999998</c:v>
                </c:pt>
                <c:pt idx="97">
                  <c:v>7.8689999999999998</c:v>
                </c:pt>
                <c:pt idx="98">
                  <c:v>7.9009999999999989</c:v>
                </c:pt>
                <c:pt idx="99">
                  <c:v>7.9429999999999996</c:v>
                </c:pt>
                <c:pt idx="100">
                  <c:v>8.0220000000000002</c:v>
                </c:pt>
                <c:pt idx="101">
                  <c:v>7.9859999999999998</c:v>
                </c:pt>
                <c:pt idx="102">
                  <c:v>7.9249999999999998</c:v>
                </c:pt>
                <c:pt idx="103">
                  <c:v>7.9</c:v>
                </c:pt>
                <c:pt idx="104">
                  <c:v>7.891</c:v>
                </c:pt>
                <c:pt idx="105">
                  <c:v>7.9459999999999997</c:v>
                </c:pt>
                <c:pt idx="106">
                  <c:v>8.1059999999999999</c:v>
                </c:pt>
                <c:pt idx="107">
                  <c:v>7.9320000000000004</c:v>
                </c:pt>
                <c:pt idx="108">
                  <c:v>7.9459999999999997</c:v>
                </c:pt>
                <c:pt idx="109">
                  <c:v>7.9820000000000011</c:v>
                </c:pt>
                <c:pt idx="110">
                  <c:v>7.9049999999999994</c:v>
                </c:pt>
                <c:pt idx="111">
                  <c:v>7.9019999999999992</c:v>
                </c:pt>
                <c:pt idx="112">
                  <c:v>8.1539999999999999</c:v>
                </c:pt>
                <c:pt idx="113">
                  <c:v>7.9550000000000001</c:v>
                </c:pt>
                <c:pt idx="114">
                  <c:v>7.9060000000000006</c:v>
                </c:pt>
                <c:pt idx="115">
                  <c:v>7.9480000000000004</c:v>
                </c:pt>
                <c:pt idx="116">
                  <c:v>7.9139999999999997</c:v>
                </c:pt>
                <c:pt idx="117">
                  <c:v>7.8929999999999989</c:v>
                </c:pt>
                <c:pt idx="118">
                  <c:v>8.0890000000000004</c:v>
                </c:pt>
                <c:pt idx="119">
                  <c:v>8.0269999999999992</c:v>
                </c:pt>
                <c:pt idx="120">
                  <c:v>8.0120000000000005</c:v>
                </c:pt>
                <c:pt idx="121">
                  <c:v>7.9939999999999998</c:v>
                </c:pt>
                <c:pt idx="122">
                  <c:v>8.0190000000000001</c:v>
                </c:pt>
                <c:pt idx="123">
                  <c:v>7.9689999999999994</c:v>
                </c:pt>
                <c:pt idx="124">
                  <c:v>7.9210000000000012</c:v>
                </c:pt>
                <c:pt idx="125">
                  <c:v>7.6890000000000001</c:v>
                </c:pt>
                <c:pt idx="126">
                  <c:v>7.766</c:v>
                </c:pt>
                <c:pt idx="127">
                  <c:v>7.7469999999999999</c:v>
                </c:pt>
                <c:pt idx="128">
                  <c:v>7.7279999999999998</c:v>
                </c:pt>
                <c:pt idx="129">
                  <c:v>7.6890000000000001</c:v>
                </c:pt>
                <c:pt idx="130">
                  <c:v>7.7879999999999994</c:v>
                </c:pt>
                <c:pt idx="131">
                  <c:v>7.8849999999999998</c:v>
                </c:pt>
                <c:pt idx="132">
                  <c:v>7.6549999999999994</c:v>
                </c:pt>
                <c:pt idx="133">
                  <c:v>7.6840000000000002</c:v>
                </c:pt>
                <c:pt idx="134">
                  <c:v>7.7110000000000003</c:v>
                </c:pt>
                <c:pt idx="135">
                  <c:v>7.6879999999999997</c:v>
                </c:pt>
                <c:pt idx="136">
                  <c:v>7.65</c:v>
                </c:pt>
                <c:pt idx="137">
                  <c:v>7.8330000000000002</c:v>
                </c:pt>
                <c:pt idx="138">
                  <c:v>7.6669999999999998</c:v>
                </c:pt>
                <c:pt idx="139">
                  <c:v>7.6609999999999996</c:v>
                </c:pt>
                <c:pt idx="140">
                  <c:v>7.7150000000000007</c:v>
                </c:pt>
                <c:pt idx="141">
                  <c:v>7.7110000000000003</c:v>
                </c:pt>
                <c:pt idx="142">
                  <c:v>7.7189999999999994</c:v>
                </c:pt>
                <c:pt idx="143">
                  <c:v>7.8179999999999996</c:v>
                </c:pt>
                <c:pt idx="144">
                  <c:v>7.9260000000000002</c:v>
                </c:pt>
                <c:pt idx="145">
                  <c:v>7.931</c:v>
                </c:pt>
                <c:pt idx="146">
                  <c:v>7.92</c:v>
                </c:pt>
                <c:pt idx="147">
                  <c:v>7.9030000000000005</c:v>
                </c:pt>
                <c:pt idx="148">
                  <c:v>7.9189999999999996</c:v>
                </c:pt>
                <c:pt idx="149">
                  <c:v>8.2509999999999994</c:v>
                </c:pt>
                <c:pt idx="150">
                  <c:v>8.3490000000000002</c:v>
                </c:pt>
                <c:pt idx="151">
                  <c:v>8.2899999999999991</c:v>
                </c:pt>
                <c:pt idx="152">
                  <c:v>8.2460000000000004</c:v>
                </c:pt>
                <c:pt idx="153">
                  <c:v>8.2550000000000008</c:v>
                </c:pt>
                <c:pt idx="154">
                  <c:v>8.2159999999999993</c:v>
                </c:pt>
                <c:pt idx="155">
                  <c:v>8.3819999999999997</c:v>
                </c:pt>
                <c:pt idx="156">
                  <c:v>8.4440000000000008</c:v>
                </c:pt>
                <c:pt idx="157">
                  <c:v>8.2739999999999991</c:v>
                </c:pt>
                <c:pt idx="158">
                  <c:v>8.2430000000000003</c:v>
                </c:pt>
                <c:pt idx="159">
                  <c:v>8.2799999999999994</c:v>
                </c:pt>
                <c:pt idx="160">
                  <c:v>8.2149999999999999</c:v>
                </c:pt>
                <c:pt idx="161">
                  <c:v>8.2490000000000006</c:v>
                </c:pt>
                <c:pt idx="162">
                  <c:v>8.5389999999999997</c:v>
                </c:pt>
                <c:pt idx="163">
                  <c:v>8.2970000000000006</c:v>
                </c:pt>
                <c:pt idx="164">
                  <c:v>8.202</c:v>
                </c:pt>
                <c:pt idx="165">
                  <c:v>8.2530000000000001</c:v>
                </c:pt>
                <c:pt idx="166">
                  <c:v>8.23</c:v>
                </c:pt>
                <c:pt idx="167">
                  <c:v>8.5530000000000008</c:v>
                </c:pt>
                <c:pt idx="168">
                  <c:v>8.4979999999999993</c:v>
                </c:pt>
                <c:pt idx="169">
                  <c:v>8.4329999999999998</c:v>
                </c:pt>
                <c:pt idx="170">
                  <c:v>8.4209999999999994</c:v>
                </c:pt>
                <c:pt idx="171">
                  <c:v>8.3970000000000002</c:v>
                </c:pt>
                <c:pt idx="172">
                  <c:v>8.4130000000000003</c:v>
                </c:pt>
                <c:pt idx="173">
                  <c:v>8.1959999999999997</c:v>
                </c:pt>
                <c:pt idx="174">
                  <c:v>8.0220000000000002</c:v>
                </c:pt>
                <c:pt idx="175">
                  <c:v>8.032</c:v>
                </c:pt>
                <c:pt idx="176">
                  <c:v>8.0399999999999991</c:v>
                </c:pt>
                <c:pt idx="177">
                  <c:v>8.0210000000000008</c:v>
                </c:pt>
                <c:pt idx="178">
                  <c:v>7.9859999999999998</c:v>
                </c:pt>
                <c:pt idx="179">
                  <c:v>8.0739999999999998</c:v>
                </c:pt>
                <c:pt idx="180">
                  <c:v>8.2230000000000008</c:v>
                </c:pt>
                <c:pt idx="181">
                  <c:v>7.8769999999999998</c:v>
                </c:pt>
                <c:pt idx="182">
                  <c:v>8.0120000000000005</c:v>
                </c:pt>
                <c:pt idx="183">
                  <c:v>7.9779999999999998</c:v>
                </c:pt>
                <c:pt idx="184">
                  <c:v>7.9859999999999998</c:v>
                </c:pt>
                <c:pt idx="185">
                  <c:v>7.9689999999999994</c:v>
                </c:pt>
                <c:pt idx="186">
                  <c:v>8.2110000000000003</c:v>
                </c:pt>
                <c:pt idx="187">
                  <c:v>7.918000000000001</c:v>
                </c:pt>
                <c:pt idx="188">
                  <c:v>7.95</c:v>
                </c:pt>
                <c:pt idx="189">
                  <c:v>7.9749999999999996</c:v>
                </c:pt>
                <c:pt idx="190">
                  <c:v>7.9779999999999998</c:v>
                </c:pt>
                <c:pt idx="191">
                  <c:v>8.0039999999999996</c:v>
                </c:pt>
                <c:pt idx="192">
                  <c:v>8.2100000000000009</c:v>
                </c:pt>
                <c:pt idx="193">
                  <c:v>8.2360000000000007</c:v>
                </c:pt>
                <c:pt idx="194">
                  <c:v>8.2530000000000001</c:v>
                </c:pt>
                <c:pt idx="195">
                  <c:v>8.2219999999999995</c:v>
                </c:pt>
                <c:pt idx="196">
                  <c:v>8.1760000000000002</c:v>
                </c:pt>
                <c:pt idx="197">
                  <c:v>8.2070000000000007</c:v>
                </c:pt>
                <c:pt idx="198">
                  <c:v>8.2420000000000009</c:v>
                </c:pt>
                <c:pt idx="199">
                  <c:v>8.0730000000000004</c:v>
                </c:pt>
                <c:pt idx="200">
                  <c:v>8.0329999999999995</c:v>
                </c:pt>
                <c:pt idx="201">
                  <c:v>8.0220000000000002</c:v>
                </c:pt>
                <c:pt idx="202">
                  <c:v>7.9969999999999999</c:v>
                </c:pt>
                <c:pt idx="203">
                  <c:v>8.0120000000000005</c:v>
                </c:pt>
                <c:pt idx="204">
                  <c:v>8.0540000000000003</c:v>
                </c:pt>
                <c:pt idx="205">
                  <c:v>8.1180000000000003</c:v>
                </c:pt>
                <c:pt idx="206">
                  <c:v>8.0730000000000004</c:v>
                </c:pt>
                <c:pt idx="207">
                  <c:v>8.0670000000000002</c:v>
                </c:pt>
                <c:pt idx="208">
                  <c:v>8.0730000000000004</c:v>
                </c:pt>
                <c:pt idx="209">
                  <c:v>8.0779999999999994</c:v>
                </c:pt>
                <c:pt idx="210">
                  <c:v>8.08</c:v>
                </c:pt>
                <c:pt idx="211">
                  <c:v>8.1159999999999997</c:v>
                </c:pt>
                <c:pt idx="212">
                  <c:v>8.1039999999999992</c:v>
                </c:pt>
                <c:pt idx="213">
                  <c:v>8.0879999999999992</c:v>
                </c:pt>
                <c:pt idx="214">
                  <c:v>8.1059999999999999</c:v>
                </c:pt>
                <c:pt idx="215">
                  <c:v>8.1370000000000005</c:v>
                </c:pt>
                <c:pt idx="216">
                  <c:v>8.1240000000000006</c:v>
                </c:pt>
                <c:pt idx="217">
                  <c:v>8.2899999999999991</c:v>
                </c:pt>
                <c:pt idx="218">
                  <c:v>8.3030000000000008</c:v>
                </c:pt>
                <c:pt idx="219">
                  <c:v>8.3079999999999998</c:v>
                </c:pt>
                <c:pt idx="220">
                  <c:v>8.2690000000000001</c:v>
                </c:pt>
                <c:pt idx="221">
                  <c:v>8.3070000000000004</c:v>
                </c:pt>
                <c:pt idx="222">
                  <c:v>8.3010000000000002</c:v>
                </c:pt>
                <c:pt idx="223">
                  <c:v>7.8439999999999994</c:v>
                </c:pt>
                <c:pt idx="224">
                  <c:v>7.8390000000000004</c:v>
                </c:pt>
                <c:pt idx="225">
                  <c:v>7.8379999999999992</c:v>
                </c:pt>
                <c:pt idx="226">
                  <c:v>7.806</c:v>
                </c:pt>
                <c:pt idx="227">
                  <c:v>7.7750000000000004</c:v>
                </c:pt>
                <c:pt idx="228">
                  <c:v>7.793000000000001</c:v>
                </c:pt>
                <c:pt idx="229">
                  <c:v>7.9489999999999998</c:v>
                </c:pt>
                <c:pt idx="230">
                  <c:v>8.0410000000000004</c:v>
                </c:pt>
                <c:pt idx="231">
                  <c:v>7.8520000000000012</c:v>
                </c:pt>
                <c:pt idx="232">
                  <c:v>7.85</c:v>
                </c:pt>
                <c:pt idx="233">
                  <c:v>7.8600000000000012</c:v>
                </c:pt>
                <c:pt idx="234">
                  <c:v>7.8409999999999993</c:v>
                </c:pt>
                <c:pt idx="235">
                  <c:v>7.8220000000000001</c:v>
                </c:pt>
                <c:pt idx="236">
                  <c:v>7.9409999999999998</c:v>
                </c:pt>
                <c:pt idx="237">
                  <c:v>7.8109999999999999</c:v>
                </c:pt>
                <c:pt idx="238">
                  <c:v>7.8070000000000004</c:v>
                </c:pt>
                <c:pt idx="239">
                  <c:v>7.8409999999999993</c:v>
                </c:pt>
                <c:pt idx="240">
                  <c:v>7.8330000000000002</c:v>
                </c:pt>
                <c:pt idx="241">
                  <c:v>7.8360000000000003</c:v>
                </c:pt>
                <c:pt idx="242">
                  <c:v>8.1229999999999993</c:v>
                </c:pt>
                <c:pt idx="243">
                  <c:v>8.1310000000000002</c:v>
                </c:pt>
                <c:pt idx="244">
                  <c:v>8.0879999999999992</c:v>
                </c:pt>
                <c:pt idx="245">
                  <c:v>8.0579999999999998</c:v>
                </c:pt>
                <c:pt idx="246">
                  <c:v>8.0350000000000001</c:v>
                </c:pt>
                <c:pt idx="247">
                  <c:v>8.0570000000000004</c:v>
                </c:pt>
                <c:pt idx="248">
                  <c:v>8.0510000000000002</c:v>
                </c:pt>
                <c:pt idx="249">
                  <c:v>8.0579999999999998</c:v>
                </c:pt>
                <c:pt idx="250">
                  <c:v>8.0399999999999991</c:v>
                </c:pt>
                <c:pt idx="251">
                  <c:v>8.0239999999999991</c:v>
                </c:pt>
                <c:pt idx="252">
                  <c:v>8.0329999999999995</c:v>
                </c:pt>
                <c:pt idx="253">
                  <c:v>8.0380000000000003</c:v>
                </c:pt>
                <c:pt idx="254">
                  <c:v>8.1240000000000006</c:v>
                </c:pt>
                <c:pt idx="255">
                  <c:v>8.1219999999999999</c:v>
                </c:pt>
                <c:pt idx="256">
                  <c:v>8.1280000000000001</c:v>
                </c:pt>
                <c:pt idx="257">
                  <c:v>8.125</c:v>
                </c:pt>
                <c:pt idx="258">
                  <c:v>8.1210000000000004</c:v>
                </c:pt>
                <c:pt idx="259">
                  <c:v>8.14</c:v>
                </c:pt>
                <c:pt idx="260">
                  <c:v>8.1519999999999992</c:v>
                </c:pt>
                <c:pt idx="261">
                  <c:v>8.0860000000000003</c:v>
                </c:pt>
                <c:pt idx="262">
                  <c:v>8.0939999999999994</c:v>
                </c:pt>
                <c:pt idx="263">
                  <c:v>8.0939999999999994</c:v>
                </c:pt>
                <c:pt idx="264">
                  <c:v>8.0869999999999997</c:v>
                </c:pt>
                <c:pt idx="265">
                  <c:v>8.0850000000000009</c:v>
                </c:pt>
                <c:pt idx="266">
                  <c:v>8.3360000000000003</c:v>
                </c:pt>
                <c:pt idx="267">
                  <c:v>8.3290000000000006</c:v>
                </c:pt>
                <c:pt idx="268">
                  <c:v>8.2620000000000005</c:v>
                </c:pt>
                <c:pt idx="269">
                  <c:v>8.2620000000000005</c:v>
                </c:pt>
                <c:pt idx="270">
                  <c:v>8.3309999999999995</c:v>
                </c:pt>
                <c:pt idx="271">
                  <c:v>7.9030000000000005</c:v>
                </c:pt>
                <c:pt idx="272">
                  <c:v>8.0180000000000007</c:v>
                </c:pt>
                <c:pt idx="273">
                  <c:v>7.9689999999999994</c:v>
                </c:pt>
                <c:pt idx="274">
                  <c:v>8.0079999999999991</c:v>
                </c:pt>
                <c:pt idx="275">
                  <c:v>8.0220000000000002</c:v>
                </c:pt>
                <c:pt idx="276">
                  <c:v>8.0009999999999994</c:v>
                </c:pt>
                <c:pt idx="277">
                  <c:v>8.0519999999999996</c:v>
                </c:pt>
                <c:pt idx="278">
                  <c:v>7.6109999999999998</c:v>
                </c:pt>
                <c:pt idx="279">
                  <c:v>7.5759999999999987</c:v>
                </c:pt>
                <c:pt idx="280">
                  <c:v>7.62</c:v>
                </c:pt>
                <c:pt idx="281">
                  <c:v>7.6269999999999998</c:v>
                </c:pt>
                <c:pt idx="282">
                  <c:v>7.6440000000000001</c:v>
                </c:pt>
                <c:pt idx="283">
                  <c:v>7.6479999999999988</c:v>
                </c:pt>
                <c:pt idx="284">
                  <c:v>7.8929999999999989</c:v>
                </c:pt>
                <c:pt idx="285">
                  <c:v>7.7080000000000002</c:v>
                </c:pt>
                <c:pt idx="286">
                  <c:v>7.7859999999999996</c:v>
                </c:pt>
                <c:pt idx="287">
                  <c:v>7.7810000000000006</c:v>
                </c:pt>
                <c:pt idx="288">
                  <c:v>7.793000000000001</c:v>
                </c:pt>
                <c:pt idx="289">
                  <c:v>7.8239999999999998</c:v>
                </c:pt>
                <c:pt idx="290">
                  <c:v>7.7159999999999993</c:v>
                </c:pt>
                <c:pt idx="291">
                  <c:v>7.7799999999999994</c:v>
                </c:pt>
                <c:pt idx="292">
                  <c:v>7.7739999999999991</c:v>
                </c:pt>
                <c:pt idx="293">
                  <c:v>7.7829999999999995</c:v>
                </c:pt>
                <c:pt idx="294">
                  <c:v>7.7530000000000001</c:v>
                </c:pt>
                <c:pt idx="295">
                  <c:v>7.7560000000000002</c:v>
                </c:pt>
                <c:pt idx="296">
                  <c:v>7.8330000000000002</c:v>
                </c:pt>
                <c:pt idx="297">
                  <c:v>7.8559999999999999</c:v>
                </c:pt>
                <c:pt idx="298">
                  <c:v>7.8529999999999998</c:v>
                </c:pt>
                <c:pt idx="299">
                  <c:v>7.8899999999999988</c:v>
                </c:pt>
                <c:pt idx="300">
                  <c:v>7.8439999999999994</c:v>
                </c:pt>
                <c:pt idx="301">
                  <c:v>7.8559999999999999</c:v>
                </c:pt>
                <c:pt idx="302">
                  <c:v>7.9340000000000002</c:v>
                </c:pt>
                <c:pt idx="303">
                  <c:v>7.9</c:v>
                </c:pt>
                <c:pt idx="304">
                  <c:v>7.694</c:v>
                </c:pt>
                <c:pt idx="305">
                  <c:v>7.7039999999999988</c:v>
                </c:pt>
                <c:pt idx="306">
                  <c:v>7.742</c:v>
                </c:pt>
                <c:pt idx="307">
                  <c:v>7.7189999999999994</c:v>
                </c:pt>
                <c:pt idx="308">
                  <c:v>7.7439999999999998</c:v>
                </c:pt>
                <c:pt idx="309">
                  <c:v>8.1059999999999999</c:v>
                </c:pt>
                <c:pt idx="310">
                  <c:v>7.8490000000000011</c:v>
                </c:pt>
                <c:pt idx="311">
                  <c:v>7.903999999999999</c:v>
                </c:pt>
                <c:pt idx="312">
                  <c:v>7.8879999999999999</c:v>
                </c:pt>
                <c:pt idx="313">
                  <c:v>7.8899999999999988</c:v>
                </c:pt>
                <c:pt idx="314">
                  <c:v>7.9219999999999997</c:v>
                </c:pt>
                <c:pt idx="315">
                  <c:v>8.14</c:v>
                </c:pt>
                <c:pt idx="316">
                  <c:v>8.1189999999999998</c:v>
                </c:pt>
                <c:pt idx="317">
                  <c:v>8.1010000000000009</c:v>
                </c:pt>
                <c:pt idx="318">
                  <c:v>8.0820000000000007</c:v>
                </c:pt>
                <c:pt idx="319">
                  <c:v>8.1010000000000009</c:v>
                </c:pt>
                <c:pt idx="320">
                  <c:v>8.1219999999999999</c:v>
                </c:pt>
                <c:pt idx="321">
                  <c:v>7.721000000000001</c:v>
                </c:pt>
                <c:pt idx="322">
                  <c:v>7.7690000000000001</c:v>
                </c:pt>
                <c:pt idx="323">
                  <c:v>7.7300000000000013</c:v>
                </c:pt>
                <c:pt idx="324">
                  <c:v>7.706999999999999</c:v>
                </c:pt>
                <c:pt idx="325">
                  <c:v>7.6890000000000001</c:v>
                </c:pt>
                <c:pt idx="326">
                  <c:v>7.7799999999999994</c:v>
                </c:pt>
                <c:pt idx="327">
                  <c:v>7.5879999999999992</c:v>
                </c:pt>
                <c:pt idx="328">
                  <c:v>7.5759999999999987</c:v>
                </c:pt>
                <c:pt idx="329">
                  <c:v>7.5939999999999994</c:v>
                </c:pt>
                <c:pt idx="330">
                  <c:v>7.5860000000000003</c:v>
                </c:pt>
                <c:pt idx="331">
                  <c:v>7.5659999999999998</c:v>
                </c:pt>
                <c:pt idx="332">
                  <c:v>7.5980000000000008</c:v>
                </c:pt>
                <c:pt idx="333">
                  <c:v>7.7359999999999998</c:v>
                </c:pt>
                <c:pt idx="334">
                  <c:v>7.7530000000000001</c:v>
                </c:pt>
                <c:pt idx="335">
                  <c:v>7.7279999999999998</c:v>
                </c:pt>
                <c:pt idx="336">
                  <c:v>7.7560000000000002</c:v>
                </c:pt>
                <c:pt idx="337">
                  <c:v>7.7150000000000007</c:v>
                </c:pt>
                <c:pt idx="338">
                  <c:v>7.7240000000000011</c:v>
                </c:pt>
                <c:pt idx="339">
                  <c:v>8.0470000000000006</c:v>
                </c:pt>
                <c:pt idx="340">
                  <c:v>7.9749999999999996</c:v>
                </c:pt>
                <c:pt idx="341">
                  <c:v>7.9320000000000004</c:v>
                </c:pt>
                <c:pt idx="342">
                  <c:v>7.9219999999999997</c:v>
                </c:pt>
                <c:pt idx="343">
                  <c:v>7.9429999999999996</c:v>
                </c:pt>
                <c:pt idx="344">
                  <c:v>7.9249999999999998</c:v>
                </c:pt>
                <c:pt idx="345">
                  <c:v>8.07</c:v>
                </c:pt>
                <c:pt idx="346">
                  <c:v>7.8719999999999999</c:v>
                </c:pt>
                <c:pt idx="347">
                  <c:v>7.9320000000000004</c:v>
                </c:pt>
                <c:pt idx="348">
                  <c:v>7.9049999999999994</c:v>
                </c:pt>
                <c:pt idx="349">
                  <c:v>7.8940000000000001</c:v>
                </c:pt>
                <c:pt idx="350">
                  <c:v>7.8739999999999997</c:v>
                </c:pt>
                <c:pt idx="351">
                  <c:v>7.94</c:v>
                </c:pt>
                <c:pt idx="352">
                  <c:v>7.9760000000000009</c:v>
                </c:pt>
                <c:pt idx="353">
                  <c:v>7.75</c:v>
                </c:pt>
                <c:pt idx="354">
                  <c:v>7.7489999999999997</c:v>
                </c:pt>
                <c:pt idx="355">
                  <c:v>7.7549999999999999</c:v>
                </c:pt>
                <c:pt idx="356">
                  <c:v>7.7450000000000001</c:v>
                </c:pt>
                <c:pt idx="357">
                  <c:v>7.7240000000000011</c:v>
                </c:pt>
                <c:pt idx="358">
                  <c:v>7.8940000000000001</c:v>
                </c:pt>
                <c:pt idx="359">
                  <c:v>7.8040000000000003</c:v>
                </c:pt>
                <c:pt idx="360">
                  <c:v>7.8289999999999988</c:v>
                </c:pt>
                <c:pt idx="361">
                  <c:v>7.8420000000000005</c:v>
                </c:pt>
                <c:pt idx="362">
                  <c:v>7.827</c:v>
                </c:pt>
                <c:pt idx="363">
                  <c:v>8.0969999999999995</c:v>
                </c:pt>
                <c:pt idx="364">
                  <c:v>8.1430000000000007</c:v>
                </c:pt>
                <c:pt idx="365">
                  <c:v>8.1639999999999997</c:v>
                </c:pt>
                <c:pt idx="366">
                  <c:v>8.1470000000000002</c:v>
                </c:pt>
                <c:pt idx="367">
                  <c:v>8.1359999999999992</c:v>
                </c:pt>
                <c:pt idx="368">
                  <c:v>8.1430000000000007</c:v>
                </c:pt>
                <c:pt idx="369">
                  <c:v>7.8739999999999997</c:v>
                </c:pt>
                <c:pt idx="370">
                  <c:v>7.9950000000000001</c:v>
                </c:pt>
                <c:pt idx="371">
                  <c:v>8.0120000000000005</c:v>
                </c:pt>
                <c:pt idx="372">
                  <c:v>8.0519999999999996</c:v>
                </c:pt>
                <c:pt idx="373">
                  <c:v>8.0510000000000002</c:v>
                </c:pt>
                <c:pt idx="374">
                  <c:v>8.1050000000000004</c:v>
                </c:pt>
                <c:pt idx="375">
                  <c:v>7.956999999999999</c:v>
                </c:pt>
                <c:pt idx="376">
                  <c:v>7.7439999999999998</c:v>
                </c:pt>
                <c:pt idx="377">
                  <c:v>7.7649999999999988</c:v>
                </c:pt>
                <c:pt idx="378">
                  <c:v>7.8079999999999998</c:v>
                </c:pt>
                <c:pt idx="379">
                  <c:v>7.83</c:v>
                </c:pt>
                <c:pt idx="380">
                  <c:v>7.95</c:v>
                </c:pt>
                <c:pt idx="381">
                  <c:v>7.7889999999999997</c:v>
                </c:pt>
                <c:pt idx="382">
                  <c:v>7.9189999999999996</c:v>
                </c:pt>
                <c:pt idx="383">
                  <c:v>7.9349999999999996</c:v>
                </c:pt>
                <c:pt idx="384">
                  <c:v>7.9580000000000002</c:v>
                </c:pt>
                <c:pt idx="385">
                  <c:v>8.0060000000000002</c:v>
                </c:pt>
                <c:pt idx="386">
                  <c:v>8.0079999999999991</c:v>
                </c:pt>
                <c:pt idx="387">
                  <c:v>8.1370000000000005</c:v>
                </c:pt>
                <c:pt idx="388">
                  <c:v>8.1750000000000007</c:v>
                </c:pt>
                <c:pt idx="389">
                  <c:v>8.1790000000000003</c:v>
                </c:pt>
                <c:pt idx="390">
                  <c:v>8.16</c:v>
                </c:pt>
                <c:pt idx="391">
                  <c:v>8.1620000000000008</c:v>
                </c:pt>
                <c:pt idx="392">
                  <c:v>7.971000000000001</c:v>
                </c:pt>
                <c:pt idx="393">
                  <c:v>8.0180000000000007</c:v>
                </c:pt>
                <c:pt idx="394">
                  <c:v>8.0530000000000008</c:v>
                </c:pt>
                <c:pt idx="395">
                  <c:v>7.9670000000000005</c:v>
                </c:pt>
                <c:pt idx="396">
                  <c:v>7.9030000000000005</c:v>
                </c:pt>
                <c:pt idx="397">
                  <c:v>7.8869999999999987</c:v>
                </c:pt>
                <c:pt idx="398">
                  <c:v>8.1270000000000007</c:v>
                </c:pt>
                <c:pt idx="399">
                  <c:v>7.8239999999999998</c:v>
                </c:pt>
                <c:pt idx="400">
                  <c:v>7.7129999999999992</c:v>
                </c:pt>
                <c:pt idx="401">
                  <c:v>7.7670000000000003</c:v>
                </c:pt>
                <c:pt idx="402">
                  <c:v>7.7110000000000003</c:v>
                </c:pt>
                <c:pt idx="403">
                  <c:v>7.7350000000000012</c:v>
                </c:pt>
                <c:pt idx="404">
                  <c:v>7.9610000000000003</c:v>
                </c:pt>
                <c:pt idx="405">
                  <c:v>7.8929999999999989</c:v>
                </c:pt>
                <c:pt idx="406">
                  <c:v>7.875</c:v>
                </c:pt>
                <c:pt idx="407">
                  <c:v>7.92</c:v>
                </c:pt>
                <c:pt idx="408">
                  <c:v>7.8659999999999997</c:v>
                </c:pt>
                <c:pt idx="409">
                  <c:v>7.8979999999999988</c:v>
                </c:pt>
                <c:pt idx="410">
                  <c:v>8.0139999999999993</c:v>
                </c:pt>
                <c:pt idx="411">
                  <c:v>8.0310000000000006</c:v>
                </c:pt>
                <c:pt idx="412">
                  <c:v>8.0030000000000001</c:v>
                </c:pt>
                <c:pt idx="413">
                  <c:v>7.9770000000000012</c:v>
                </c:pt>
                <c:pt idx="414">
                  <c:v>7.9240000000000013</c:v>
                </c:pt>
                <c:pt idx="415">
                  <c:v>7.9409999999999998</c:v>
                </c:pt>
                <c:pt idx="416">
                  <c:v>7.9210000000000012</c:v>
                </c:pt>
                <c:pt idx="417">
                  <c:v>7.6710000000000012</c:v>
                </c:pt>
                <c:pt idx="418">
                  <c:v>7.7309999999999999</c:v>
                </c:pt>
                <c:pt idx="419">
                  <c:v>7.7480000000000002</c:v>
                </c:pt>
                <c:pt idx="420">
                  <c:v>7.729000000000001</c:v>
                </c:pt>
                <c:pt idx="421">
                  <c:v>7.7249999999999996</c:v>
                </c:pt>
                <c:pt idx="422">
                  <c:v>7.8230000000000004</c:v>
                </c:pt>
                <c:pt idx="423">
                  <c:v>8.0530000000000008</c:v>
                </c:pt>
                <c:pt idx="424">
                  <c:v>7.7170000000000005</c:v>
                </c:pt>
                <c:pt idx="425">
                  <c:v>7.7560000000000002</c:v>
                </c:pt>
                <c:pt idx="426">
                  <c:v>7.75</c:v>
                </c:pt>
                <c:pt idx="427">
                  <c:v>7.7219999999999995</c:v>
                </c:pt>
                <c:pt idx="428">
                  <c:v>7.7230000000000008</c:v>
                </c:pt>
                <c:pt idx="429">
                  <c:v>7.9629999999999992</c:v>
                </c:pt>
                <c:pt idx="430">
                  <c:v>7.7619999999999987</c:v>
                </c:pt>
                <c:pt idx="431">
                  <c:v>7.7879999999999994</c:v>
                </c:pt>
                <c:pt idx="432">
                  <c:v>7.8079999999999998</c:v>
                </c:pt>
                <c:pt idx="433">
                  <c:v>7.8150000000000004</c:v>
                </c:pt>
                <c:pt idx="434">
                  <c:v>7.8280000000000003</c:v>
                </c:pt>
                <c:pt idx="435">
                  <c:v>7.8230000000000004</c:v>
                </c:pt>
                <c:pt idx="436">
                  <c:v>7.8940000000000001</c:v>
                </c:pt>
                <c:pt idx="437">
                  <c:v>7.8579999999999997</c:v>
                </c:pt>
                <c:pt idx="438">
                  <c:v>7.846000000000001</c:v>
                </c:pt>
                <c:pt idx="439">
                  <c:v>7.8239999999999998</c:v>
                </c:pt>
                <c:pt idx="440">
                  <c:v>7.8570000000000011</c:v>
                </c:pt>
                <c:pt idx="441">
                  <c:v>7.9</c:v>
                </c:pt>
                <c:pt idx="442">
                  <c:v>7.7129999999999992</c:v>
                </c:pt>
                <c:pt idx="443">
                  <c:v>7.76</c:v>
                </c:pt>
                <c:pt idx="444">
                  <c:v>7.7750000000000004</c:v>
                </c:pt>
                <c:pt idx="445">
                  <c:v>7.7690000000000001</c:v>
                </c:pt>
                <c:pt idx="446">
                  <c:v>7.770999999999999</c:v>
                </c:pt>
                <c:pt idx="447">
                  <c:v>7.827</c:v>
                </c:pt>
                <c:pt idx="448">
                  <c:v>8.1460000000000008</c:v>
                </c:pt>
                <c:pt idx="449">
                  <c:v>7.8650000000000002</c:v>
                </c:pt>
                <c:pt idx="450">
                  <c:v>7.8680000000000003</c:v>
                </c:pt>
                <c:pt idx="451">
                  <c:v>7.827</c:v>
                </c:pt>
                <c:pt idx="452">
                  <c:v>7.831999999999999</c:v>
                </c:pt>
                <c:pt idx="453">
                  <c:v>7.8090000000000002</c:v>
                </c:pt>
                <c:pt idx="454">
                  <c:v>7.9409999999999998</c:v>
                </c:pt>
                <c:pt idx="455">
                  <c:v>7.7350000000000012</c:v>
                </c:pt>
                <c:pt idx="456">
                  <c:v>7.7380000000000013</c:v>
                </c:pt>
                <c:pt idx="457">
                  <c:v>7.7430000000000003</c:v>
                </c:pt>
                <c:pt idx="458">
                  <c:v>7.7530000000000001</c:v>
                </c:pt>
                <c:pt idx="459">
                  <c:v>7.7460000000000004</c:v>
                </c:pt>
                <c:pt idx="460">
                  <c:v>7.8760000000000003</c:v>
                </c:pt>
                <c:pt idx="461">
                  <c:v>7.9290000000000003</c:v>
                </c:pt>
                <c:pt idx="462">
                  <c:v>7.9049999999999994</c:v>
                </c:pt>
                <c:pt idx="463">
                  <c:v>7.8929999999999989</c:v>
                </c:pt>
                <c:pt idx="464">
                  <c:v>7.8920000000000003</c:v>
                </c:pt>
                <c:pt idx="465">
                  <c:v>7.88</c:v>
                </c:pt>
                <c:pt idx="466">
                  <c:v>7.867</c:v>
                </c:pt>
                <c:pt idx="467">
                  <c:v>7.92</c:v>
                </c:pt>
                <c:pt idx="468">
                  <c:v>8.0370000000000008</c:v>
                </c:pt>
                <c:pt idx="469">
                  <c:v>7.9139999999999997</c:v>
                </c:pt>
                <c:pt idx="470">
                  <c:v>7.8379999999999992</c:v>
                </c:pt>
                <c:pt idx="471">
                  <c:v>7.8899999999999988</c:v>
                </c:pt>
                <c:pt idx="472">
                  <c:v>7.9450000000000003</c:v>
                </c:pt>
                <c:pt idx="473">
                  <c:v>7.8819999999999997</c:v>
                </c:pt>
                <c:pt idx="474">
                  <c:v>7.7240000000000011</c:v>
                </c:pt>
                <c:pt idx="475">
                  <c:v>7.8140000000000001</c:v>
                </c:pt>
                <c:pt idx="476">
                  <c:v>7.7810000000000006</c:v>
                </c:pt>
                <c:pt idx="477">
                  <c:v>7.7460000000000004</c:v>
                </c:pt>
                <c:pt idx="478">
                  <c:v>7.7450000000000001</c:v>
                </c:pt>
                <c:pt idx="479">
                  <c:v>7.8559999999999999</c:v>
                </c:pt>
                <c:pt idx="480">
                  <c:v>7.8239999999999998</c:v>
                </c:pt>
                <c:pt idx="481">
                  <c:v>7.9370000000000003</c:v>
                </c:pt>
                <c:pt idx="482">
                  <c:v>7.8650000000000002</c:v>
                </c:pt>
                <c:pt idx="483">
                  <c:v>7.8070000000000004</c:v>
                </c:pt>
                <c:pt idx="484">
                  <c:v>7.7720000000000002</c:v>
                </c:pt>
                <c:pt idx="485">
                  <c:v>7.7530000000000001</c:v>
                </c:pt>
                <c:pt idx="486">
                  <c:v>7.7359999999999998</c:v>
                </c:pt>
                <c:pt idx="487">
                  <c:v>7.7569999999999997</c:v>
                </c:pt>
                <c:pt idx="488">
                  <c:v>7.6909999999999998</c:v>
                </c:pt>
                <c:pt idx="489">
                  <c:v>7.7090000000000005</c:v>
                </c:pt>
                <c:pt idx="490">
                  <c:v>7.75</c:v>
                </c:pt>
                <c:pt idx="491">
                  <c:v>7.931</c:v>
                </c:pt>
                <c:pt idx="492">
                  <c:v>7.8789999999999996</c:v>
                </c:pt>
                <c:pt idx="493">
                  <c:v>7.8940000000000001</c:v>
                </c:pt>
                <c:pt idx="494">
                  <c:v>7.8789999999999996</c:v>
                </c:pt>
                <c:pt idx="495">
                  <c:v>7.8949999999999987</c:v>
                </c:pt>
                <c:pt idx="496">
                  <c:v>7.8979999999999988</c:v>
                </c:pt>
                <c:pt idx="497">
                  <c:v>8.0399999999999991</c:v>
                </c:pt>
                <c:pt idx="498">
                  <c:v>8.0690000000000008</c:v>
                </c:pt>
                <c:pt idx="499">
                  <c:v>7.9219999999999997</c:v>
                </c:pt>
                <c:pt idx="500">
                  <c:v>7.918000000000001</c:v>
                </c:pt>
                <c:pt idx="501">
                  <c:v>7.9279999999999999</c:v>
                </c:pt>
                <c:pt idx="502">
                  <c:v>7.8869999999999987</c:v>
                </c:pt>
                <c:pt idx="503">
                  <c:v>7.918000000000001</c:v>
                </c:pt>
                <c:pt idx="504">
                  <c:v>7.9269999999999996</c:v>
                </c:pt>
                <c:pt idx="505">
                  <c:v>7.8730000000000002</c:v>
                </c:pt>
                <c:pt idx="506">
                  <c:v>7.9060000000000006</c:v>
                </c:pt>
                <c:pt idx="507">
                  <c:v>7.9019999999999992</c:v>
                </c:pt>
                <c:pt idx="508">
                  <c:v>7.92</c:v>
                </c:pt>
                <c:pt idx="509">
                  <c:v>7.9189999999999996</c:v>
                </c:pt>
                <c:pt idx="510">
                  <c:v>8.0269999999999992</c:v>
                </c:pt>
                <c:pt idx="511">
                  <c:v>8.0190000000000001</c:v>
                </c:pt>
                <c:pt idx="512">
                  <c:v>7.971000000000001</c:v>
                </c:pt>
                <c:pt idx="513">
                  <c:v>7.9930000000000003</c:v>
                </c:pt>
                <c:pt idx="514">
                  <c:v>7.9730000000000008</c:v>
                </c:pt>
                <c:pt idx="515">
                  <c:v>7.9640000000000004</c:v>
                </c:pt>
                <c:pt idx="516">
                  <c:v>8.0310000000000006</c:v>
                </c:pt>
                <c:pt idx="517">
                  <c:v>7.9539999999999988</c:v>
                </c:pt>
                <c:pt idx="518">
                  <c:v>7.8719999999999999</c:v>
                </c:pt>
                <c:pt idx="519">
                  <c:v>7.85</c:v>
                </c:pt>
                <c:pt idx="520">
                  <c:v>7.87</c:v>
                </c:pt>
                <c:pt idx="521">
                  <c:v>7.8559999999999999</c:v>
                </c:pt>
                <c:pt idx="522">
                  <c:v>7.9580000000000002</c:v>
                </c:pt>
                <c:pt idx="523">
                  <c:v>8.0229999999999997</c:v>
                </c:pt>
                <c:pt idx="524">
                  <c:v>8.0030000000000001</c:v>
                </c:pt>
                <c:pt idx="525">
                  <c:v>7.9700000000000006</c:v>
                </c:pt>
                <c:pt idx="526">
                  <c:v>7.9770000000000012</c:v>
                </c:pt>
                <c:pt idx="527">
                  <c:v>7.9429999999999996</c:v>
                </c:pt>
                <c:pt idx="528">
                  <c:v>7.9489999999999998</c:v>
                </c:pt>
                <c:pt idx="529">
                  <c:v>7.9129999999999994</c:v>
                </c:pt>
                <c:pt idx="530">
                  <c:v>7.8349999999999991</c:v>
                </c:pt>
                <c:pt idx="531">
                  <c:v>7.8280000000000003</c:v>
                </c:pt>
                <c:pt idx="532">
                  <c:v>7.8710000000000004</c:v>
                </c:pt>
                <c:pt idx="533">
                  <c:v>7.8840000000000003</c:v>
                </c:pt>
                <c:pt idx="534">
                  <c:v>7.8559999999999999</c:v>
                </c:pt>
                <c:pt idx="535">
                  <c:v>7.8049999999999997</c:v>
                </c:pt>
                <c:pt idx="536">
                  <c:v>7.8719999999999999</c:v>
                </c:pt>
                <c:pt idx="537">
                  <c:v>7.8609999999999998</c:v>
                </c:pt>
                <c:pt idx="538">
                  <c:v>7.8390000000000004</c:v>
                </c:pt>
                <c:pt idx="539">
                  <c:v>7.8609999999999998</c:v>
                </c:pt>
                <c:pt idx="540">
                  <c:v>7.875</c:v>
                </c:pt>
                <c:pt idx="541">
                  <c:v>7.8920000000000003</c:v>
                </c:pt>
                <c:pt idx="542">
                  <c:v>7.9139999999999997</c:v>
                </c:pt>
                <c:pt idx="543">
                  <c:v>7.918000000000001</c:v>
                </c:pt>
                <c:pt idx="544">
                  <c:v>7.9150000000000009</c:v>
                </c:pt>
                <c:pt idx="545">
                  <c:v>7.9139999999999997</c:v>
                </c:pt>
                <c:pt idx="546">
                  <c:v>7.8840000000000003</c:v>
                </c:pt>
                <c:pt idx="547">
                  <c:v>7.9650000000000007</c:v>
                </c:pt>
                <c:pt idx="548">
                  <c:v>8.0250000000000004</c:v>
                </c:pt>
                <c:pt idx="549">
                  <c:v>7.9009999999999989</c:v>
                </c:pt>
                <c:pt idx="550">
                  <c:v>7.8349999999999991</c:v>
                </c:pt>
                <c:pt idx="551">
                  <c:v>7.8150000000000004</c:v>
                </c:pt>
                <c:pt idx="552">
                  <c:v>7.8390000000000004</c:v>
                </c:pt>
                <c:pt idx="553">
                  <c:v>7.81</c:v>
                </c:pt>
                <c:pt idx="554">
                  <c:v>7.8769999999999998</c:v>
                </c:pt>
                <c:pt idx="555">
                  <c:v>7.7240000000000011</c:v>
                </c:pt>
                <c:pt idx="556">
                  <c:v>7.7720000000000002</c:v>
                </c:pt>
                <c:pt idx="557">
                  <c:v>7.7799999999999994</c:v>
                </c:pt>
                <c:pt idx="558">
                  <c:v>7.82</c:v>
                </c:pt>
                <c:pt idx="559">
                  <c:v>7.8250000000000002</c:v>
                </c:pt>
                <c:pt idx="560">
                  <c:v>7.7670000000000003</c:v>
                </c:pt>
                <c:pt idx="561">
                  <c:v>7.74</c:v>
                </c:pt>
                <c:pt idx="562">
                  <c:v>7.7460000000000004</c:v>
                </c:pt>
                <c:pt idx="563">
                  <c:v>7.7140000000000004</c:v>
                </c:pt>
                <c:pt idx="564">
                  <c:v>7.7099999999999991</c:v>
                </c:pt>
                <c:pt idx="565">
                  <c:v>7.7320000000000011</c:v>
                </c:pt>
                <c:pt idx="566">
                  <c:v>8.14</c:v>
                </c:pt>
                <c:pt idx="567">
                  <c:v>7.9850000000000012</c:v>
                </c:pt>
                <c:pt idx="568">
                  <c:v>8.0609999999999999</c:v>
                </c:pt>
                <c:pt idx="569">
                  <c:v>8.0370000000000008</c:v>
                </c:pt>
                <c:pt idx="570">
                  <c:v>8.0399999999999991</c:v>
                </c:pt>
                <c:pt idx="571">
                  <c:v>8.0220000000000002</c:v>
                </c:pt>
                <c:pt idx="572">
                  <c:v>8.1020000000000003</c:v>
                </c:pt>
                <c:pt idx="573">
                  <c:v>8.2859999999999996</c:v>
                </c:pt>
                <c:pt idx="574">
                  <c:v>8.0399999999999991</c:v>
                </c:pt>
                <c:pt idx="575">
                  <c:v>8.0429999999999993</c:v>
                </c:pt>
                <c:pt idx="576">
                  <c:v>8.0630000000000006</c:v>
                </c:pt>
                <c:pt idx="577">
                  <c:v>8.0709999999999997</c:v>
                </c:pt>
                <c:pt idx="578">
                  <c:v>8.0690000000000008</c:v>
                </c:pt>
                <c:pt idx="579">
                  <c:v>8.14</c:v>
                </c:pt>
                <c:pt idx="580">
                  <c:v>7.9030000000000005</c:v>
                </c:pt>
                <c:pt idx="581">
                  <c:v>7.8929999999999989</c:v>
                </c:pt>
                <c:pt idx="582">
                  <c:v>7.9580000000000002</c:v>
                </c:pt>
                <c:pt idx="583">
                  <c:v>7.9680000000000009</c:v>
                </c:pt>
                <c:pt idx="584">
                  <c:v>7.9700000000000006</c:v>
                </c:pt>
                <c:pt idx="585">
                  <c:v>7.9960000000000004</c:v>
                </c:pt>
                <c:pt idx="586">
                  <c:v>8.0410000000000004</c:v>
                </c:pt>
                <c:pt idx="587">
                  <c:v>8.0589999999999993</c:v>
                </c:pt>
                <c:pt idx="588">
                  <c:v>8.0039999999999996</c:v>
                </c:pt>
                <c:pt idx="589">
                  <c:v>7.9889999999999999</c:v>
                </c:pt>
                <c:pt idx="590">
                  <c:v>8.0350000000000001</c:v>
                </c:pt>
                <c:pt idx="591">
                  <c:v>8.34</c:v>
                </c:pt>
                <c:pt idx="592">
                  <c:v>8.3030000000000008</c:v>
                </c:pt>
                <c:pt idx="593">
                  <c:v>8.25</c:v>
                </c:pt>
                <c:pt idx="594">
                  <c:v>8.2829999999999995</c:v>
                </c:pt>
                <c:pt idx="595">
                  <c:v>8.202</c:v>
                </c:pt>
                <c:pt idx="596">
                  <c:v>8.3309999999999995</c:v>
                </c:pt>
                <c:pt idx="597">
                  <c:v>8.3610000000000007</c:v>
                </c:pt>
                <c:pt idx="598">
                  <c:v>8.5030000000000001</c:v>
                </c:pt>
                <c:pt idx="599">
                  <c:v>8.2789999999999999</c:v>
                </c:pt>
                <c:pt idx="600">
                  <c:v>8.32</c:v>
                </c:pt>
                <c:pt idx="601">
                  <c:v>8.41</c:v>
                </c:pt>
                <c:pt idx="602">
                  <c:v>8.3480000000000008</c:v>
                </c:pt>
                <c:pt idx="603">
                  <c:v>8.44</c:v>
                </c:pt>
                <c:pt idx="604">
                  <c:v>8.1769999999999996</c:v>
                </c:pt>
                <c:pt idx="605">
                  <c:v>8.0640000000000001</c:v>
                </c:pt>
                <c:pt idx="606">
                  <c:v>8.0310000000000006</c:v>
                </c:pt>
                <c:pt idx="607">
                  <c:v>8.0310000000000006</c:v>
                </c:pt>
                <c:pt idx="608">
                  <c:v>8.1340000000000003</c:v>
                </c:pt>
                <c:pt idx="609">
                  <c:v>8.0690000000000008</c:v>
                </c:pt>
                <c:pt idx="610">
                  <c:v>8.2850000000000001</c:v>
                </c:pt>
                <c:pt idx="611">
                  <c:v>8.3170000000000002</c:v>
                </c:pt>
                <c:pt idx="612">
                  <c:v>8.2720000000000002</c:v>
                </c:pt>
                <c:pt idx="613">
                  <c:v>8.3870000000000005</c:v>
                </c:pt>
                <c:pt idx="614">
                  <c:v>8.3940000000000001</c:v>
                </c:pt>
                <c:pt idx="615">
                  <c:v>8.2720000000000002</c:v>
                </c:pt>
                <c:pt idx="616">
                  <c:v>7.8689999999999998</c:v>
                </c:pt>
                <c:pt idx="617">
                  <c:v>7.9</c:v>
                </c:pt>
                <c:pt idx="618">
                  <c:v>7.8940000000000001</c:v>
                </c:pt>
                <c:pt idx="619">
                  <c:v>7.8209999999999997</c:v>
                </c:pt>
                <c:pt idx="620">
                  <c:v>7.8049999999999997</c:v>
                </c:pt>
                <c:pt idx="621">
                  <c:v>7.7939999999999996</c:v>
                </c:pt>
                <c:pt idx="622">
                  <c:v>7.883</c:v>
                </c:pt>
                <c:pt idx="623">
                  <c:v>7.99</c:v>
                </c:pt>
                <c:pt idx="624">
                  <c:v>7.9150000000000009</c:v>
                </c:pt>
                <c:pt idx="625">
                  <c:v>7.9880000000000013</c:v>
                </c:pt>
                <c:pt idx="626">
                  <c:v>7.9390000000000001</c:v>
                </c:pt>
                <c:pt idx="627">
                  <c:v>7.9079999999999995</c:v>
                </c:pt>
                <c:pt idx="628">
                  <c:v>7.9480000000000004</c:v>
                </c:pt>
                <c:pt idx="629">
                  <c:v>7.5849999999999991</c:v>
                </c:pt>
                <c:pt idx="630">
                  <c:v>7.5969999999999995</c:v>
                </c:pt>
                <c:pt idx="631">
                  <c:v>7.6790000000000003</c:v>
                </c:pt>
                <c:pt idx="632">
                  <c:v>7.6989999999999998</c:v>
                </c:pt>
                <c:pt idx="633">
                  <c:v>7.68</c:v>
                </c:pt>
                <c:pt idx="634">
                  <c:v>7.694</c:v>
                </c:pt>
                <c:pt idx="635">
                  <c:v>7.6989999999999998</c:v>
                </c:pt>
                <c:pt idx="636">
                  <c:v>7.6929999999999996</c:v>
                </c:pt>
                <c:pt idx="637">
                  <c:v>7.6929999999999996</c:v>
                </c:pt>
                <c:pt idx="638">
                  <c:v>7.6620000000000008</c:v>
                </c:pt>
                <c:pt idx="639">
                  <c:v>7.68</c:v>
                </c:pt>
                <c:pt idx="640">
                  <c:v>7.6549999999999994</c:v>
                </c:pt>
                <c:pt idx="641">
                  <c:v>7.7859999999999996</c:v>
                </c:pt>
                <c:pt idx="642">
                  <c:v>7.6100000000000012</c:v>
                </c:pt>
                <c:pt idx="643">
                  <c:v>7.6569999999999991</c:v>
                </c:pt>
                <c:pt idx="644">
                  <c:v>7.67</c:v>
                </c:pt>
                <c:pt idx="645">
                  <c:v>7.7050000000000001</c:v>
                </c:pt>
                <c:pt idx="646">
                  <c:v>7.7750000000000004</c:v>
                </c:pt>
                <c:pt idx="647">
                  <c:v>7.8140000000000001</c:v>
                </c:pt>
                <c:pt idx="648">
                  <c:v>7.846000000000001</c:v>
                </c:pt>
                <c:pt idx="649">
                  <c:v>7.6449999999999987</c:v>
                </c:pt>
                <c:pt idx="650">
                  <c:v>7.7050000000000001</c:v>
                </c:pt>
                <c:pt idx="651">
                  <c:v>7.7180000000000009</c:v>
                </c:pt>
                <c:pt idx="652">
                  <c:v>7.7629999999999999</c:v>
                </c:pt>
                <c:pt idx="653">
                  <c:v>7.846000000000001</c:v>
                </c:pt>
                <c:pt idx="654">
                  <c:v>7.6849999999999996</c:v>
                </c:pt>
                <c:pt idx="655">
                  <c:v>7.7279999999999998</c:v>
                </c:pt>
                <c:pt idx="656">
                  <c:v>7.7810000000000006</c:v>
                </c:pt>
                <c:pt idx="657">
                  <c:v>7.7679999999999989</c:v>
                </c:pt>
                <c:pt idx="658">
                  <c:v>7.76</c:v>
                </c:pt>
                <c:pt idx="659">
                  <c:v>7.8179999999999996</c:v>
                </c:pt>
                <c:pt idx="660">
                  <c:v>7.6440000000000001</c:v>
                </c:pt>
                <c:pt idx="661">
                  <c:v>7.7300000000000013</c:v>
                </c:pt>
                <c:pt idx="662">
                  <c:v>7.75</c:v>
                </c:pt>
                <c:pt idx="663">
                  <c:v>7.778999999999999</c:v>
                </c:pt>
                <c:pt idx="664">
                  <c:v>7.8520000000000012</c:v>
                </c:pt>
                <c:pt idx="665">
                  <c:v>7.87</c:v>
                </c:pt>
                <c:pt idx="666">
                  <c:v>8.0920000000000005</c:v>
                </c:pt>
                <c:pt idx="667">
                  <c:v>7.8529999999999998</c:v>
                </c:pt>
                <c:pt idx="668">
                  <c:v>7.9079999999999995</c:v>
                </c:pt>
                <c:pt idx="669">
                  <c:v>7.95</c:v>
                </c:pt>
                <c:pt idx="670">
                  <c:v>7.9379999999999997</c:v>
                </c:pt>
                <c:pt idx="671">
                  <c:v>7.9800000000000013</c:v>
                </c:pt>
                <c:pt idx="672">
                  <c:v>7.9820000000000011</c:v>
                </c:pt>
                <c:pt idx="673">
                  <c:v>7.9859999999999998</c:v>
                </c:pt>
                <c:pt idx="674">
                  <c:v>7.706999999999999</c:v>
                </c:pt>
                <c:pt idx="675">
                  <c:v>7.778999999999999</c:v>
                </c:pt>
                <c:pt idx="676">
                  <c:v>7.798</c:v>
                </c:pt>
                <c:pt idx="677">
                  <c:v>7.8289999999999988</c:v>
                </c:pt>
                <c:pt idx="678">
                  <c:v>7.8379999999999992</c:v>
                </c:pt>
                <c:pt idx="679">
                  <c:v>7.9189999999999996</c:v>
                </c:pt>
                <c:pt idx="680">
                  <c:v>7.69</c:v>
                </c:pt>
                <c:pt idx="681">
                  <c:v>7.7129999999999992</c:v>
                </c:pt>
                <c:pt idx="682">
                  <c:v>7.76</c:v>
                </c:pt>
                <c:pt idx="683">
                  <c:v>7.766</c:v>
                </c:pt>
                <c:pt idx="684">
                  <c:v>7.7879999999999994</c:v>
                </c:pt>
                <c:pt idx="685">
                  <c:v>7.82</c:v>
                </c:pt>
                <c:pt idx="686">
                  <c:v>7.8550000000000013</c:v>
                </c:pt>
                <c:pt idx="687">
                  <c:v>7.94</c:v>
                </c:pt>
                <c:pt idx="688">
                  <c:v>7.9610000000000003</c:v>
                </c:pt>
                <c:pt idx="689">
                  <c:v>7.9749999999999996</c:v>
                </c:pt>
                <c:pt idx="690">
                  <c:v>7.9749999999999996</c:v>
                </c:pt>
                <c:pt idx="691">
                  <c:v>7.7629999999999999</c:v>
                </c:pt>
                <c:pt idx="692">
                  <c:v>7.6150000000000002</c:v>
                </c:pt>
                <c:pt idx="693">
                  <c:v>7.6530000000000005</c:v>
                </c:pt>
                <c:pt idx="694">
                  <c:v>7.6159999999999997</c:v>
                </c:pt>
                <c:pt idx="695">
                  <c:v>7.6269999999999998</c:v>
                </c:pt>
                <c:pt idx="696">
                  <c:v>7.5990000000000011</c:v>
                </c:pt>
                <c:pt idx="697">
                  <c:v>7.6689999999999996</c:v>
                </c:pt>
                <c:pt idx="698">
                  <c:v>7.7329999999999997</c:v>
                </c:pt>
                <c:pt idx="699">
                  <c:v>7.4580000000000002</c:v>
                </c:pt>
                <c:pt idx="700">
                  <c:v>7.5039999999999996</c:v>
                </c:pt>
                <c:pt idx="701">
                  <c:v>7.5140000000000002</c:v>
                </c:pt>
                <c:pt idx="702">
                  <c:v>7.5280000000000005</c:v>
                </c:pt>
                <c:pt idx="703">
                  <c:v>7.543000000000001</c:v>
                </c:pt>
                <c:pt idx="704">
                  <c:v>7.6599999999999993</c:v>
                </c:pt>
                <c:pt idx="705">
                  <c:v>7.4629999999999992</c:v>
                </c:pt>
                <c:pt idx="706">
                  <c:v>7.4680000000000009</c:v>
                </c:pt>
                <c:pt idx="707">
                  <c:v>7.4719999999999995</c:v>
                </c:pt>
                <c:pt idx="708">
                  <c:v>7.4939999999999998</c:v>
                </c:pt>
                <c:pt idx="709">
                  <c:v>7.4980000000000002</c:v>
                </c:pt>
                <c:pt idx="710">
                  <c:v>7.5789999999999988</c:v>
                </c:pt>
                <c:pt idx="711">
                  <c:v>7.6260000000000003</c:v>
                </c:pt>
                <c:pt idx="712">
                  <c:v>7.6590000000000007</c:v>
                </c:pt>
                <c:pt idx="713">
                  <c:v>7.6289999999999996</c:v>
                </c:pt>
                <c:pt idx="714">
                  <c:v>7.6399999999999988</c:v>
                </c:pt>
                <c:pt idx="715">
                  <c:v>7.6150000000000002</c:v>
                </c:pt>
                <c:pt idx="716">
                  <c:v>7.918000000000001</c:v>
                </c:pt>
                <c:pt idx="717">
                  <c:v>8.0120000000000005</c:v>
                </c:pt>
                <c:pt idx="718">
                  <c:v>7.9260000000000002</c:v>
                </c:pt>
                <c:pt idx="719">
                  <c:v>7.8840000000000003</c:v>
                </c:pt>
                <c:pt idx="720">
                  <c:v>7.8579999999999997</c:v>
                </c:pt>
                <c:pt idx="721">
                  <c:v>7.8239999999999998</c:v>
                </c:pt>
                <c:pt idx="722">
                  <c:v>7.9</c:v>
                </c:pt>
                <c:pt idx="723">
                  <c:v>7.5840000000000005</c:v>
                </c:pt>
                <c:pt idx="724">
                  <c:v>7.7240000000000011</c:v>
                </c:pt>
                <c:pt idx="725">
                  <c:v>7.7590000000000003</c:v>
                </c:pt>
                <c:pt idx="726">
                  <c:v>7.7350000000000012</c:v>
                </c:pt>
                <c:pt idx="727">
                  <c:v>7.7240000000000011</c:v>
                </c:pt>
                <c:pt idx="728">
                  <c:v>7.6769999999999996</c:v>
                </c:pt>
                <c:pt idx="729">
                  <c:v>7.5709999999999997</c:v>
                </c:pt>
                <c:pt idx="730">
                  <c:v>7.5759999999999987</c:v>
                </c:pt>
                <c:pt idx="731">
                  <c:v>7.58</c:v>
                </c:pt>
                <c:pt idx="732">
                  <c:v>7.6519999999999992</c:v>
                </c:pt>
                <c:pt idx="733">
                  <c:v>7.6319999999999997</c:v>
                </c:pt>
                <c:pt idx="734">
                  <c:v>7.6349999999999998</c:v>
                </c:pt>
                <c:pt idx="735">
                  <c:v>7.8650000000000002</c:v>
                </c:pt>
                <c:pt idx="736">
                  <c:v>7.8680000000000003</c:v>
                </c:pt>
                <c:pt idx="737">
                  <c:v>7.8400000000000007</c:v>
                </c:pt>
                <c:pt idx="738">
                  <c:v>7.8340000000000005</c:v>
                </c:pt>
                <c:pt idx="739">
                  <c:v>7.8179999999999996</c:v>
                </c:pt>
                <c:pt idx="740">
                  <c:v>7.81</c:v>
                </c:pt>
                <c:pt idx="741">
                  <c:v>7.9989999999999997</c:v>
                </c:pt>
                <c:pt idx="742">
                  <c:v>7.92</c:v>
                </c:pt>
                <c:pt idx="743">
                  <c:v>7.9</c:v>
                </c:pt>
                <c:pt idx="744">
                  <c:v>7.9610000000000003</c:v>
                </c:pt>
                <c:pt idx="745">
                  <c:v>7.9349999999999996</c:v>
                </c:pt>
                <c:pt idx="746">
                  <c:v>7.9640000000000004</c:v>
                </c:pt>
                <c:pt idx="747">
                  <c:v>8.01</c:v>
                </c:pt>
                <c:pt idx="748">
                  <c:v>7.7560000000000002</c:v>
                </c:pt>
                <c:pt idx="749">
                  <c:v>7.706999999999999</c:v>
                </c:pt>
                <c:pt idx="750">
                  <c:v>7.75</c:v>
                </c:pt>
                <c:pt idx="751">
                  <c:v>7.7939999999999996</c:v>
                </c:pt>
                <c:pt idx="752">
                  <c:v>7.7519999999999998</c:v>
                </c:pt>
                <c:pt idx="753">
                  <c:v>7.7619999999999987</c:v>
                </c:pt>
                <c:pt idx="754">
                  <c:v>7.7729999999999988</c:v>
                </c:pt>
                <c:pt idx="755">
                  <c:v>7.8029999999999999</c:v>
                </c:pt>
                <c:pt idx="756">
                  <c:v>7.7939999999999996</c:v>
                </c:pt>
                <c:pt idx="757">
                  <c:v>7.8360000000000003</c:v>
                </c:pt>
                <c:pt idx="758">
                  <c:v>7.8259999999999987</c:v>
                </c:pt>
                <c:pt idx="759">
                  <c:v>7.8510000000000009</c:v>
                </c:pt>
                <c:pt idx="760">
                  <c:v>7.8450000000000006</c:v>
                </c:pt>
                <c:pt idx="761">
                  <c:v>7.8579999999999997</c:v>
                </c:pt>
                <c:pt idx="762">
                  <c:v>7.8220000000000001</c:v>
                </c:pt>
                <c:pt idx="763">
                  <c:v>7.8469999999999995</c:v>
                </c:pt>
                <c:pt idx="764">
                  <c:v>7.8570000000000011</c:v>
                </c:pt>
                <c:pt idx="765">
                  <c:v>7.8609999999999998</c:v>
                </c:pt>
                <c:pt idx="766">
                  <c:v>7.9989999999999997</c:v>
                </c:pt>
                <c:pt idx="767">
                  <c:v>7.846000000000001</c:v>
                </c:pt>
                <c:pt idx="768">
                  <c:v>7.8620000000000001</c:v>
                </c:pt>
                <c:pt idx="769">
                  <c:v>7.8789999999999996</c:v>
                </c:pt>
                <c:pt idx="770">
                  <c:v>7.8899999999999988</c:v>
                </c:pt>
                <c:pt idx="771">
                  <c:v>7.88</c:v>
                </c:pt>
                <c:pt idx="772">
                  <c:v>7.971000000000001</c:v>
                </c:pt>
                <c:pt idx="773">
                  <c:v>7.7990000000000013</c:v>
                </c:pt>
                <c:pt idx="774">
                  <c:v>7.6100000000000012</c:v>
                </c:pt>
                <c:pt idx="775">
                  <c:v>7.6</c:v>
                </c:pt>
                <c:pt idx="776">
                  <c:v>7.6399999999999988</c:v>
                </c:pt>
                <c:pt idx="777">
                  <c:v>7.6760000000000002</c:v>
                </c:pt>
                <c:pt idx="778">
                  <c:v>7.6689999999999996</c:v>
                </c:pt>
                <c:pt idx="779">
                  <c:v>7.8730000000000002</c:v>
                </c:pt>
                <c:pt idx="780">
                  <c:v>7.6489999999999991</c:v>
                </c:pt>
                <c:pt idx="781">
                  <c:v>7.6790000000000003</c:v>
                </c:pt>
                <c:pt idx="782">
                  <c:v>7.7099999999999991</c:v>
                </c:pt>
                <c:pt idx="783">
                  <c:v>7.7370000000000001</c:v>
                </c:pt>
                <c:pt idx="784">
                  <c:v>7.7619999999999987</c:v>
                </c:pt>
                <c:pt idx="785">
                  <c:v>7.9740000000000011</c:v>
                </c:pt>
                <c:pt idx="786">
                  <c:v>8.0120000000000005</c:v>
                </c:pt>
                <c:pt idx="787">
                  <c:v>8.0220000000000002</c:v>
                </c:pt>
                <c:pt idx="788">
                  <c:v>8.0239999999999991</c:v>
                </c:pt>
                <c:pt idx="789">
                  <c:v>8.0190000000000001</c:v>
                </c:pt>
                <c:pt idx="790">
                  <c:v>8.0310000000000006</c:v>
                </c:pt>
                <c:pt idx="791">
                  <c:v>7.7759999999999989</c:v>
                </c:pt>
                <c:pt idx="792">
                  <c:v>7.7619999999999987</c:v>
                </c:pt>
                <c:pt idx="793">
                  <c:v>7.806</c:v>
                </c:pt>
                <c:pt idx="794">
                  <c:v>7.8330000000000002</c:v>
                </c:pt>
                <c:pt idx="795">
                  <c:v>7.831999999999999</c:v>
                </c:pt>
                <c:pt idx="796">
                  <c:v>7.846000000000001</c:v>
                </c:pt>
                <c:pt idx="797">
                  <c:v>7.9349999999999996</c:v>
                </c:pt>
                <c:pt idx="798">
                  <c:v>7.3810000000000002</c:v>
                </c:pt>
                <c:pt idx="799">
                  <c:v>7.3929999999999989</c:v>
                </c:pt>
                <c:pt idx="800">
                  <c:v>7.4349999999999996</c:v>
                </c:pt>
                <c:pt idx="801">
                  <c:v>7.492</c:v>
                </c:pt>
                <c:pt idx="802">
                  <c:v>7.5149999999999988</c:v>
                </c:pt>
                <c:pt idx="803">
                  <c:v>7.5519999999999996</c:v>
                </c:pt>
                <c:pt idx="804">
                  <c:v>7.6189999999999998</c:v>
                </c:pt>
                <c:pt idx="805">
                  <c:v>7.6489999999999991</c:v>
                </c:pt>
                <c:pt idx="806">
                  <c:v>7.6820000000000004</c:v>
                </c:pt>
                <c:pt idx="807">
                  <c:v>7.6820000000000004</c:v>
                </c:pt>
                <c:pt idx="808">
                  <c:v>7.7249999999999996</c:v>
                </c:pt>
                <c:pt idx="809">
                  <c:v>7.7619999999999987</c:v>
                </c:pt>
                <c:pt idx="810">
                  <c:v>7.69</c:v>
                </c:pt>
                <c:pt idx="811">
                  <c:v>7.8630000000000013</c:v>
                </c:pt>
                <c:pt idx="812">
                  <c:v>7.9120000000000008</c:v>
                </c:pt>
                <c:pt idx="813">
                  <c:v>7.9009999999999989</c:v>
                </c:pt>
                <c:pt idx="814">
                  <c:v>7.9150000000000009</c:v>
                </c:pt>
                <c:pt idx="815">
                  <c:v>7.9539999999999988</c:v>
                </c:pt>
                <c:pt idx="816">
                  <c:v>8.0709999999999997</c:v>
                </c:pt>
                <c:pt idx="817">
                  <c:v>7.8760000000000003</c:v>
                </c:pt>
                <c:pt idx="818">
                  <c:v>7.9320000000000004</c:v>
                </c:pt>
                <c:pt idx="819">
                  <c:v>7.93</c:v>
                </c:pt>
                <c:pt idx="820">
                  <c:v>7.9069999999999991</c:v>
                </c:pt>
                <c:pt idx="821">
                  <c:v>7.8869999999999987</c:v>
                </c:pt>
                <c:pt idx="822">
                  <c:v>8.0030000000000001</c:v>
                </c:pt>
                <c:pt idx="823">
                  <c:v>7.7350000000000012</c:v>
                </c:pt>
                <c:pt idx="824">
                  <c:v>7.4049999999999994</c:v>
                </c:pt>
                <c:pt idx="825">
                  <c:v>7.4680000000000009</c:v>
                </c:pt>
                <c:pt idx="826">
                  <c:v>7.4859999999999998</c:v>
                </c:pt>
                <c:pt idx="827">
                  <c:v>7.4930000000000003</c:v>
                </c:pt>
                <c:pt idx="828">
                  <c:v>7.5370000000000008</c:v>
                </c:pt>
                <c:pt idx="829">
                  <c:v>7.9730000000000008</c:v>
                </c:pt>
                <c:pt idx="830">
                  <c:v>7.673</c:v>
                </c:pt>
                <c:pt idx="831">
                  <c:v>7.6599999999999993</c:v>
                </c:pt>
                <c:pt idx="832">
                  <c:v>7.7249999999999996</c:v>
                </c:pt>
                <c:pt idx="833">
                  <c:v>7.7110000000000003</c:v>
                </c:pt>
                <c:pt idx="834">
                  <c:v>7.7430000000000003</c:v>
                </c:pt>
                <c:pt idx="835">
                  <c:v>7.7759999999999989</c:v>
                </c:pt>
                <c:pt idx="836">
                  <c:v>7.8120000000000003</c:v>
                </c:pt>
                <c:pt idx="837">
                  <c:v>7.8529999999999998</c:v>
                </c:pt>
                <c:pt idx="838">
                  <c:v>7.8739999999999997</c:v>
                </c:pt>
                <c:pt idx="839">
                  <c:v>7.8819999999999997</c:v>
                </c:pt>
                <c:pt idx="840">
                  <c:v>7.8810000000000002</c:v>
                </c:pt>
                <c:pt idx="841">
                  <c:v>7.831999999999999</c:v>
                </c:pt>
                <c:pt idx="842">
                  <c:v>7.7129999999999992</c:v>
                </c:pt>
                <c:pt idx="843">
                  <c:v>7.7489999999999997</c:v>
                </c:pt>
                <c:pt idx="844">
                  <c:v>7.7739999999999991</c:v>
                </c:pt>
                <c:pt idx="845">
                  <c:v>7.770999999999999</c:v>
                </c:pt>
                <c:pt idx="846">
                  <c:v>7.7099999999999991</c:v>
                </c:pt>
                <c:pt idx="847">
                  <c:v>7.8510000000000009</c:v>
                </c:pt>
                <c:pt idx="848">
                  <c:v>7.6319999999999997</c:v>
                </c:pt>
                <c:pt idx="849">
                  <c:v>7.520999999999999</c:v>
                </c:pt>
                <c:pt idx="850">
                  <c:v>7.5570000000000004</c:v>
                </c:pt>
                <c:pt idx="851">
                  <c:v>7.596000000000001</c:v>
                </c:pt>
                <c:pt idx="852">
                  <c:v>7.57</c:v>
                </c:pt>
                <c:pt idx="853">
                  <c:v>7.5379999999999994</c:v>
                </c:pt>
                <c:pt idx="854">
                  <c:v>7.9189999999999996</c:v>
                </c:pt>
                <c:pt idx="855">
                  <c:v>7.68</c:v>
                </c:pt>
                <c:pt idx="856">
                  <c:v>7.831999999999999</c:v>
                </c:pt>
                <c:pt idx="857">
                  <c:v>7.7759999999999989</c:v>
                </c:pt>
                <c:pt idx="858">
                  <c:v>7.7329999999999997</c:v>
                </c:pt>
                <c:pt idx="859">
                  <c:v>7.7249999999999996</c:v>
                </c:pt>
                <c:pt idx="860">
                  <c:v>7.9069999999999991</c:v>
                </c:pt>
                <c:pt idx="861">
                  <c:v>7.979000000000001</c:v>
                </c:pt>
                <c:pt idx="862">
                  <c:v>7.8710000000000004</c:v>
                </c:pt>
                <c:pt idx="863">
                  <c:v>7.854000000000001</c:v>
                </c:pt>
                <c:pt idx="864">
                  <c:v>7.8079999999999998</c:v>
                </c:pt>
                <c:pt idx="865">
                  <c:v>8.0009999999999994</c:v>
                </c:pt>
                <c:pt idx="866">
                  <c:v>7.9290000000000003</c:v>
                </c:pt>
                <c:pt idx="867">
                  <c:v>7.9930000000000003</c:v>
                </c:pt>
                <c:pt idx="868">
                  <c:v>8</c:v>
                </c:pt>
                <c:pt idx="869">
                  <c:v>7.9580000000000002</c:v>
                </c:pt>
                <c:pt idx="870">
                  <c:v>8.01</c:v>
                </c:pt>
                <c:pt idx="871">
                  <c:v>8.0540000000000003</c:v>
                </c:pt>
                <c:pt idx="872">
                  <c:v>7.8840000000000003</c:v>
                </c:pt>
                <c:pt idx="873">
                  <c:v>7.7560000000000002</c:v>
                </c:pt>
                <c:pt idx="874">
                  <c:v>7.7889999999999997</c:v>
                </c:pt>
                <c:pt idx="875">
                  <c:v>7.8019999999999996</c:v>
                </c:pt>
                <c:pt idx="876">
                  <c:v>7.7759999999999989</c:v>
                </c:pt>
                <c:pt idx="877">
                  <c:v>7.7900000000000009</c:v>
                </c:pt>
                <c:pt idx="878">
                  <c:v>8.0069999999999997</c:v>
                </c:pt>
                <c:pt idx="879">
                  <c:v>7.9099999999999993</c:v>
                </c:pt>
                <c:pt idx="880">
                  <c:v>7.9539999999999988</c:v>
                </c:pt>
                <c:pt idx="881">
                  <c:v>7.9629999999999992</c:v>
                </c:pt>
                <c:pt idx="882">
                  <c:v>7.9689999999999994</c:v>
                </c:pt>
                <c:pt idx="883">
                  <c:v>7.9640000000000004</c:v>
                </c:pt>
                <c:pt idx="884">
                  <c:v>8.1110000000000007</c:v>
                </c:pt>
                <c:pt idx="885">
                  <c:v>8.1649999999999991</c:v>
                </c:pt>
                <c:pt idx="886">
                  <c:v>8.1379999999999999</c:v>
                </c:pt>
                <c:pt idx="887">
                  <c:v>8.1210000000000004</c:v>
                </c:pt>
                <c:pt idx="888">
                  <c:v>8.1210000000000004</c:v>
                </c:pt>
                <c:pt idx="889">
                  <c:v>8.1180000000000003</c:v>
                </c:pt>
                <c:pt idx="890">
                  <c:v>7.7780000000000005</c:v>
                </c:pt>
                <c:pt idx="891">
                  <c:v>7.7629999999999999</c:v>
                </c:pt>
                <c:pt idx="892">
                  <c:v>7.7430000000000003</c:v>
                </c:pt>
                <c:pt idx="893">
                  <c:v>7.7300000000000013</c:v>
                </c:pt>
                <c:pt idx="894">
                  <c:v>7.7030000000000003</c:v>
                </c:pt>
                <c:pt idx="895">
                  <c:v>7.6820000000000004</c:v>
                </c:pt>
                <c:pt idx="896">
                  <c:v>7.7300000000000013</c:v>
                </c:pt>
                <c:pt idx="897">
                  <c:v>7.5730000000000004</c:v>
                </c:pt>
                <c:pt idx="898">
                  <c:v>7.5010000000000003</c:v>
                </c:pt>
                <c:pt idx="899">
                  <c:v>7.5259999999999989</c:v>
                </c:pt>
                <c:pt idx="900">
                  <c:v>7.4939999999999998</c:v>
                </c:pt>
                <c:pt idx="901">
                  <c:v>7.4580000000000002</c:v>
                </c:pt>
                <c:pt idx="902">
                  <c:v>7.4749999999999996</c:v>
                </c:pt>
                <c:pt idx="903">
                  <c:v>7.9379999999999997</c:v>
                </c:pt>
                <c:pt idx="904">
                  <c:v>7.74</c:v>
                </c:pt>
                <c:pt idx="905">
                  <c:v>7.7430000000000003</c:v>
                </c:pt>
                <c:pt idx="906">
                  <c:v>7.7780000000000005</c:v>
                </c:pt>
                <c:pt idx="907">
                  <c:v>7.7380000000000013</c:v>
                </c:pt>
                <c:pt idx="908">
                  <c:v>7.7279999999999998</c:v>
                </c:pt>
                <c:pt idx="909">
                  <c:v>7.918000000000001</c:v>
                </c:pt>
                <c:pt idx="910">
                  <c:v>7.8869999999999987</c:v>
                </c:pt>
                <c:pt idx="911">
                  <c:v>7.8430000000000009</c:v>
                </c:pt>
                <c:pt idx="912">
                  <c:v>7.7879999999999994</c:v>
                </c:pt>
                <c:pt idx="913">
                  <c:v>7.81</c:v>
                </c:pt>
                <c:pt idx="914">
                  <c:v>7.7859999999999996</c:v>
                </c:pt>
                <c:pt idx="915">
                  <c:v>8.0709999999999997</c:v>
                </c:pt>
                <c:pt idx="916">
                  <c:v>7.9489999999999998</c:v>
                </c:pt>
                <c:pt idx="917">
                  <c:v>7.9939999999999998</c:v>
                </c:pt>
                <c:pt idx="918">
                  <c:v>7.9359999999999999</c:v>
                </c:pt>
                <c:pt idx="919">
                  <c:v>7.9550000000000001</c:v>
                </c:pt>
                <c:pt idx="920">
                  <c:v>7.9610000000000003</c:v>
                </c:pt>
                <c:pt idx="921">
                  <c:v>8.0670000000000002</c:v>
                </c:pt>
                <c:pt idx="922">
                  <c:v>7.8609999999999998</c:v>
                </c:pt>
                <c:pt idx="923">
                  <c:v>7.8159999999999998</c:v>
                </c:pt>
                <c:pt idx="924">
                  <c:v>7.83</c:v>
                </c:pt>
                <c:pt idx="925">
                  <c:v>7.8129999999999997</c:v>
                </c:pt>
                <c:pt idx="926">
                  <c:v>7.7750000000000004</c:v>
                </c:pt>
                <c:pt idx="927">
                  <c:v>8.1349999999999998</c:v>
                </c:pt>
                <c:pt idx="928">
                  <c:v>7.9329999999999998</c:v>
                </c:pt>
                <c:pt idx="929">
                  <c:v>8.016</c:v>
                </c:pt>
                <c:pt idx="930">
                  <c:v>8.0150000000000006</c:v>
                </c:pt>
                <c:pt idx="931">
                  <c:v>8.0250000000000004</c:v>
                </c:pt>
                <c:pt idx="932">
                  <c:v>8.0609999999999999</c:v>
                </c:pt>
                <c:pt idx="933">
                  <c:v>8.16</c:v>
                </c:pt>
                <c:pt idx="934">
                  <c:v>8.1690000000000005</c:v>
                </c:pt>
                <c:pt idx="935">
                  <c:v>8.0869999999999997</c:v>
                </c:pt>
                <c:pt idx="936">
                  <c:v>8.0850000000000009</c:v>
                </c:pt>
                <c:pt idx="937">
                  <c:v>8.09</c:v>
                </c:pt>
                <c:pt idx="938">
                  <c:v>8.0540000000000003</c:v>
                </c:pt>
                <c:pt idx="939">
                  <c:v>7.9329999999999998</c:v>
                </c:pt>
                <c:pt idx="940">
                  <c:v>7.7560000000000002</c:v>
                </c:pt>
                <c:pt idx="941">
                  <c:v>7.7690000000000001</c:v>
                </c:pt>
                <c:pt idx="942">
                  <c:v>7.7799999999999994</c:v>
                </c:pt>
                <c:pt idx="943">
                  <c:v>7.7739999999999991</c:v>
                </c:pt>
                <c:pt idx="944">
                  <c:v>7.7849999999999993</c:v>
                </c:pt>
                <c:pt idx="945">
                  <c:v>7.8609999999999998</c:v>
                </c:pt>
                <c:pt idx="946">
                  <c:v>7.8730000000000002</c:v>
                </c:pt>
                <c:pt idx="947">
                  <c:v>7.6139999999999999</c:v>
                </c:pt>
                <c:pt idx="948">
                  <c:v>7.6740000000000013</c:v>
                </c:pt>
                <c:pt idx="949">
                  <c:v>7.7050000000000001</c:v>
                </c:pt>
                <c:pt idx="950">
                  <c:v>7.7140000000000004</c:v>
                </c:pt>
                <c:pt idx="951">
                  <c:v>7.6929999999999996</c:v>
                </c:pt>
                <c:pt idx="952">
                  <c:v>8.2110000000000003</c:v>
                </c:pt>
                <c:pt idx="953">
                  <c:v>7.891</c:v>
                </c:pt>
                <c:pt idx="954">
                  <c:v>7.8940000000000001</c:v>
                </c:pt>
                <c:pt idx="955">
                  <c:v>7.9090000000000007</c:v>
                </c:pt>
                <c:pt idx="956">
                  <c:v>7.895999999999999</c:v>
                </c:pt>
                <c:pt idx="957">
                  <c:v>7.8810000000000002</c:v>
                </c:pt>
                <c:pt idx="958">
                  <c:v>7.9480000000000004</c:v>
                </c:pt>
                <c:pt idx="959">
                  <c:v>7.9800000000000013</c:v>
                </c:pt>
                <c:pt idx="960">
                  <c:v>7.956999999999999</c:v>
                </c:pt>
                <c:pt idx="961">
                  <c:v>7.9509999999999987</c:v>
                </c:pt>
                <c:pt idx="962">
                  <c:v>7.9680000000000009</c:v>
                </c:pt>
                <c:pt idx="963">
                  <c:v>7.94</c:v>
                </c:pt>
                <c:pt idx="964">
                  <c:v>7.7889999999999997</c:v>
                </c:pt>
                <c:pt idx="965">
                  <c:v>7.7610000000000001</c:v>
                </c:pt>
                <c:pt idx="966">
                  <c:v>7.766</c:v>
                </c:pt>
                <c:pt idx="967">
                  <c:v>7.7359999999999998</c:v>
                </c:pt>
                <c:pt idx="968">
                  <c:v>7.6929999999999996</c:v>
                </c:pt>
                <c:pt idx="969">
                  <c:v>7.8330000000000002</c:v>
                </c:pt>
                <c:pt idx="970">
                  <c:v>7.7690000000000001</c:v>
                </c:pt>
                <c:pt idx="971">
                  <c:v>7.6840000000000002</c:v>
                </c:pt>
                <c:pt idx="972">
                  <c:v>7.6629999999999994</c:v>
                </c:pt>
                <c:pt idx="973">
                  <c:v>7.6639999999999997</c:v>
                </c:pt>
                <c:pt idx="974">
                  <c:v>7.6399999999999988</c:v>
                </c:pt>
                <c:pt idx="975">
                  <c:v>7.6349999999999998</c:v>
                </c:pt>
                <c:pt idx="976">
                  <c:v>7.8639999999999999</c:v>
                </c:pt>
                <c:pt idx="977">
                  <c:v>7.8450000000000006</c:v>
                </c:pt>
                <c:pt idx="978">
                  <c:v>7.8209999999999997</c:v>
                </c:pt>
                <c:pt idx="979">
                  <c:v>7.8379999999999992</c:v>
                </c:pt>
                <c:pt idx="980">
                  <c:v>7.7990000000000013</c:v>
                </c:pt>
                <c:pt idx="981">
                  <c:v>7.8010000000000002</c:v>
                </c:pt>
                <c:pt idx="982">
                  <c:v>8.11</c:v>
                </c:pt>
                <c:pt idx="983">
                  <c:v>7.9650000000000007</c:v>
                </c:pt>
                <c:pt idx="984">
                  <c:v>7.9079999999999995</c:v>
                </c:pt>
                <c:pt idx="985">
                  <c:v>7.8849999999999998</c:v>
                </c:pt>
                <c:pt idx="986">
                  <c:v>7.9060000000000006</c:v>
                </c:pt>
                <c:pt idx="987">
                  <c:v>7.9099999999999993</c:v>
                </c:pt>
                <c:pt idx="988">
                  <c:v>7.8140000000000001</c:v>
                </c:pt>
                <c:pt idx="989">
                  <c:v>7.7480000000000002</c:v>
                </c:pt>
                <c:pt idx="990">
                  <c:v>7.831999999999999</c:v>
                </c:pt>
                <c:pt idx="991">
                  <c:v>7.8150000000000004</c:v>
                </c:pt>
                <c:pt idx="992">
                  <c:v>7.8819999999999997</c:v>
                </c:pt>
                <c:pt idx="993">
                  <c:v>7.8609999999999998</c:v>
                </c:pt>
                <c:pt idx="994">
                  <c:v>7.8899999999999988</c:v>
                </c:pt>
                <c:pt idx="995">
                  <c:v>7.9730000000000008</c:v>
                </c:pt>
                <c:pt idx="996">
                  <c:v>7.93</c:v>
                </c:pt>
                <c:pt idx="997">
                  <c:v>7.9749999999999996</c:v>
                </c:pt>
                <c:pt idx="998">
                  <c:v>7.9850000000000012</c:v>
                </c:pt>
                <c:pt idx="999">
                  <c:v>7.9770000000000012</c:v>
                </c:pt>
                <c:pt idx="1000">
                  <c:v>7.9989999999999997</c:v>
                </c:pt>
                <c:pt idx="1001">
                  <c:v>8.0530000000000008</c:v>
                </c:pt>
                <c:pt idx="1002">
                  <c:v>7.8760000000000003</c:v>
                </c:pt>
                <c:pt idx="1003">
                  <c:v>7.9060000000000006</c:v>
                </c:pt>
                <c:pt idx="1004">
                  <c:v>7.8739999999999997</c:v>
                </c:pt>
                <c:pt idx="1005">
                  <c:v>7.9129999999999994</c:v>
                </c:pt>
                <c:pt idx="1006">
                  <c:v>7.9429999999999996</c:v>
                </c:pt>
                <c:pt idx="1007">
                  <c:v>7.9290000000000003</c:v>
                </c:pt>
                <c:pt idx="1008">
                  <c:v>7.9880000000000013</c:v>
                </c:pt>
                <c:pt idx="1009">
                  <c:v>7.9850000000000012</c:v>
                </c:pt>
                <c:pt idx="1010">
                  <c:v>8.0329999999999995</c:v>
                </c:pt>
                <c:pt idx="1011">
                  <c:v>7.9880000000000013</c:v>
                </c:pt>
                <c:pt idx="1012">
                  <c:v>8.0220000000000002</c:v>
                </c:pt>
                <c:pt idx="1013">
                  <c:v>7.8230000000000004</c:v>
                </c:pt>
                <c:pt idx="1014">
                  <c:v>7.7450000000000001</c:v>
                </c:pt>
                <c:pt idx="1015">
                  <c:v>7.7430000000000003</c:v>
                </c:pt>
                <c:pt idx="1016">
                  <c:v>7.7939999999999996</c:v>
                </c:pt>
                <c:pt idx="1017">
                  <c:v>7.8280000000000003</c:v>
                </c:pt>
                <c:pt idx="1018">
                  <c:v>7.8879999999999999</c:v>
                </c:pt>
                <c:pt idx="1019">
                  <c:v>7.895999999999999</c:v>
                </c:pt>
                <c:pt idx="1020">
                  <c:v>7.9870000000000001</c:v>
                </c:pt>
                <c:pt idx="1021">
                  <c:v>7.8899999999999988</c:v>
                </c:pt>
                <c:pt idx="1022">
                  <c:v>7.9240000000000013</c:v>
                </c:pt>
                <c:pt idx="1023">
                  <c:v>8.0220000000000002</c:v>
                </c:pt>
                <c:pt idx="1024">
                  <c:v>7.979000000000001</c:v>
                </c:pt>
                <c:pt idx="1025">
                  <c:v>8.0150000000000006</c:v>
                </c:pt>
                <c:pt idx="1026">
                  <c:v>7.9129999999999994</c:v>
                </c:pt>
                <c:pt idx="1027">
                  <c:v>7.8570000000000011</c:v>
                </c:pt>
                <c:pt idx="1028">
                  <c:v>7.9060000000000006</c:v>
                </c:pt>
                <c:pt idx="1029">
                  <c:v>7.93</c:v>
                </c:pt>
                <c:pt idx="1030">
                  <c:v>7.9719999999999995</c:v>
                </c:pt>
                <c:pt idx="1031">
                  <c:v>7.9629999999999992</c:v>
                </c:pt>
                <c:pt idx="1032">
                  <c:v>7.8570000000000011</c:v>
                </c:pt>
                <c:pt idx="1033">
                  <c:v>7.9770000000000012</c:v>
                </c:pt>
                <c:pt idx="1034">
                  <c:v>7.979000000000001</c:v>
                </c:pt>
                <c:pt idx="1035">
                  <c:v>7.9889999999999999</c:v>
                </c:pt>
                <c:pt idx="1036">
                  <c:v>8.0289999999999999</c:v>
                </c:pt>
                <c:pt idx="1037">
                  <c:v>8.0299999999999994</c:v>
                </c:pt>
                <c:pt idx="1038">
                  <c:v>7.9730000000000008</c:v>
                </c:pt>
                <c:pt idx="1039">
                  <c:v>7.6989999999999998</c:v>
                </c:pt>
                <c:pt idx="1040">
                  <c:v>7.7649999999999988</c:v>
                </c:pt>
                <c:pt idx="1041">
                  <c:v>7.8040000000000003</c:v>
                </c:pt>
                <c:pt idx="1042">
                  <c:v>7.8019999999999996</c:v>
                </c:pt>
                <c:pt idx="1043">
                  <c:v>7.8869999999999987</c:v>
                </c:pt>
                <c:pt idx="1044">
                  <c:v>8.16</c:v>
                </c:pt>
                <c:pt idx="1045">
                  <c:v>7.9930000000000003</c:v>
                </c:pt>
                <c:pt idx="1046">
                  <c:v>7.9909999999999997</c:v>
                </c:pt>
                <c:pt idx="1047">
                  <c:v>8.0020000000000007</c:v>
                </c:pt>
                <c:pt idx="1048">
                  <c:v>8.0090000000000003</c:v>
                </c:pt>
                <c:pt idx="1049">
                  <c:v>8.1959999999999997</c:v>
                </c:pt>
                <c:pt idx="1050">
                  <c:v>7.8430000000000009</c:v>
                </c:pt>
                <c:pt idx="1051">
                  <c:v>7.8550000000000013</c:v>
                </c:pt>
                <c:pt idx="1052">
                  <c:v>7.8659999999999997</c:v>
                </c:pt>
                <c:pt idx="1053">
                  <c:v>7.8780000000000001</c:v>
                </c:pt>
                <c:pt idx="1054">
                  <c:v>7.9219999999999997</c:v>
                </c:pt>
                <c:pt idx="1055">
                  <c:v>7.8630000000000013</c:v>
                </c:pt>
                <c:pt idx="1056">
                  <c:v>7.9429999999999996</c:v>
                </c:pt>
                <c:pt idx="1057">
                  <c:v>7.9640000000000004</c:v>
                </c:pt>
                <c:pt idx="1058">
                  <c:v>7.9719999999999995</c:v>
                </c:pt>
                <c:pt idx="1059">
                  <c:v>7.952</c:v>
                </c:pt>
                <c:pt idx="1060">
                  <c:v>7.9930000000000003</c:v>
                </c:pt>
                <c:pt idx="1061">
                  <c:v>7.6970000000000001</c:v>
                </c:pt>
                <c:pt idx="1062">
                  <c:v>7.6210000000000004</c:v>
                </c:pt>
                <c:pt idx="1063">
                  <c:v>7.6230000000000002</c:v>
                </c:pt>
                <c:pt idx="1064">
                  <c:v>7.6150000000000002</c:v>
                </c:pt>
                <c:pt idx="1065">
                  <c:v>7.6489999999999991</c:v>
                </c:pt>
                <c:pt idx="1066">
                  <c:v>7.6629999999999994</c:v>
                </c:pt>
                <c:pt idx="1067">
                  <c:v>7.7389999999999999</c:v>
                </c:pt>
                <c:pt idx="1068">
                  <c:v>7.8150000000000004</c:v>
                </c:pt>
                <c:pt idx="1069">
                  <c:v>7.8340000000000005</c:v>
                </c:pt>
                <c:pt idx="1070">
                  <c:v>7.8120000000000003</c:v>
                </c:pt>
                <c:pt idx="1071">
                  <c:v>7.7629999999999999</c:v>
                </c:pt>
                <c:pt idx="1072">
                  <c:v>7.7969999999999997</c:v>
                </c:pt>
                <c:pt idx="1073">
                  <c:v>7.8330000000000002</c:v>
                </c:pt>
                <c:pt idx="1074">
                  <c:v>7.6629999999999994</c:v>
                </c:pt>
                <c:pt idx="1075">
                  <c:v>7.6549999999999994</c:v>
                </c:pt>
                <c:pt idx="1076">
                  <c:v>7.6159999999999997</c:v>
                </c:pt>
                <c:pt idx="1077">
                  <c:v>7.6239999999999997</c:v>
                </c:pt>
                <c:pt idx="1078">
                  <c:v>7.641</c:v>
                </c:pt>
                <c:pt idx="1079">
                  <c:v>7.668000000000001</c:v>
                </c:pt>
                <c:pt idx="1080">
                  <c:v>7.7569999999999997</c:v>
                </c:pt>
                <c:pt idx="1081">
                  <c:v>7.7829999999999995</c:v>
                </c:pt>
                <c:pt idx="1082">
                  <c:v>7.7539999999999996</c:v>
                </c:pt>
                <c:pt idx="1083">
                  <c:v>7.7590000000000003</c:v>
                </c:pt>
                <c:pt idx="1084">
                  <c:v>7.758</c:v>
                </c:pt>
                <c:pt idx="1085">
                  <c:v>7.8040000000000003</c:v>
                </c:pt>
                <c:pt idx="1086">
                  <c:v>8.0310000000000006</c:v>
                </c:pt>
                <c:pt idx="1087">
                  <c:v>7.7720000000000002</c:v>
                </c:pt>
                <c:pt idx="1088">
                  <c:v>7.8129999999999997</c:v>
                </c:pt>
                <c:pt idx="1089">
                  <c:v>7.8450000000000006</c:v>
                </c:pt>
                <c:pt idx="1090">
                  <c:v>7.8529999999999998</c:v>
                </c:pt>
                <c:pt idx="1091">
                  <c:v>7.8360000000000003</c:v>
                </c:pt>
                <c:pt idx="1092">
                  <c:v>7.94</c:v>
                </c:pt>
                <c:pt idx="1093">
                  <c:v>8.2240000000000002</c:v>
                </c:pt>
                <c:pt idx="1094">
                  <c:v>7.9670000000000005</c:v>
                </c:pt>
                <c:pt idx="1095">
                  <c:v>8.0579999999999998</c:v>
                </c:pt>
                <c:pt idx="1096">
                  <c:v>8.0459999999999994</c:v>
                </c:pt>
                <c:pt idx="1097">
                  <c:v>8.0579999999999998</c:v>
                </c:pt>
                <c:pt idx="1098">
                  <c:v>7.9880000000000013</c:v>
                </c:pt>
                <c:pt idx="1099">
                  <c:v>8.34</c:v>
                </c:pt>
                <c:pt idx="1100">
                  <c:v>7.8989999999999991</c:v>
                </c:pt>
                <c:pt idx="1101">
                  <c:v>7.8630000000000013</c:v>
                </c:pt>
                <c:pt idx="1102">
                  <c:v>7.8780000000000001</c:v>
                </c:pt>
                <c:pt idx="1103">
                  <c:v>7.846000000000001</c:v>
                </c:pt>
                <c:pt idx="1104">
                  <c:v>7.8250000000000002</c:v>
                </c:pt>
                <c:pt idx="1105">
                  <c:v>7.9459999999999997</c:v>
                </c:pt>
                <c:pt idx="1106">
                  <c:v>8.0069999999999997</c:v>
                </c:pt>
                <c:pt idx="1107">
                  <c:v>8.0310000000000006</c:v>
                </c:pt>
                <c:pt idx="1108">
                  <c:v>8.0310000000000006</c:v>
                </c:pt>
                <c:pt idx="1109">
                  <c:v>8.0329999999999995</c:v>
                </c:pt>
                <c:pt idx="1110">
                  <c:v>8.0709999999999997</c:v>
                </c:pt>
                <c:pt idx="1111">
                  <c:v>7.625</c:v>
                </c:pt>
                <c:pt idx="1112">
                  <c:v>7.5280000000000005</c:v>
                </c:pt>
                <c:pt idx="1113">
                  <c:v>7.6130000000000013</c:v>
                </c:pt>
                <c:pt idx="1114">
                  <c:v>7.6310000000000002</c:v>
                </c:pt>
                <c:pt idx="1115">
                  <c:v>7.6470000000000002</c:v>
                </c:pt>
                <c:pt idx="1116">
                  <c:v>7.6379999999999999</c:v>
                </c:pt>
                <c:pt idx="1117">
                  <c:v>7.7320000000000011</c:v>
                </c:pt>
                <c:pt idx="1118">
                  <c:v>7.7240000000000011</c:v>
                </c:pt>
                <c:pt idx="1119">
                  <c:v>7.7039999999999988</c:v>
                </c:pt>
                <c:pt idx="1120">
                  <c:v>7.8070000000000004</c:v>
                </c:pt>
                <c:pt idx="1121">
                  <c:v>7.8129999999999997</c:v>
                </c:pt>
                <c:pt idx="1122">
                  <c:v>7.7750000000000004</c:v>
                </c:pt>
                <c:pt idx="1123">
                  <c:v>7.6109999999999998</c:v>
                </c:pt>
                <c:pt idx="1124">
                  <c:v>7.641</c:v>
                </c:pt>
                <c:pt idx="1125">
                  <c:v>7.6029999999999998</c:v>
                </c:pt>
                <c:pt idx="1126">
                  <c:v>7.617</c:v>
                </c:pt>
                <c:pt idx="1127">
                  <c:v>7.625</c:v>
                </c:pt>
                <c:pt idx="1128">
                  <c:v>7.6340000000000003</c:v>
                </c:pt>
                <c:pt idx="1129">
                  <c:v>7.6980000000000004</c:v>
                </c:pt>
                <c:pt idx="1130">
                  <c:v>7.806</c:v>
                </c:pt>
                <c:pt idx="1131">
                  <c:v>7.8090000000000002</c:v>
                </c:pt>
                <c:pt idx="1132">
                  <c:v>7.8090000000000002</c:v>
                </c:pt>
                <c:pt idx="1133">
                  <c:v>7.8239999999999998</c:v>
                </c:pt>
                <c:pt idx="1134">
                  <c:v>7.8289999999999988</c:v>
                </c:pt>
                <c:pt idx="1135">
                  <c:v>7.8150000000000004</c:v>
                </c:pt>
                <c:pt idx="1136">
                  <c:v>7.7409999999999997</c:v>
                </c:pt>
                <c:pt idx="1137">
                  <c:v>7.8140000000000001</c:v>
                </c:pt>
                <c:pt idx="1138">
                  <c:v>7.7350000000000012</c:v>
                </c:pt>
                <c:pt idx="1139">
                  <c:v>7.7590000000000003</c:v>
                </c:pt>
                <c:pt idx="1140">
                  <c:v>7.7690000000000001</c:v>
                </c:pt>
                <c:pt idx="1141">
                  <c:v>7.9779999999999998</c:v>
                </c:pt>
                <c:pt idx="1142">
                  <c:v>7.99</c:v>
                </c:pt>
                <c:pt idx="1143">
                  <c:v>7.9</c:v>
                </c:pt>
                <c:pt idx="1144">
                  <c:v>7.8710000000000004</c:v>
                </c:pt>
                <c:pt idx="1145">
                  <c:v>7.8810000000000002</c:v>
                </c:pt>
                <c:pt idx="1146">
                  <c:v>7.8819999999999997</c:v>
                </c:pt>
                <c:pt idx="1147">
                  <c:v>7.9090000000000007</c:v>
                </c:pt>
                <c:pt idx="1148">
                  <c:v>7.8780000000000001</c:v>
                </c:pt>
                <c:pt idx="1149">
                  <c:v>7.7590000000000003</c:v>
                </c:pt>
                <c:pt idx="1150">
                  <c:v>7.7759999999999989</c:v>
                </c:pt>
                <c:pt idx="1151">
                  <c:v>7.7320000000000011</c:v>
                </c:pt>
                <c:pt idx="1152">
                  <c:v>7.7380000000000013</c:v>
                </c:pt>
                <c:pt idx="1153">
                  <c:v>7.7909999999999995</c:v>
                </c:pt>
                <c:pt idx="1154">
                  <c:v>7.8879999999999999</c:v>
                </c:pt>
                <c:pt idx="1155">
                  <c:v>7.9109999999999996</c:v>
                </c:pt>
                <c:pt idx="1156">
                  <c:v>7.8929999999999989</c:v>
                </c:pt>
                <c:pt idx="1157">
                  <c:v>7.9030000000000005</c:v>
                </c:pt>
                <c:pt idx="1158">
                  <c:v>7.9139999999999997</c:v>
                </c:pt>
                <c:pt idx="1159">
                  <c:v>7.9409999999999998</c:v>
                </c:pt>
                <c:pt idx="1160">
                  <c:v>7.9060000000000006</c:v>
                </c:pt>
                <c:pt idx="1161">
                  <c:v>7.8840000000000003</c:v>
                </c:pt>
                <c:pt idx="1162">
                  <c:v>7.8559999999999999</c:v>
                </c:pt>
                <c:pt idx="1163">
                  <c:v>7.8520000000000012</c:v>
                </c:pt>
                <c:pt idx="1164">
                  <c:v>7.8550000000000013</c:v>
                </c:pt>
                <c:pt idx="1165">
                  <c:v>7.827</c:v>
                </c:pt>
                <c:pt idx="1166">
                  <c:v>7.9670000000000005</c:v>
                </c:pt>
                <c:pt idx="1167">
                  <c:v>7.903999999999999</c:v>
                </c:pt>
                <c:pt idx="1168">
                  <c:v>7.8609999999999998</c:v>
                </c:pt>
                <c:pt idx="1169">
                  <c:v>7.8739999999999997</c:v>
                </c:pt>
                <c:pt idx="1170">
                  <c:v>7.8349999999999991</c:v>
                </c:pt>
                <c:pt idx="1171">
                  <c:v>7.8349999999999991</c:v>
                </c:pt>
                <c:pt idx="1172">
                  <c:v>7.8330000000000002</c:v>
                </c:pt>
                <c:pt idx="1173">
                  <c:v>7.6909999999999998</c:v>
                </c:pt>
                <c:pt idx="1174">
                  <c:v>7.7030000000000003</c:v>
                </c:pt>
                <c:pt idx="1175">
                  <c:v>7.6849999999999996</c:v>
                </c:pt>
                <c:pt idx="1176">
                  <c:v>7.6749999999999998</c:v>
                </c:pt>
                <c:pt idx="1177">
                  <c:v>7.6650000000000009</c:v>
                </c:pt>
                <c:pt idx="1178">
                  <c:v>7.7039999999999988</c:v>
                </c:pt>
                <c:pt idx="1179">
                  <c:v>7.6399999999999988</c:v>
                </c:pt>
                <c:pt idx="1180">
                  <c:v>7.6579999999999995</c:v>
                </c:pt>
                <c:pt idx="1181">
                  <c:v>7.7159999999999993</c:v>
                </c:pt>
                <c:pt idx="1182">
                  <c:v>7.702</c:v>
                </c:pt>
                <c:pt idx="1183">
                  <c:v>7.7409999999999997</c:v>
                </c:pt>
                <c:pt idx="1184">
                  <c:v>7.7539999999999996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1A-43D1-A974-7C1BCCC44886}"/>
            </c:ext>
          </c:extLst>
        </c:ser>
        <c:ser>
          <c:idx val="7"/>
          <c:order val="7"/>
          <c:tx>
            <c:strRef>
              <c:f>'C031JI_1'!$M$4:$M$5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'C031JI_1'!$A$6:$E$1192</c:f>
              <c:multiLvlStrCache>
                <c:ptCount val="1185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24</c:v>
                  </c:pt>
                  <c:pt idx="248">
                    <c:v>1</c:v>
                  </c:pt>
                  <c:pt idx="249">
                    <c:v>5</c:v>
                  </c:pt>
                  <c:pt idx="250">
                    <c:v>9</c:v>
                  </c:pt>
                  <c:pt idx="251">
                    <c:v>13</c:v>
                  </c:pt>
                  <c:pt idx="252">
                    <c:v>17</c:v>
                  </c:pt>
                  <c:pt idx="253">
                    <c:v>21</c:v>
                  </c:pt>
                  <c:pt idx="254">
                    <c:v>25</c:v>
                  </c:pt>
                  <c:pt idx="255">
                    <c:v>2</c:v>
                  </c:pt>
                  <c:pt idx="256">
                    <c:v>6</c:v>
                  </c:pt>
                  <c:pt idx="257">
                    <c:v>10</c:v>
                  </c:pt>
                  <c:pt idx="258">
                    <c:v>14</c:v>
                  </c:pt>
                  <c:pt idx="259">
                    <c:v>18</c:v>
                  </c:pt>
                  <c:pt idx="260">
                    <c:v>22</c:v>
                  </c:pt>
                  <c:pt idx="261">
                    <c:v>3</c:v>
                  </c:pt>
                  <c:pt idx="262">
                    <c:v>7</c:v>
                  </c:pt>
                  <c:pt idx="263">
                    <c:v>11</c:v>
                  </c:pt>
                  <c:pt idx="264">
                    <c:v>15</c:v>
                  </c:pt>
                  <c:pt idx="265">
                    <c:v>19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20</c:v>
                  </c:pt>
                  <c:pt idx="270">
                    <c:v>24</c:v>
                  </c:pt>
                  <c:pt idx="271">
                    <c:v>1</c:v>
                  </c:pt>
                  <c:pt idx="272">
                    <c:v>5</c:v>
                  </c:pt>
                  <c:pt idx="273">
                    <c:v>9</c:v>
                  </c:pt>
                  <c:pt idx="274">
                    <c:v>13</c:v>
                  </c:pt>
                  <c:pt idx="275">
                    <c:v>17</c:v>
                  </c:pt>
                  <c:pt idx="276">
                    <c:v>21</c:v>
                  </c:pt>
                  <c:pt idx="277">
                    <c:v>25</c:v>
                  </c:pt>
                  <c:pt idx="278">
                    <c:v>2</c:v>
                  </c:pt>
                  <c:pt idx="279">
                    <c:v>6</c:v>
                  </c:pt>
                  <c:pt idx="280">
                    <c:v>10</c:v>
                  </c:pt>
                  <c:pt idx="281">
                    <c:v>14</c:v>
                  </c:pt>
                  <c:pt idx="282">
                    <c:v>18</c:v>
                  </c:pt>
                  <c:pt idx="283">
                    <c:v>22</c:v>
                  </c:pt>
                  <c:pt idx="284">
                    <c:v>3</c:v>
                  </c:pt>
                  <c:pt idx="285">
                    <c:v>7</c:v>
                  </c:pt>
                  <c:pt idx="286">
                    <c:v>11</c:v>
                  </c:pt>
                  <c:pt idx="287">
                    <c:v>15</c:v>
                  </c:pt>
                  <c:pt idx="288">
                    <c:v>19</c:v>
                  </c:pt>
                  <c:pt idx="289">
                    <c:v>23</c:v>
                  </c:pt>
                  <c:pt idx="290">
                    <c:v>4</c:v>
                  </c:pt>
                  <c:pt idx="291">
                    <c:v>8</c:v>
                  </c:pt>
                  <c:pt idx="292">
                    <c:v>12</c:v>
                  </c:pt>
                  <c:pt idx="293">
                    <c:v>16</c:v>
                  </c:pt>
                  <c:pt idx="294">
                    <c:v>20</c:v>
                  </c:pt>
                  <c:pt idx="295">
                    <c:v>24</c:v>
                  </c:pt>
                  <c:pt idx="296">
                    <c:v>1</c:v>
                  </c:pt>
                  <c:pt idx="297">
                    <c:v>5</c:v>
                  </c:pt>
                  <c:pt idx="298">
                    <c:v>9</c:v>
                  </c:pt>
                  <c:pt idx="299">
                    <c:v>13</c:v>
                  </c:pt>
                  <c:pt idx="300">
                    <c:v>17</c:v>
                  </c:pt>
                  <c:pt idx="301">
                    <c:v>21</c:v>
                  </c:pt>
                  <c:pt idx="302">
                    <c:v>25</c:v>
                  </c:pt>
                  <c:pt idx="303">
                    <c:v>2</c:v>
                  </c:pt>
                  <c:pt idx="304">
                    <c:v>6</c:v>
                  </c:pt>
                  <c:pt idx="305">
                    <c:v>10</c:v>
                  </c:pt>
                  <c:pt idx="306">
                    <c:v>14</c:v>
                  </c:pt>
                  <c:pt idx="307">
                    <c:v>18</c:v>
                  </c:pt>
                  <c:pt idx="308">
                    <c:v>22</c:v>
                  </c:pt>
                  <c:pt idx="309">
                    <c:v>3</c:v>
                  </c:pt>
                  <c:pt idx="310">
                    <c:v>7</c:v>
                  </c:pt>
                  <c:pt idx="311">
                    <c:v>11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12</c:v>
                  </c:pt>
                  <c:pt idx="318">
                    <c:v>16</c:v>
                  </c:pt>
                  <c:pt idx="319">
                    <c:v>20</c:v>
                  </c:pt>
                  <c:pt idx="320">
                    <c:v>24</c:v>
                  </c:pt>
                  <c:pt idx="321">
                    <c:v>1</c:v>
                  </c:pt>
                  <c:pt idx="322">
                    <c:v>5</c:v>
                  </c:pt>
                  <c:pt idx="323">
                    <c:v>9</c:v>
                  </c:pt>
                  <c:pt idx="324">
                    <c:v>13</c:v>
                  </c:pt>
                  <c:pt idx="325">
                    <c:v>17</c:v>
                  </c:pt>
                  <c:pt idx="326">
                    <c:v>25</c:v>
                  </c:pt>
                  <c:pt idx="327">
                    <c:v>2</c:v>
                  </c:pt>
                  <c:pt idx="328">
                    <c:v>6</c:v>
                  </c:pt>
                  <c:pt idx="329">
                    <c:v>10</c:v>
                  </c:pt>
                  <c:pt idx="330">
                    <c:v>14</c:v>
                  </c:pt>
                  <c:pt idx="331">
                    <c:v>18</c:v>
                  </c:pt>
                  <c:pt idx="332">
                    <c:v>22</c:v>
                  </c:pt>
                  <c:pt idx="333">
                    <c:v>3</c:v>
                  </c:pt>
                  <c:pt idx="334">
                    <c:v>7</c:v>
                  </c:pt>
                  <c:pt idx="335">
                    <c:v>11</c:v>
                  </c:pt>
                  <c:pt idx="336">
                    <c:v>15</c:v>
                  </c:pt>
                  <c:pt idx="337">
                    <c:v>19</c:v>
                  </c:pt>
                  <c:pt idx="338">
                    <c:v>23</c:v>
                  </c:pt>
                  <c:pt idx="339">
                    <c:v>4</c:v>
                  </c:pt>
                  <c:pt idx="340">
                    <c:v>8</c:v>
                  </c:pt>
                  <c:pt idx="341">
                    <c:v>12</c:v>
                  </c:pt>
                  <c:pt idx="342">
                    <c:v>16</c:v>
                  </c:pt>
                  <c:pt idx="343">
                    <c:v>20</c:v>
                  </c:pt>
                  <c:pt idx="344">
                    <c:v>24</c:v>
                  </c:pt>
                  <c:pt idx="345">
                    <c:v>1</c:v>
                  </c:pt>
                  <c:pt idx="346">
                    <c:v>5</c:v>
                  </c:pt>
                  <c:pt idx="347">
                    <c:v>9</c:v>
                  </c:pt>
                  <c:pt idx="348">
                    <c:v>13</c:v>
                  </c:pt>
                  <c:pt idx="349">
                    <c:v>17</c:v>
                  </c:pt>
                  <c:pt idx="350">
                    <c:v>21</c:v>
                  </c:pt>
                  <c:pt idx="351">
                    <c:v>25</c:v>
                  </c:pt>
                  <c:pt idx="352">
                    <c:v>2</c:v>
                  </c:pt>
                  <c:pt idx="353">
                    <c:v>6</c:v>
                  </c:pt>
                  <c:pt idx="354">
                    <c:v>10</c:v>
                  </c:pt>
                  <c:pt idx="355">
                    <c:v>14</c:v>
                  </c:pt>
                  <c:pt idx="356">
                    <c:v>18</c:v>
                  </c:pt>
                  <c:pt idx="357">
                    <c:v>22</c:v>
                  </c:pt>
                  <c:pt idx="358">
                    <c:v>3</c:v>
                  </c:pt>
                  <c:pt idx="359">
                    <c:v>11</c:v>
                  </c:pt>
                  <c:pt idx="360">
                    <c:v>15</c:v>
                  </c:pt>
                  <c:pt idx="361">
                    <c:v>19</c:v>
                  </c:pt>
                  <c:pt idx="362">
                    <c:v>23</c:v>
                  </c:pt>
                  <c:pt idx="363">
                    <c:v>4</c:v>
                  </c:pt>
                  <c:pt idx="364">
                    <c:v>8</c:v>
                  </c:pt>
                  <c:pt idx="365">
                    <c:v>12</c:v>
                  </c:pt>
                  <c:pt idx="366">
                    <c:v>16</c:v>
                  </c:pt>
                  <c:pt idx="367">
                    <c:v>20</c:v>
                  </c:pt>
                  <c:pt idx="368">
                    <c:v>1</c:v>
                  </c:pt>
                  <c:pt idx="369">
                    <c:v>5</c:v>
                  </c:pt>
                  <c:pt idx="370">
                    <c:v>9</c:v>
                  </c:pt>
                  <c:pt idx="371">
                    <c:v>13</c:v>
                  </c:pt>
                  <c:pt idx="372">
                    <c:v>17</c:v>
                  </c:pt>
                  <c:pt idx="373">
                    <c:v>21</c:v>
                  </c:pt>
                  <c:pt idx="374">
                    <c:v>25</c:v>
                  </c:pt>
                  <c:pt idx="375">
                    <c:v>2</c:v>
                  </c:pt>
                  <c:pt idx="376">
                    <c:v>6</c:v>
                  </c:pt>
                  <c:pt idx="377">
                    <c:v>10</c:v>
                  </c:pt>
                  <c:pt idx="378">
                    <c:v>14</c:v>
                  </c:pt>
                  <c:pt idx="379">
                    <c:v>18</c:v>
                  </c:pt>
                  <c:pt idx="380">
                    <c:v>3</c:v>
                  </c:pt>
                  <c:pt idx="381">
                    <c:v>7</c:v>
                  </c:pt>
                  <c:pt idx="382">
                    <c:v>11</c:v>
                  </c:pt>
                  <c:pt idx="383">
                    <c:v>15</c:v>
                  </c:pt>
                  <c:pt idx="384">
                    <c:v>19</c:v>
                  </c:pt>
                  <c:pt idx="385">
                    <c:v>23</c:v>
                  </c:pt>
                  <c:pt idx="386">
                    <c:v>4</c:v>
                  </c:pt>
                  <c:pt idx="387">
                    <c:v>8</c:v>
                  </c:pt>
                  <c:pt idx="388">
                    <c:v>12</c:v>
                  </c:pt>
                  <c:pt idx="389">
                    <c:v>16</c:v>
                  </c:pt>
                  <c:pt idx="390">
                    <c:v>20</c:v>
                  </c:pt>
                  <c:pt idx="391">
                    <c:v>24</c:v>
                  </c:pt>
                  <c:pt idx="392">
                    <c:v>1</c:v>
                  </c:pt>
                  <c:pt idx="393">
                    <c:v>5</c:v>
                  </c:pt>
                  <c:pt idx="394">
                    <c:v>9</c:v>
                  </c:pt>
                  <c:pt idx="395">
                    <c:v>13</c:v>
                  </c:pt>
                  <c:pt idx="396">
                    <c:v>17</c:v>
                  </c:pt>
                  <c:pt idx="397">
                    <c:v>21</c:v>
                  </c:pt>
                  <c:pt idx="398">
                    <c:v>25</c:v>
                  </c:pt>
                  <c:pt idx="399">
                    <c:v>2</c:v>
                  </c:pt>
                  <c:pt idx="400">
                    <c:v>6</c:v>
                  </c:pt>
                  <c:pt idx="401">
                    <c:v>10</c:v>
                  </c:pt>
                  <c:pt idx="402">
                    <c:v>18</c:v>
                  </c:pt>
                  <c:pt idx="403">
                    <c:v>22</c:v>
                  </c:pt>
                  <c:pt idx="404">
                    <c:v>3</c:v>
                  </c:pt>
                  <c:pt idx="405">
                    <c:v>7</c:v>
                  </c:pt>
                  <c:pt idx="406">
                    <c:v>11</c:v>
                  </c:pt>
                  <c:pt idx="407">
                    <c:v>15</c:v>
                  </c:pt>
                  <c:pt idx="408">
                    <c:v>19</c:v>
                  </c:pt>
                  <c:pt idx="409">
                    <c:v>23</c:v>
                  </c:pt>
                  <c:pt idx="410">
                    <c:v>4</c:v>
                  </c:pt>
                  <c:pt idx="411">
                    <c:v>8</c:v>
                  </c:pt>
                  <c:pt idx="412">
                    <c:v>12</c:v>
                  </c:pt>
                  <c:pt idx="413">
                    <c:v>16</c:v>
                  </c:pt>
                  <c:pt idx="414">
                    <c:v>20</c:v>
                  </c:pt>
                  <c:pt idx="415">
                    <c:v>24</c:v>
                  </c:pt>
                  <c:pt idx="416">
                    <c:v>1</c:v>
                  </c:pt>
                  <c:pt idx="417">
                    <c:v>5</c:v>
                  </c:pt>
                  <c:pt idx="418">
                    <c:v>9</c:v>
                  </c:pt>
                  <c:pt idx="419">
                    <c:v>13</c:v>
                  </c:pt>
                  <c:pt idx="420">
                    <c:v>17</c:v>
                  </c:pt>
                  <c:pt idx="421">
                    <c:v>21</c:v>
                  </c:pt>
                  <c:pt idx="422">
                    <c:v>25</c:v>
                  </c:pt>
                  <c:pt idx="423">
                    <c:v>2</c:v>
                  </c:pt>
                  <c:pt idx="424">
                    <c:v>6</c:v>
                  </c:pt>
                  <c:pt idx="425">
                    <c:v>10</c:v>
                  </c:pt>
                  <c:pt idx="426">
                    <c:v>14</c:v>
                  </c:pt>
                  <c:pt idx="427">
                    <c:v>18</c:v>
                  </c:pt>
                  <c:pt idx="428">
                    <c:v>22</c:v>
                  </c:pt>
                  <c:pt idx="429">
                    <c:v>3</c:v>
                  </c:pt>
                  <c:pt idx="430">
                    <c:v>7</c:v>
                  </c:pt>
                  <c:pt idx="431">
                    <c:v>11</c:v>
                  </c:pt>
                  <c:pt idx="432">
                    <c:v>15</c:v>
                  </c:pt>
                  <c:pt idx="433">
                    <c:v>19</c:v>
                  </c:pt>
                  <c:pt idx="434">
                    <c:v>23</c:v>
                  </c:pt>
                  <c:pt idx="435">
                    <c:v>4</c:v>
                  </c:pt>
                  <c:pt idx="436">
                    <c:v>8</c:v>
                  </c:pt>
                  <c:pt idx="437">
                    <c:v>12</c:v>
                  </c:pt>
                  <c:pt idx="438">
                    <c:v>16</c:v>
                  </c:pt>
                  <c:pt idx="439">
                    <c:v>20</c:v>
                  </c:pt>
                  <c:pt idx="440">
                    <c:v>24</c:v>
                  </c:pt>
                  <c:pt idx="441">
                    <c:v>1</c:v>
                  </c:pt>
                  <c:pt idx="442">
                    <c:v>5</c:v>
                  </c:pt>
                  <c:pt idx="443">
                    <c:v>9</c:v>
                  </c:pt>
                  <c:pt idx="444">
                    <c:v>13</c:v>
                  </c:pt>
                  <c:pt idx="445">
                    <c:v>17</c:v>
                  </c:pt>
                  <c:pt idx="446">
                    <c:v>21</c:v>
                  </c:pt>
                  <c:pt idx="447">
                    <c:v>25</c:v>
                  </c:pt>
                  <c:pt idx="448">
                    <c:v>2</c:v>
                  </c:pt>
                  <c:pt idx="449">
                    <c:v>6</c:v>
                  </c:pt>
                  <c:pt idx="450">
                    <c:v>10</c:v>
                  </c:pt>
                  <c:pt idx="451">
                    <c:v>14</c:v>
                  </c:pt>
                  <c:pt idx="452">
                    <c:v>18</c:v>
                  </c:pt>
                  <c:pt idx="453">
                    <c:v>22</c:v>
                  </c:pt>
                  <c:pt idx="454">
                    <c:v>3</c:v>
                  </c:pt>
                  <c:pt idx="455">
                    <c:v>7</c:v>
                  </c:pt>
                  <c:pt idx="456">
                    <c:v>11</c:v>
                  </c:pt>
                  <c:pt idx="457">
                    <c:v>15</c:v>
                  </c:pt>
                  <c:pt idx="458">
                    <c:v>19</c:v>
                  </c:pt>
                  <c:pt idx="459">
                    <c:v>23</c:v>
                  </c:pt>
                  <c:pt idx="460">
                    <c:v>4</c:v>
                  </c:pt>
                  <c:pt idx="461">
                    <c:v>8</c:v>
                  </c:pt>
                  <c:pt idx="462">
                    <c:v>12</c:v>
                  </c:pt>
                  <c:pt idx="463">
                    <c:v>16</c:v>
                  </c:pt>
                  <c:pt idx="464">
                    <c:v>20</c:v>
                  </c:pt>
                  <c:pt idx="465">
                    <c:v>24</c:v>
                  </c:pt>
                  <c:pt idx="466">
                    <c:v>1</c:v>
                  </c:pt>
                  <c:pt idx="467">
                    <c:v>5</c:v>
                  </c:pt>
                  <c:pt idx="468">
                    <c:v>9</c:v>
                  </c:pt>
                  <c:pt idx="469">
                    <c:v>13</c:v>
                  </c:pt>
                  <c:pt idx="470">
                    <c:v>17</c:v>
                  </c:pt>
                  <c:pt idx="471">
                    <c:v>21</c:v>
                  </c:pt>
                  <c:pt idx="472">
                    <c:v>25</c:v>
                  </c:pt>
                  <c:pt idx="473">
                    <c:v>2</c:v>
                  </c:pt>
                  <c:pt idx="474">
                    <c:v>6</c:v>
                  </c:pt>
                  <c:pt idx="475">
                    <c:v>10</c:v>
                  </c:pt>
                  <c:pt idx="476">
                    <c:v>14</c:v>
                  </c:pt>
                  <c:pt idx="477">
                    <c:v>18</c:v>
                  </c:pt>
                  <c:pt idx="478">
                    <c:v>22</c:v>
                  </c:pt>
                  <c:pt idx="479">
                    <c:v>3</c:v>
                  </c:pt>
                  <c:pt idx="480">
                    <c:v>7</c:v>
                  </c:pt>
                  <c:pt idx="481">
                    <c:v>11</c:v>
                  </c:pt>
                  <c:pt idx="482">
                    <c:v>15</c:v>
                  </c:pt>
                  <c:pt idx="483">
                    <c:v>19</c:v>
                  </c:pt>
                  <c:pt idx="484">
                    <c:v>23</c:v>
                  </c:pt>
                  <c:pt idx="485">
                    <c:v>4</c:v>
                  </c:pt>
                  <c:pt idx="486">
                    <c:v>8</c:v>
                  </c:pt>
                  <c:pt idx="487">
                    <c:v>12</c:v>
                  </c:pt>
                  <c:pt idx="488">
                    <c:v>16</c:v>
                  </c:pt>
                  <c:pt idx="489">
                    <c:v>20</c:v>
                  </c:pt>
                  <c:pt idx="490">
                    <c:v>24</c:v>
                  </c:pt>
                  <c:pt idx="491">
                    <c:v>1</c:v>
                  </c:pt>
                  <c:pt idx="492">
                    <c:v>5</c:v>
                  </c:pt>
                  <c:pt idx="493">
                    <c:v>9</c:v>
                  </c:pt>
                  <c:pt idx="494">
                    <c:v>13</c:v>
                  </c:pt>
                  <c:pt idx="495">
                    <c:v>17</c:v>
                  </c:pt>
                  <c:pt idx="496">
                    <c:v>21</c:v>
                  </c:pt>
                  <c:pt idx="497">
                    <c:v>25</c:v>
                  </c:pt>
                  <c:pt idx="498">
                    <c:v>2</c:v>
                  </c:pt>
                  <c:pt idx="499">
                    <c:v>6</c:v>
                  </c:pt>
                  <c:pt idx="500">
                    <c:v>10</c:v>
                  </c:pt>
                  <c:pt idx="501">
                    <c:v>14</c:v>
                  </c:pt>
                  <c:pt idx="502">
                    <c:v>18</c:v>
                  </c:pt>
                  <c:pt idx="503">
                    <c:v>22</c:v>
                  </c:pt>
                  <c:pt idx="504">
                    <c:v>3</c:v>
                  </c:pt>
                  <c:pt idx="505">
                    <c:v>7</c:v>
                  </c:pt>
                  <c:pt idx="506">
                    <c:v>11</c:v>
                  </c:pt>
                  <c:pt idx="507">
                    <c:v>15</c:v>
                  </c:pt>
                  <c:pt idx="508">
                    <c:v>19</c:v>
                  </c:pt>
                  <c:pt idx="509">
                    <c:v>23</c:v>
                  </c:pt>
                  <c:pt idx="510">
                    <c:v>4</c:v>
                  </c:pt>
                  <c:pt idx="511">
                    <c:v>8</c:v>
                  </c:pt>
                  <c:pt idx="512">
                    <c:v>12</c:v>
                  </c:pt>
                  <c:pt idx="513">
                    <c:v>16</c:v>
                  </c:pt>
                  <c:pt idx="514">
                    <c:v>20</c:v>
                  </c:pt>
                  <c:pt idx="515">
                    <c:v>24</c:v>
                  </c:pt>
                  <c:pt idx="516">
                    <c:v>1</c:v>
                  </c:pt>
                  <c:pt idx="517">
                    <c:v>5</c:v>
                  </c:pt>
                  <c:pt idx="518">
                    <c:v>9</c:v>
                  </c:pt>
                  <c:pt idx="519">
                    <c:v>13</c:v>
                  </c:pt>
                  <c:pt idx="520">
                    <c:v>17</c:v>
                  </c:pt>
                  <c:pt idx="521">
                    <c:v>21</c:v>
                  </c:pt>
                  <c:pt idx="522">
                    <c:v>25</c:v>
                  </c:pt>
                  <c:pt idx="523">
                    <c:v>2</c:v>
                  </c:pt>
                  <c:pt idx="524">
                    <c:v>6</c:v>
                  </c:pt>
                  <c:pt idx="525">
                    <c:v>10</c:v>
                  </c:pt>
                  <c:pt idx="526">
                    <c:v>14</c:v>
                  </c:pt>
                  <c:pt idx="527">
                    <c:v>18</c:v>
                  </c:pt>
                  <c:pt idx="528">
                    <c:v>22</c:v>
                  </c:pt>
                  <c:pt idx="529">
                    <c:v>3</c:v>
                  </c:pt>
                  <c:pt idx="530">
                    <c:v>7</c:v>
                  </c:pt>
                  <c:pt idx="531">
                    <c:v>11</c:v>
                  </c:pt>
                  <c:pt idx="532">
                    <c:v>15</c:v>
                  </c:pt>
                  <c:pt idx="533">
                    <c:v>19</c:v>
                  </c:pt>
                  <c:pt idx="534">
                    <c:v>23</c:v>
                  </c:pt>
                  <c:pt idx="535">
                    <c:v>4</c:v>
                  </c:pt>
                  <c:pt idx="536">
                    <c:v>8</c:v>
                  </c:pt>
                  <c:pt idx="537">
                    <c:v>12</c:v>
                  </c:pt>
                  <c:pt idx="538">
                    <c:v>16</c:v>
                  </c:pt>
                  <c:pt idx="539">
                    <c:v>20</c:v>
                  </c:pt>
                  <c:pt idx="540">
                    <c:v>24</c:v>
                  </c:pt>
                  <c:pt idx="541">
                    <c:v>1</c:v>
                  </c:pt>
                  <c:pt idx="542">
                    <c:v>5</c:v>
                  </c:pt>
                  <c:pt idx="543">
                    <c:v>9</c:v>
                  </c:pt>
                  <c:pt idx="544">
                    <c:v>13</c:v>
                  </c:pt>
                  <c:pt idx="545">
                    <c:v>17</c:v>
                  </c:pt>
                  <c:pt idx="546">
                    <c:v>21</c:v>
                  </c:pt>
                  <c:pt idx="547">
                    <c:v>25</c:v>
                  </c:pt>
                  <c:pt idx="548">
                    <c:v>2</c:v>
                  </c:pt>
                  <c:pt idx="549">
                    <c:v>6</c:v>
                  </c:pt>
                  <c:pt idx="550">
                    <c:v>10</c:v>
                  </c:pt>
                  <c:pt idx="551">
                    <c:v>14</c:v>
                  </c:pt>
                  <c:pt idx="552">
                    <c:v>18</c:v>
                  </c:pt>
                  <c:pt idx="553">
                    <c:v>22</c:v>
                  </c:pt>
                  <c:pt idx="554">
                    <c:v>3</c:v>
                  </c:pt>
                  <c:pt idx="555">
                    <c:v>7</c:v>
                  </c:pt>
                  <c:pt idx="556">
                    <c:v>11</c:v>
                  </c:pt>
                  <c:pt idx="557">
                    <c:v>15</c:v>
                  </c:pt>
                  <c:pt idx="558">
                    <c:v>19</c:v>
                  </c:pt>
                  <c:pt idx="559">
                    <c:v>23</c:v>
                  </c:pt>
                  <c:pt idx="560">
                    <c:v>4</c:v>
                  </c:pt>
                  <c:pt idx="561">
                    <c:v>8</c:v>
                  </c:pt>
                  <c:pt idx="562">
                    <c:v>12</c:v>
                  </c:pt>
                  <c:pt idx="563">
                    <c:v>16</c:v>
                  </c:pt>
                  <c:pt idx="564">
                    <c:v>20</c:v>
                  </c:pt>
                  <c:pt idx="565">
                    <c:v>24</c:v>
                  </c:pt>
                  <c:pt idx="566">
                    <c:v>1</c:v>
                  </c:pt>
                  <c:pt idx="567">
                    <c:v>5</c:v>
                  </c:pt>
                  <c:pt idx="568">
                    <c:v>9</c:v>
                  </c:pt>
                  <c:pt idx="569">
                    <c:v>13</c:v>
                  </c:pt>
                  <c:pt idx="570">
                    <c:v>17</c:v>
                  </c:pt>
                  <c:pt idx="571">
                    <c:v>21</c:v>
                  </c:pt>
                  <c:pt idx="572">
                    <c:v>25</c:v>
                  </c:pt>
                  <c:pt idx="573">
                    <c:v>2</c:v>
                  </c:pt>
                  <c:pt idx="574">
                    <c:v>6</c:v>
                  </c:pt>
                  <c:pt idx="575">
                    <c:v>10</c:v>
                  </c:pt>
                  <c:pt idx="576">
                    <c:v>14</c:v>
                  </c:pt>
                  <c:pt idx="577">
                    <c:v>18</c:v>
                  </c:pt>
                  <c:pt idx="578">
                    <c:v>22</c:v>
                  </c:pt>
                  <c:pt idx="579">
                    <c:v>3</c:v>
                  </c:pt>
                  <c:pt idx="580">
                    <c:v>7</c:v>
                  </c:pt>
                  <c:pt idx="581">
                    <c:v>11</c:v>
                  </c:pt>
                  <c:pt idx="582">
                    <c:v>15</c:v>
                  </c:pt>
                  <c:pt idx="583">
                    <c:v>19</c:v>
                  </c:pt>
                  <c:pt idx="584">
                    <c:v>23</c:v>
                  </c:pt>
                  <c:pt idx="585">
                    <c:v>4</c:v>
                  </c:pt>
                  <c:pt idx="586">
                    <c:v>8</c:v>
                  </c:pt>
                  <c:pt idx="587">
                    <c:v>12</c:v>
                  </c:pt>
                  <c:pt idx="588">
                    <c:v>16</c:v>
                  </c:pt>
                  <c:pt idx="589">
                    <c:v>20</c:v>
                  </c:pt>
                  <c:pt idx="590">
                    <c:v>24</c:v>
                  </c:pt>
                  <c:pt idx="591">
                    <c:v>1</c:v>
                  </c:pt>
                  <c:pt idx="592">
                    <c:v>5</c:v>
                  </c:pt>
                  <c:pt idx="593">
                    <c:v>9</c:v>
                  </c:pt>
                  <c:pt idx="594">
                    <c:v>13</c:v>
                  </c:pt>
                  <c:pt idx="595">
                    <c:v>17</c:v>
                  </c:pt>
                  <c:pt idx="596">
                    <c:v>21</c:v>
                  </c:pt>
                  <c:pt idx="597">
                    <c:v>25</c:v>
                  </c:pt>
                  <c:pt idx="598">
                    <c:v>2</c:v>
                  </c:pt>
                  <c:pt idx="599">
                    <c:v>6</c:v>
                  </c:pt>
                  <c:pt idx="600">
                    <c:v>10</c:v>
                  </c:pt>
                  <c:pt idx="601">
                    <c:v>14</c:v>
                  </c:pt>
                  <c:pt idx="602">
                    <c:v>18</c:v>
                  </c:pt>
                  <c:pt idx="603">
                    <c:v>22</c:v>
                  </c:pt>
                  <c:pt idx="604">
                    <c:v>3</c:v>
                  </c:pt>
                  <c:pt idx="605">
                    <c:v>7</c:v>
                  </c:pt>
                  <c:pt idx="606">
                    <c:v>11</c:v>
                  </c:pt>
                  <c:pt idx="607">
                    <c:v>15</c:v>
                  </c:pt>
                  <c:pt idx="608">
                    <c:v>19</c:v>
                  </c:pt>
                  <c:pt idx="609">
                    <c:v>23</c:v>
                  </c:pt>
                  <c:pt idx="610">
                    <c:v>4</c:v>
                  </c:pt>
                  <c:pt idx="611">
                    <c:v>8</c:v>
                  </c:pt>
                  <c:pt idx="612">
                    <c:v>12</c:v>
                  </c:pt>
                  <c:pt idx="613">
                    <c:v>16</c:v>
                  </c:pt>
                  <c:pt idx="614">
                    <c:v>20</c:v>
                  </c:pt>
                  <c:pt idx="615">
                    <c:v>24</c:v>
                  </c:pt>
                  <c:pt idx="616">
                    <c:v>1</c:v>
                  </c:pt>
                  <c:pt idx="617">
                    <c:v>5</c:v>
                  </c:pt>
                  <c:pt idx="618">
                    <c:v>9</c:v>
                  </c:pt>
                  <c:pt idx="619">
                    <c:v>13</c:v>
                  </c:pt>
                  <c:pt idx="620">
                    <c:v>17</c:v>
                  </c:pt>
                  <c:pt idx="621">
                    <c:v>21</c:v>
                  </c:pt>
                  <c:pt idx="622">
                    <c:v>25</c:v>
                  </c:pt>
                  <c:pt idx="623">
                    <c:v>2</c:v>
                  </c:pt>
                  <c:pt idx="624">
                    <c:v>6</c:v>
                  </c:pt>
                  <c:pt idx="625">
                    <c:v>10</c:v>
                  </c:pt>
                  <c:pt idx="626">
                    <c:v>14</c:v>
                  </c:pt>
                  <c:pt idx="627">
                    <c:v>18</c:v>
                  </c:pt>
                  <c:pt idx="628">
                    <c:v>22</c:v>
                  </c:pt>
                  <c:pt idx="629">
                    <c:v>3</c:v>
                  </c:pt>
                  <c:pt idx="630">
                    <c:v>7</c:v>
                  </c:pt>
                  <c:pt idx="631">
                    <c:v>11</c:v>
                  </c:pt>
                  <c:pt idx="632">
                    <c:v>15</c:v>
                  </c:pt>
                  <c:pt idx="633">
                    <c:v>19</c:v>
                  </c:pt>
                  <c:pt idx="634">
                    <c:v>23</c:v>
                  </c:pt>
                  <c:pt idx="635">
                    <c:v>4</c:v>
                  </c:pt>
                  <c:pt idx="636">
                    <c:v>8</c:v>
                  </c:pt>
                  <c:pt idx="637">
                    <c:v>12</c:v>
                  </c:pt>
                  <c:pt idx="638">
                    <c:v>16</c:v>
                  </c:pt>
                  <c:pt idx="639">
                    <c:v>20</c:v>
                  </c:pt>
                  <c:pt idx="640">
                    <c:v>24</c:v>
                  </c:pt>
                  <c:pt idx="641">
                    <c:v>1</c:v>
                  </c:pt>
                  <c:pt idx="642">
                    <c:v>5</c:v>
                  </c:pt>
                  <c:pt idx="643">
                    <c:v>9</c:v>
                  </c:pt>
                  <c:pt idx="644">
                    <c:v>13</c:v>
                  </c:pt>
                  <c:pt idx="645">
                    <c:v>17</c:v>
                  </c:pt>
                  <c:pt idx="646">
                    <c:v>21</c:v>
                  </c:pt>
                  <c:pt idx="647">
                    <c:v>25</c:v>
                  </c:pt>
                  <c:pt idx="648">
                    <c:v>2</c:v>
                  </c:pt>
                  <c:pt idx="649">
                    <c:v>6</c:v>
                  </c:pt>
                  <c:pt idx="650">
                    <c:v>10</c:v>
                  </c:pt>
                  <c:pt idx="651">
                    <c:v>14</c:v>
                  </c:pt>
                  <c:pt idx="652">
                    <c:v>18</c:v>
                  </c:pt>
                  <c:pt idx="653">
                    <c:v>22</c:v>
                  </c:pt>
                  <c:pt idx="654">
                    <c:v>3</c:v>
                  </c:pt>
                  <c:pt idx="655">
                    <c:v>7</c:v>
                  </c:pt>
                  <c:pt idx="656">
                    <c:v>11</c:v>
                  </c:pt>
                  <c:pt idx="657">
                    <c:v>15</c:v>
                  </c:pt>
                  <c:pt idx="658">
                    <c:v>19</c:v>
                  </c:pt>
                  <c:pt idx="659">
                    <c:v>23</c:v>
                  </c:pt>
                  <c:pt idx="660">
                    <c:v>4</c:v>
                  </c:pt>
                  <c:pt idx="661">
                    <c:v>8</c:v>
                  </c:pt>
                  <c:pt idx="662">
                    <c:v>12</c:v>
                  </c:pt>
                  <c:pt idx="663">
                    <c:v>16</c:v>
                  </c:pt>
                  <c:pt idx="664">
                    <c:v>20</c:v>
                  </c:pt>
                  <c:pt idx="665">
                    <c:v>24</c:v>
                  </c:pt>
                  <c:pt idx="666">
                    <c:v>1</c:v>
                  </c:pt>
                  <c:pt idx="667">
                    <c:v>5</c:v>
                  </c:pt>
                  <c:pt idx="668">
                    <c:v>9</c:v>
                  </c:pt>
                  <c:pt idx="669">
                    <c:v>13</c:v>
                  </c:pt>
                  <c:pt idx="670">
                    <c:v>17</c:v>
                  </c:pt>
                  <c:pt idx="671">
                    <c:v>21</c:v>
                  </c:pt>
                  <c:pt idx="672">
                    <c:v>25</c:v>
                  </c:pt>
                  <c:pt idx="673">
                    <c:v>2</c:v>
                  </c:pt>
                  <c:pt idx="674">
                    <c:v>6</c:v>
                  </c:pt>
                  <c:pt idx="675">
                    <c:v>10</c:v>
                  </c:pt>
                  <c:pt idx="676">
                    <c:v>14</c:v>
                  </c:pt>
                  <c:pt idx="677">
                    <c:v>18</c:v>
                  </c:pt>
                  <c:pt idx="678">
                    <c:v>22</c:v>
                  </c:pt>
                  <c:pt idx="679">
                    <c:v>3</c:v>
                  </c:pt>
                  <c:pt idx="680">
                    <c:v>7</c:v>
                  </c:pt>
                  <c:pt idx="681">
                    <c:v>11</c:v>
                  </c:pt>
                  <c:pt idx="682">
                    <c:v>15</c:v>
                  </c:pt>
                  <c:pt idx="683">
                    <c:v>19</c:v>
                  </c:pt>
                  <c:pt idx="684">
                    <c:v>23</c:v>
                  </c:pt>
                  <c:pt idx="685">
                    <c:v>4</c:v>
                  </c:pt>
                  <c:pt idx="686">
                    <c:v>8</c:v>
                  </c:pt>
                  <c:pt idx="687">
                    <c:v>12</c:v>
                  </c:pt>
                  <c:pt idx="688">
                    <c:v>16</c:v>
                  </c:pt>
                  <c:pt idx="689">
                    <c:v>20</c:v>
                  </c:pt>
                  <c:pt idx="690">
                    <c:v>24</c:v>
                  </c:pt>
                  <c:pt idx="691">
                    <c:v>1</c:v>
                  </c:pt>
                  <c:pt idx="692">
                    <c:v>5</c:v>
                  </c:pt>
                  <c:pt idx="693">
                    <c:v>9</c:v>
                  </c:pt>
                  <c:pt idx="694">
                    <c:v>13</c:v>
                  </c:pt>
                  <c:pt idx="695">
                    <c:v>17</c:v>
                  </c:pt>
                  <c:pt idx="696">
                    <c:v>21</c:v>
                  </c:pt>
                  <c:pt idx="697">
                    <c:v>25</c:v>
                  </c:pt>
                  <c:pt idx="698">
                    <c:v>2</c:v>
                  </c:pt>
                  <c:pt idx="699">
                    <c:v>6</c:v>
                  </c:pt>
                  <c:pt idx="700">
                    <c:v>10</c:v>
                  </c:pt>
                  <c:pt idx="701">
                    <c:v>14</c:v>
                  </c:pt>
                  <c:pt idx="702">
                    <c:v>18</c:v>
                  </c:pt>
                  <c:pt idx="703">
                    <c:v>22</c:v>
                  </c:pt>
                  <c:pt idx="704">
                    <c:v>3</c:v>
                  </c:pt>
                  <c:pt idx="705">
                    <c:v>7</c:v>
                  </c:pt>
                  <c:pt idx="706">
                    <c:v>11</c:v>
                  </c:pt>
                  <c:pt idx="707">
                    <c:v>15</c:v>
                  </c:pt>
                  <c:pt idx="708">
                    <c:v>19</c:v>
                  </c:pt>
                  <c:pt idx="709">
                    <c:v>23</c:v>
                  </c:pt>
                  <c:pt idx="710">
                    <c:v>4</c:v>
                  </c:pt>
                  <c:pt idx="711">
                    <c:v>8</c:v>
                  </c:pt>
                  <c:pt idx="712">
                    <c:v>12</c:v>
                  </c:pt>
                  <c:pt idx="713">
                    <c:v>16</c:v>
                  </c:pt>
                  <c:pt idx="714">
                    <c:v>20</c:v>
                  </c:pt>
                  <c:pt idx="715">
                    <c:v>24</c:v>
                  </c:pt>
                  <c:pt idx="716">
                    <c:v>1</c:v>
                  </c:pt>
                  <c:pt idx="717">
                    <c:v>5</c:v>
                  </c:pt>
                  <c:pt idx="718">
                    <c:v>9</c:v>
                  </c:pt>
                  <c:pt idx="719">
                    <c:v>13</c:v>
                  </c:pt>
                  <c:pt idx="720">
                    <c:v>17</c:v>
                  </c:pt>
                  <c:pt idx="721">
                    <c:v>21</c:v>
                  </c:pt>
                  <c:pt idx="722">
                    <c:v>25</c:v>
                  </c:pt>
                  <c:pt idx="723">
                    <c:v>2</c:v>
                  </c:pt>
                  <c:pt idx="724">
                    <c:v>6</c:v>
                  </c:pt>
                  <c:pt idx="725">
                    <c:v>10</c:v>
                  </c:pt>
                  <c:pt idx="726">
                    <c:v>14</c:v>
                  </c:pt>
                  <c:pt idx="727">
                    <c:v>18</c:v>
                  </c:pt>
                  <c:pt idx="728">
                    <c:v>22</c:v>
                  </c:pt>
                  <c:pt idx="729">
                    <c:v>3</c:v>
                  </c:pt>
                  <c:pt idx="730">
                    <c:v>7</c:v>
                  </c:pt>
                  <c:pt idx="731">
                    <c:v>11</c:v>
                  </c:pt>
                  <c:pt idx="732">
                    <c:v>15</c:v>
                  </c:pt>
                  <c:pt idx="733">
                    <c:v>19</c:v>
                  </c:pt>
                  <c:pt idx="734">
                    <c:v>23</c:v>
                  </c:pt>
                  <c:pt idx="735">
                    <c:v>4</c:v>
                  </c:pt>
                  <c:pt idx="736">
                    <c:v>8</c:v>
                  </c:pt>
                  <c:pt idx="737">
                    <c:v>12</c:v>
                  </c:pt>
                  <c:pt idx="738">
                    <c:v>16</c:v>
                  </c:pt>
                  <c:pt idx="739">
                    <c:v>20</c:v>
                  </c:pt>
                  <c:pt idx="740">
                    <c:v>24</c:v>
                  </c:pt>
                  <c:pt idx="741">
                    <c:v>1</c:v>
                  </c:pt>
                  <c:pt idx="742">
                    <c:v>5</c:v>
                  </c:pt>
                  <c:pt idx="743">
                    <c:v>9</c:v>
                  </c:pt>
                  <c:pt idx="744">
                    <c:v>13</c:v>
                  </c:pt>
                  <c:pt idx="745">
                    <c:v>17</c:v>
                  </c:pt>
                  <c:pt idx="746">
                    <c:v>21</c:v>
                  </c:pt>
                  <c:pt idx="747">
                    <c:v>25</c:v>
                  </c:pt>
                  <c:pt idx="748">
                    <c:v>2</c:v>
                  </c:pt>
                  <c:pt idx="749">
                    <c:v>6</c:v>
                  </c:pt>
                  <c:pt idx="750">
                    <c:v>10</c:v>
                  </c:pt>
                  <c:pt idx="751">
                    <c:v>14</c:v>
                  </c:pt>
                  <c:pt idx="752">
                    <c:v>18</c:v>
                  </c:pt>
                  <c:pt idx="753">
                    <c:v>22</c:v>
                  </c:pt>
                  <c:pt idx="754">
                    <c:v>3</c:v>
                  </c:pt>
                  <c:pt idx="755">
                    <c:v>7</c:v>
                  </c:pt>
                  <c:pt idx="756">
                    <c:v>11</c:v>
                  </c:pt>
                  <c:pt idx="757">
                    <c:v>15</c:v>
                  </c:pt>
                  <c:pt idx="758">
                    <c:v>19</c:v>
                  </c:pt>
                  <c:pt idx="759">
                    <c:v>23</c:v>
                  </c:pt>
                  <c:pt idx="760">
                    <c:v>4</c:v>
                  </c:pt>
                  <c:pt idx="761">
                    <c:v>8</c:v>
                  </c:pt>
                  <c:pt idx="762">
                    <c:v>12</c:v>
                  </c:pt>
                  <c:pt idx="763">
                    <c:v>16</c:v>
                  </c:pt>
                  <c:pt idx="764">
                    <c:v>20</c:v>
                  </c:pt>
                  <c:pt idx="765">
                    <c:v>24</c:v>
                  </c:pt>
                  <c:pt idx="766">
                    <c:v>1</c:v>
                  </c:pt>
                  <c:pt idx="767">
                    <c:v>5</c:v>
                  </c:pt>
                  <c:pt idx="768">
                    <c:v>9</c:v>
                  </c:pt>
                  <c:pt idx="769">
                    <c:v>13</c:v>
                  </c:pt>
                  <c:pt idx="770">
                    <c:v>17</c:v>
                  </c:pt>
                  <c:pt idx="771">
                    <c:v>21</c:v>
                  </c:pt>
                  <c:pt idx="772">
                    <c:v>25</c:v>
                  </c:pt>
                  <c:pt idx="773">
                    <c:v>2</c:v>
                  </c:pt>
                  <c:pt idx="774">
                    <c:v>6</c:v>
                  </c:pt>
                  <c:pt idx="775">
                    <c:v>10</c:v>
                  </c:pt>
                  <c:pt idx="776">
                    <c:v>14</c:v>
                  </c:pt>
                  <c:pt idx="777">
                    <c:v>18</c:v>
                  </c:pt>
                  <c:pt idx="778">
                    <c:v>22</c:v>
                  </c:pt>
                  <c:pt idx="779">
                    <c:v>3</c:v>
                  </c:pt>
                  <c:pt idx="780">
                    <c:v>7</c:v>
                  </c:pt>
                  <c:pt idx="781">
                    <c:v>11</c:v>
                  </c:pt>
                  <c:pt idx="782">
                    <c:v>15</c:v>
                  </c:pt>
                  <c:pt idx="783">
                    <c:v>19</c:v>
                  </c:pt>
                  <c:pt idx="784">
                    <c:v>23</c:v>
                  </c:pt>
                  <c:pt idx="785">
                    <c:v>4</c:v>
                  </c:pt>
                  <c:pt idx="786">
                    <c:v>8</c:v>
                  </c:pt>
                  <c:pt idx="787">
                    <c:v>12</c:v>
                  </c:pt>
                  <c:pt idx="788">
                    <c:v>16</c:v>
                  </c:pt>
                  <c:pt idx="789">
                    <c:v>20</c:v>
                  </c:pt>
                  <c:pt idx="790">
                    <c:v>24</c:v>
                  </c:pt>
                  <c:pt idx="791">
                    <c:v>1</c:v>
                  </c:pt>
                  <c:pt idx="792">
                    <c:v>5</c:v>
                  </c:pt>
                  <c:pt idx="793">
                    <c:v>9</c:v>
                  </c:pt>
                  <c:pt idx="794">
                    <c:v>13</c:v>
                  </c:pt>
                  <c:pt idx="795">
                    <c:v>17</c:v>
                  </c:pt>
                  <c:pt idx="796">
                    <c:v>21</c:v>
                  </c:pt>
                  <c:pt idx="797">
                    <c:v>25</c:v>
                  </c:pt>
                  <c:pt idx="798">
                    <c:v>2</c:v>
                  </c:pt>
                  <c:pt idx="799">
                    <c:v>6</c:v>
                  </c:pt>
                  <c:pt idx="800">
                    <c:v>10</c:v>
                  </c:pt>
                  <c:pt idx="801">
                    <c:v>14</c:v>
                  </c:pt>
                  <c:pt idx="802">
                    <c:v>18</c:v>
                  </c:pt>
                  <c:pt idx="803">
                    <c:v>22</c:v>
                  </c:pt>
                  <c:pt idx="804">
                    <c:v>3</c:v>
                  </c:pt>
                  <c:pt idx="805">
                    <c:v>7</c:v>
                  </c:pt>
                  <c:pt idx="806">
                    <c:v>11</c:v>
                  </c:pt>
                  <c:pt idx="807">
                    <c:v>15</c:v>
                  </c:pt>
                  <c:pt idx="808">
                    <c:v>19</c:v>
                  </c:pt>
                  <c:pt idx="809">
                    <c:v>23</c:v>
                  </c:pt>
                  <c:pt idx="810">
                    <c:v>4</c:v>
                  </c:pt>
                  <c:pt idx="811">
                    <c:v>8</c:v>
                  </c:pt>
                  <c:pt idx="812">
                    <c:v>12</c:v>
                  </c:pt>
                  <c:pt idx="813">
                    <c:v>16</c:v>
                  </c:pt>
                  <c:pt idx="814">
                    <c:v>20</c:v>
                  </c:pt>
                  <c:pt idx="815">
                    <c:v>24</c:v>
                  </c:pt>
                  <c:pt idx="816">
                    <c:v>1</c:v>
                  </c:pt>
                  <c:pt idx="817">
                    <c:v>5</c:v>
                  </c:pt>
                  <c:pt idx="818">
                    <c:v>9</c:v>
                  </c:pt>
                  <c:pt idx="819">
                    <c:v>13</c:v>
                  </c:pt>
                  <c:pt idx="820">
                    <c:v>17</c:v>
                  </c:pt>
                  <c:pt idx="821">
                    <c:v>21</c:v>
                  </c:pt>
                  <c:pt idx="822">
                    <c:v>25</c:v>
                  </c:pt>
                  <c:pt idx="823">
                    <c:v>2</c:v>
                  </c:pt>
                  <c:pt idx="824">
                    <c:v>6</c:v>
                  </c:pt>
                  <c:pt idx="825">
                    <c:v>10</c:v>
                  </c:pt>
                  <c:pt idx="826">
                    <c:v>14</c:v>
                  </c:pt>
                  <c:pt idx="827">
                    <c:v>18</c:v>
                  </c:pt>
                  <c:pt idx="828">
                    <c:v>22</c:v>
                  </c:pt>
                  <c:pt idx="829">
                    <c:v>3</c:v>
                  </c:pt>
                  <c:pt idx="830">
                    <c:v>7</c:v>
                  </c:pt>
                  <c:pt idx="831">
                    <c:v>11</c:v>
                  </c:pt>
                  <c:pt idx="832">
                    <c:v>15</c:v>
                  </c:pt>
                  <c:pt idx="833">
                    <c:v>19</c:v>
                  </c:pt>
                  <c:pt idx="834">
                    <c:v>23</c:v>
                  </c:pt>
                  <c:pt idx="835">
                    <c:v>4</c:v>
                  </c:pt>
                  <c:pt idx="836">
                    <c:v>8</c:v>
                  </c:pt>
                  <c:pt idx="837">
                    <c:v>12</c:v>
                  </c:pt>
                  <c:pt idx="838">
                    <c:v>16</c:v>
                  </c:pt>
                  <c:pt idx="839">
                    <c:v>20</c:v>
                  </c:pt>
                  <c:pt idx="840">
                    <c:v>24</c:v>
                  </c:pt>
                  <c:pt idx="841">
                    <c:v>1</c:v>
                  </c:pt>
                  <c:pt idx="842">
                    <c:v>5</c:v>
                  </c:pt>
                  <c:pt idx="843">
                    <c:v>9</c:v>
                  </c:pt>
                  <c:pt idx="844">
                    <c:v>13</c:v>
                  </c:pt>
                  <c:pt idx="845">
                    <c:v>17</c:v>
                  </c:pt>
                  <c:pt idx="846">
                    <c:v>21</c:v>
                  </c:pt>
                  <c:pt idx="847">
                    <c:v>25</c:v>
                  </c:pt>
                  <c:pt idx="848">
                    <c:v>2</c:v>
                  </c:pt>
                  <c:pt idx="849">
                    <c:v>6</c:v>
                  </c:pt>
                  <c:pt idx="850">
                    <c:v>10</c:v>
                  </c:pt>
                  <c:pt idx="851">
                    <c:v>14</c:v>
                  </c:pt>
                  <c:pt idx="852">
                    <c:v>18</c:v>
                  </c:pt>
                  <c:pt idx="853">
                    <c:v>22</c:v>
                  </c:pt>
                  <c:pt idx="854">
                    <c:v>3</c:v>
                  </c:pt>
                  <c:pt idx="855">
                    <c:v>7</c:v>
                  </c:pt>
                  <c:pt idx="856">
                    <c:v>11</c:v>
                  </c:pt>
                  <c:pt idx="857">
                    <c:v>15</c:v>
                  </c:pt>
                  <c:pt idx="858">
                    <c:v>19</c:v>
                  </c:pt>
                  <c:pt idx="859">
                    <c:v>23</c:v>
                  </c:pt>
                  <c:pt idx="860">
                    <c:v>4</c:v>
                  </c:pt>
                  <c:pt idx="861">
                    <c:v>8</c:v>
                  </c:pt>
                  <c:pt idx="862">
                    <c:v>16</c:v>
                  </c:pt>
                  <c:pt idx="863">
                    <c:v>20</c:v>
                  </c:pt>
                  <c:pt idx="864">
                    <c:v>24</c:v>
                  </c:pt>
                  <c:pt idx="865">
                    <c:v>1</c:v>
                  </c:pt>
                  <c:pt idx="866">
                    <c:v>5</c:v>
                  </c:pt>
                  <c:pt idx="867">
                    <c:v>9</c:v>
                  </c:pt>
                  <c:pt idx="868">
                    <c:v>13</c:v>
                  </c:pt>
                  <c:pt idx="869">
                    <c:v>17</c:v>
                  </c:pt>
                  <c:pt idx="870">
                    <c:v>21</c:v>
                  </c:pt>
                  <c:pt idx="871">
                    <c:v>25</c:v>
                  </c:pt>
                  <c:pt idx="872">
                    <c:v>2</c:v>
                  </c:pt>
                  <c:pt idx="873">
                    <c:v>6</c:v>
                  </c:pt>
                  <c:pt idx="874">
                    <c:v>10</c:v>
                  </c:pt>
                  <c:pt idx="875">
                    <c:v>14</c:v>
                  </c:pt>
                  <c:pt idx="876">
                    <c:v>18</c:v>
                  </c:pt>
                  <c:pt idx="877">
                    <c:v>22</c:v>
                  </c:pt>
                  <c:pt idx="878">
                    <c:v>3</c:v>
                  </c:pt>
                  <c:pt idx="879">
                    <c:v>7</c:v>
                  </c:pt>
                  <c:pt idx="880">
                    <c:v>11</c:v>
                  </c:pt>
                  <c:pt idx="881">
                    <c:v>15</c:v>
                  </c:pt>
                  <c:pt idx="882">
                    <c:v>19</c:v>
                  </c:pt>
                  <c:pt idx="883">
                    <c:v>23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12</c:v>
                  </c:pt>
                  <c:pt idx="887">
                    <c:v>16</c:v>
                  </c:pt>
                  <c:pt idx="888">
                    <c:v>20</c:v>
                  </c:pt>
                  <c:pt idx="889">
                    <c:v>24</c:v>
                  </c:pt>
                  <c:pt idx="890">
                    <c:v>1</c:v>
                  </c:pt>
                  <c:pt idx="891">
                    <c:v>5</c:v>
                  </c:pt>
                  <c:pt idx="892">
                    <c:v>9</c:v>
                  </c:pt>
                  <c:pt idx="893">
                    <c:v>13</c:v>
                  </c:pt>
                  <c:pt idx="894">
                    <c:v>17</c:v>
                  </c:pt>
                  <c:pt idx="895">
                    <c:v>21</c:v>
                  </c:pt>
                  <c:pt idx="896">
                    <c:v>25</c:v>
                  </c:pt>
                  <c:pt idx="897">
                    <c:v>2</c:v>
                  </c:pt>
                  <c:pt idx="898">
                    <c:v>6</c:v>
                  </c:pt>
                  <c:pt idx="899">
                    <c:v>10</c:v>
                  </c:pt>
                  <c:pt idx="900">
                    <c:v>14</c:v>
                  </c:pt>
                  <c:pt idx="901">
                    <c:v>18</c:v>
                  </c:pt>
                  <c:pt idx="902">
                    <c:v>22</c:v>
                  </c:pt>
                  <c:pt idx="903">
                    <c:v>3</c:v>
                  </c:pt>
                  <c:pt idx="904">
                    <c:v>7</c:v>
                  </c:pt>
                  <c:pt idx="905">
                    <c:v>11</c:v>
                  </c:pt>
                  <c:pt idx="906">
                    <c:v>15</c:v>
                  </c:pt>
                  <c:pt idx="907">
                    <c:v>19</c:v>
                  </c:pt>
                  <c:pt idx="908">
                    <c:v>23</c:v>
                  </c:pt>
                  <c:pt idx="909">
                    <c:v>4</c:v>
                  </c:pt>
                  <c:pt idx="910">
                    <c:v>8</c:v>
                  </c:pt>
                  <c:pt idx="911">
                    <c:v>12</c:v>
                  </c:pt>
                  <c:pt idx="912">
                    <c:v>16</c:v>
                  </c:pt>
                  <c:pt idx="913">
                    <c:v>20</c:v>
                  </c:pt>
                  <c:pt idx="914">
                    <c:v>24</c:v>
                  </c:pt>
                  <c:pt idx="915">
                    <c:v>1</c:v>
                  </c:pt>
                  <c:pt idx="916">
                    <c:v>5</c:v>
                  </c:pt>
                  <c:pt idx="917">
                    <c:v>9</c:v>
                  </c:pt>
                  <c:pt idx="918">
                    <c:v>13</c:v>
                  </c:pt>
                  <c:pt idx="919">
                    <c:v>17</c:v>
                  </c:pt>
                  <c:pt idx="920">
                    <c:v>21</c:v>
                  </c:pt>
                  <c:pt idx="921">
                    <c:v>25</c:v>
                  </c:pt>
                  <c:pt idx="922">
                    <c:v>2</c:v>
                  </c:pt>
                  <c:pt idx="923">
                    <c:v>6</c:v>
                  </c:pt>
                  <c:pt idx="924">
                    <c:v>14</c:v>
                  </c:pt>
                  <c:pt idx="925">
                    <c:v>18</c:v>
                  </c:pt>
                  <c:pt idx="926">
                    <c:v>22</c:v>
                  </c:pt>
                  <c:pt idx="927">
                    <c:v>3</c:v>
                  </c:pt>
                  <c:pt idx="928">
                    <c:v>7</c:v>
                  </c:pt>
                  <c:pt idx="929">
                    <c:v>11</c:v>
                  </c:pt>
                  <c:pt idx="930">
                    <c:v>15</c:v>
                  </c:pt>
                  <c:pt idx="931">
                    <c:v>19</c:v>
                  </c:pt>
                  <c:pt idx="932">
                    <c:v>23</c:v>
                  </c:pt>
                  <c:pt idx="933">
                    <c:v>4</c:v>
                  </c:pt>
                  <c:pt idx="934">
                    <c:v>8</c:v>
                  </c:pt>
                  <c:pt idx="935">
                    <c:v>12</c:v>
                  </c:pt>
                  <c:pt idx="936">
                    <c:v>16</c:v>
                  </c:pt>
                  <c:pt idx="937">
                    <c:v>20</c:v>
                  </c:pt>
                  <c:pt idx="938">
                    <c:v>24</c:v>
                  </c:pt>
                  <c:pt idx="939">
                    <c:v>1</c:v>
                  </c:pt>
                  <c:pt idx="940">
                    <c:v>5</c:v>
                  </c:pt>
                  <c:pt idx="941">
                    <c:v>9</c:v>
                  </c:pt>
                  <c:pt idx="942">
                    <c:v>13</c:v>
                  </c:pt>
                  <c:pt idx="943">
                    <c:v>17</c:v>
                  </c:pt>
                  <c:pt idx="944">
                    <c:v>21</c:v>
                  </c:pt>
                  <c:pt idx="945">
                    <c:v>25</c:v>
                  </c:pt>
                  <c:pt idx="946">
                    <c:v>2</c:v>
                  </c:pt>
                  <c:pt idx="947">
                    <c:v>6</c:v>
                  </c:pt>
                  <c:pt idx="948">
                    <c:v>10</c:v>
                  </c:pt>
                  <c:pt idx="949">
                    <c:v>14</c:v>
                  </c:pt>
                  <c:pt idx="950">
                    <c:v>18</c:v>
                  </c:pt>
                  <c:pt idx="951">
                    <c:v>22</c:v>
                  </c:pt>
                  <c:pt idx="952">
                    <c:v>3</c:v>
                  </c:pt>
                  <c:pt idx="953">
                    <c:v>7</c:v>
                  </c:pt>
                  <c:pt idx="954">
                    <c:v>11</c:v>
                  </c:pt>
                  <c:pt idx="955">
                    <c:v>15</c:v>
                  </c:pt>
                  <c:pt idx="956">
                    <c:v>19</c:v>
                  </c:pt>
                  <c:pt idx="957">
                    <c:v>23</c:v>
                  </c:pt>
                  <c:pt idx="958">
                    <c:v>4</c:v>
                  </c:pt>
                  <c:pt idx="959">
                    <c:v>8</c:v>
                  </c:pt>
                  <c:pt idx="960">
                    <c:v>16</c:v>
                  </c:pt>
                  <c:pt idx="961">
                    <c:v>20</c:v>
                  </c:pt>
                  <c:pt idx="962">
                    <c:v>24</c:v>
                  </c:pt>
                  <c:pt idx="963">
                    <c:v>1</c:v>
                  </c:pt>
                  <c:pt idx="964">
                    <c:v>5</c:v>
                  </c:pt>
                  <c:pt idx="965">
                    <c:v>9</c:v>
                  </c:pt>
                  <c:pt idx="966">
                    <c:v>13</c:v>
                  </c:pt>
                  <c:pt idx="967">
                    <c:v>17</c:v>
                  </c:pt>
                  <c:pt idx="968">
                    <c:v>21</c:v>
                  </c:pt>
                  <c:pt idx="969">
                    <c:v>25</c:v>
                  </c:pt>
                  <c:pt idx="970">
                    <c:v>2</c:v>
                  </c:pt>
                  <c:pt idx="971">
                    <c:v>6</c:v>
                  </c:pt>
                  <c:pt idx="972">
                    <c:v>10</c:v>
                  </c:pt>
                  <c:pt idx="973">
                    <c:v>14</c:v>
                  </c:pt>
                  <c:pt idx="974">
                    <c:v>18</c:v>
                  </c:pt>
                  <c:pt idx="975">
                    <c:v>22</c:v>
                  </c:pt>
                  <c:pt idx="976">
                    <c:v>3</c:v>
                  </c:pt>
                  <c:pt idx="977">
                    <c:v>7</c:v>
                  </c:pt>
                  <c:pt idx="978">
                    <c:v>11</c:v>
                  </c:pt>
                  <c:pt idx="979">
                    <c:v>15</c:v>
                  </c:pt>
                  <c:pt idx="980">
                    <c:v>19</c:v>
                  </c:pt>
                  <c:pt idx="981">
                    <c:v>23</c:v>
                  </c:pt>
                  <c:pt idx="982">
                    <c:v>4</c:v>
                  </c:pt>
                  <c:pt idx="983">
                    <c:v>8</c:v>
                  </c:pt>
                  <c:pt idx="984">
                    <c:v>12</c:v>
                  </c:pt>
                  <c:pt idx="985">
                    <c:v>16</c:v>
                  </c:pt>
                  <c:pt idx="986">
                    <c:v>20</c:v>
                  </c:pt>
                  <c:pt idx="987">
                    <c:v>24</c:v>
                  </c:pt>
                  <c:pt idx="988">
                    <c:v>1</c:v>
                  </c:pt>
                  <c:pt idx="989">
                    <c:v>5</c:v>
                  </c:pt>
                  <c:pt idx="990">
                    <c:v>9</c:v>
                  </c:pt>
                  <c:pt idx="991">
                    <c:v>13</c:v>
                  </c:pt>
                  <c:pt idx="992">
                    <c:v>17</c:v>
                  </c:pt>
                  <c:pt idx="993">
                    <c:v>21</c:v>
                  </c:pt>
                  <c:pt idx="994">
                    <c:v>25</c:v>
                  </c:pt>
                  <c:pt idx="995">
                    <c:v>2</c:v>
                  </c:pt>
                  <c:pt idx="996">
                    <c:v>6</c:v>
                  </c:pt>
                  <c:pt idx="997">
                    <c:v>10</c:v>
                  </c:pt>
                  <c:pt idx="998">
                    <c:v>14</c:v>
                  </c:pt>
                  <c:pt idx="999">
                    <c:v>18</c:v>
                  </c:pt>
                  <c:pt idx="1000">
                    <c:v>22</c:v>
                  </c:pt>
                  <c:pt idx="1001">
                    <c:v>3</c:v>
                  </c:pt>
                  <c:pt idx="1002">
                    <c:v>7</c:v>
                  </c:pt>
                  <c:pt idx="1003">
                    <c:v>11</c:v>
                  </c:pt>
                  <c:pt idx="1004">
                    <c:v>15</c:v>
                  </c:pt>
                  <c:pt idx="1005">
                    <c:v>19</c:v>
                  </c:pt>
                  <c:pt idx="1006">
                    <c:v>23</c:v>
                  </c:pt>
                  <c:pt idx="1007">
                    <c:v>4</c:v>
                  </c:pt>
                  <c:pt idx="1008">
                    <c:v>8</c:v>
                  </c:pt>
                  <c:pt idx="1009">
                    <c:v>12</c:v>
                  </c:pt>
                  <c:pt idx="1010">
                    <c:v>16</c:v>
                  </c:pt>
                  <c:pt idx="1011">
                    <c:v>20</c:v>
                  </c:pt>
                  <c:pt idx="1012">
                    <c:v>24</c:v>
                  </c:pt>
                  <c:pt idx="1013">
                    <c:v>1</c:v>
                  </c:pt>
                  <c:pt idx="1014">
                    <c:v>5</c:v>
                  </c:pt>
                  <c:pt idx="1015">
                    <c:v>9</c:v>
                  </c:pt>
                  <c:pt idx="1016">
                    <c:v>13</c:v>
                  </c:pt>
                  <c:pt idx="1017">
                    <c:v>17</c:v>
                  </c:pt>
                  <c:pt idx="1018">
                    <c:v>21</c:v>
                  </c:pt>
                  <c:pt idx="1019">
                    <c:v>25</c:v>
                  </c:pt>
                  <c:pt idx="1020">
                    <c:v>2</c:v>
                  </c:pt>
                  <c:pt idx="1021">
                    <c:v>6</c:v>
                  </c:pt>
                  <c:pt idx="1022">
                    <c:v>10</c:v>
                  </c:pt>
                  <c:pt idx="1023">
                    <c:v>14</c:v>
                  </c:pt>
                  <c:pt idx="1024">
                    <c:v>18</c:v>
                  </c:pt>
                  <c:pt idx="1025">
                    <c:v>22</c:v>
                  </c:pt>
                  <c:pt idx="1026">
                    <c:v>3</c:v>
                  </c:pt>
                  <c:pt idx="1027">
                    <c:v>7</c:v>
                  </c:pt>
                  <c:pt idx="1028">
                    <c:v>11</c:v>
                  </c:pt>
                  <c:pt idx="1029">
                    <c:v>15</c:v>
                  </c:pt>
                  <c:pt idx="1030">
                    <c:v>19</c:v>
                  </c:pt>
                  <c:pt idx="1031">
                    <c:v>23</c:v>
                  </c:pt>
                  <c:pt idx="1032">
                    <c:v>4</c:v>
                  </c:pt>
                  <c:pt idx="1033">
                    <c:v>8</c:v>
                  </c:pt>
                  <c:pt idx="1034">
                    <c:v>12</c:v>
                  </c:pt>
                  <c:pt idx="1035">
                    <c:v>16</c:v>
                  </c:pt>
                  <c:pt idx="1036">
                    <c:v>20</c:v>
                  </c:pt>
                  <c:pt idx="1037">
                    <c:v>24</c:v>
                  </c:pt>
                  <c:pt idx="1038">
                    <c:v>1</c:v>
                  </c:pt>
                  <c:pt idx="1039">
                    <c:v>5</c:v>
                  </c:pt>
                  <c:pt idx="1040">
                    <c:v>9</c:v>
                  </c:pt>
                  <c:pt idx="1041">
                    <c:v>13</c:v>
                  </c:pt>
                  <c:pt idx="1042">
                    <c:v>17</c:v>
                  </c:pt>
                  <c:pt idx="1043">
                    <c:v>25</c:v>
                  </c:pt>
                  <c:pt idx="1044">
                    <c:v>2</c:v>
                  </c:pt>
                  <c:pt idx="1045">
                    <c:v>6</c:v>
                  </c:pt>
                  <c:pt idx="1046">
                    <c:v>10</c:v>
                  </c:pt>
                  <c:pt idx="1047">
                    <c:v>14</c:v>
                  </c:pt>
                  <c:pt idx="1048">
                    <c:v>18</c:v>
                  </c:pt>
                  <c:pt idx="1049">
                    <c:v>3</c:v>
                  </c:pt>
                  <c:pt idx="1050">
                    <c:v>7</c:v>
                  </c:pt>
                  <c:pt idx="1051">
                    <c:v>11</c:v>
                  </c:pt>
                  <c:pt idx="1052">
                    <c:v>15</c:v>
                  </c:pt>
                  <c:pt idx="1053">
                    <c:v>19</c:v>
                  </c:pt>
                  <c:pt idx="1054">
                    <c:v>23</c:v>
                  </c:pt>
                  <c:pt idx="1055">
                    <c:v>4</c:v>
                  </c:pt>
                  <c:pt idx="1056">
                    <c:v>8</c:v>
                  </c:pt>
                  <c:pt idx="1057">
                    <c:v>12</c:v>
                  </c:pt>
                  <c:pt idx="1058">
                    <c:v>16</c:v>
                  </c:pt>
                  <c:pt idx="1059">
                    <c:v>20</c:v>
                  </c:pt>
                  <c:pt idx="1060">
                    <c:v>24</c:v>
                  </c:pt>
                  <c:pt idx="1061">
                    <c:v>1</c:v>
                  </c:pt>
                  <c:pt idx="1062">
                    <c:v>5</c:v>
                  </c:pt>
                  <c:pt idx="1063">
                    <c:v>9</c:v>
                  </c:pt>
                  <c:pt idx="1064">
                    <c:v>13</c:v>
                  </c:pt>
                  <c:pt idx="1065">
                    <c:v>17</c:v>
                  </c:pt>
                  <c:pt idx="1066">
                    <c:v>21</c:v>
                  </c:pt>
                  <c:pt idx="1067">
                    <c:v>25</c:v>
                  </c:pt>
                  <c:pt idx="1068">
                    <c:v>2</c:v>
                  </c:pt>
                  <c:pt idx="1069">
                    <c:v>6</c:v>
                  </c:pt>
                  <c:pt idx="1070">
                    <c:v>10</c:v>
                  </c:pt>
                  <c:pt idx="1071">
                    <c:v>14</c:v>
                  </c:pt>
                  <c:pt idx="1072">
                    <c:v>18</c:v>
                  </c:pt>
                  <c:pt idx="1073">
                    <c:v>22</c:v>
                  </c:pt>
                  <c:pt idx="1074">
                    <c:v>3</c:v>
                  </c:pt>
                  <c:pt idx="1075">
                    <c:v>7</c:v>
                  </c:pt>
                  <c:pt idx="1076">
                    <c:v>11</c:v>
                  </c:pt>
                  <c:pt idx="1077">
                    <c:v>15</c:v>
                  </c:pt>
                  <c:pt idx="1078">
                    <c:v>19</c:v>
                  </c:pt>
                  <c:pt idx="1079">
                    <c:v>23</c:v>
                  </c:pt>
                  <c:pt idx="1080">
                    <c:v>4</c:v>
                  </c:pt>
                  <c:pt idx="1081">
                    <c:v>8</c:v>
                  </c:pt>
                  <c:pt idx="1082">
                    <c:v>12</c:v>
                  </c:pt>
                  <c:pt idx="1083">
                    <c:v>16</c:v>
                  </c:pt>
                  <c:pt idx="1084">
                    <c:v>20</c:v>
                  </c:pt>
                  <c:pt idx="1085">
                    <c:v>24</c:v>
                  </c:pt>
                  <c:pt idx="1086">
                    <c:v>1</c:v>
                  </c:pt>
                  <c:pt idx="1087">
                    <c:v>5</c:v>
                  </c:pt>
                  <c:pt idx="1088">
                    <c:v>9</c:v>
                  </c:pt>
                  <c:pt idx="1089">
                    <c:v>13</c:v>
                  </c:pt>
                  <c:pt idx="1090">
                    <c:v>17</c:v>
                  </c:pt>
                  <c:pt idx="1091">
                    <c:v>21</c:v>
                  </c:pt>
                  <c:pt idx="1092">
                    <c:v>25</c:v>
                  </c:pt>
                  <c:pt idx="1093">
                    <c:v>2</c:v>
                  </c:pt>
                  <c:pt idx="1094">
                    <c:v>6</c:v>
                  </c:pt>
                  <c:pt idx="1095">
                    <c:v>10</c:v>
                  </c:pt>
                  <c:pt idx="1096">
                    <c:v>14</c:v>
                  </c:pt>
                  <c:pt idx="1097">
                    <c:v>18</c:v>
                  </c:pt>
                  <c:pt idx="1098">
                    <c:v>22</c:v>
                  </c:pt>
                  <c:pt idx="1099">
                    <c:v>3</c:v>
                  </c:pt>
                  <c:pt idx="1100">
                    <c:v>7</c:v>
                  </c:pt>
                  <c:pt idx="1101">
                    <c:v>11</c:v>
                  </c:pt>
                  <c:pt idx="1102">
                    <c:v>15</c:v>
                  </c:pt>
                  <c:pt idx="1103">
                    <c:v>19</c:v>
                  </c:pt>
                  <c:pt idx="1104">
                    <c:v>23</c:v>
                  </c:pt>
                  <c:pt idx="1105">
                    <c:v>4</c:v>
                  </c:pt>
                  <c:pt idx="1106">
                    <c:v>8</c:v>
                  </c:pt>
                  <c:pt idx="1107">
                    <c:v>12</c:v>
                  </c:pt>
                  <c:pt idx="1108">
                    <c:v>16</c:v>
                  </c:pt>
                  <c:pt idx="1109">
                    <c:v>20</c:v>
                  </c:pt>
                  <c:pt idx="1110">
                    <c:v>24</c:v>
                  </c:pt>
                  <c:pt idx="1111">
                    <c:v>1</c:v>
                  </c:pt>
                  <c:pt idx="1112">
                    <c:v>5</c:v>
                  </c:pt>
                  <c:pt idx="1113">
                    <c:v>9</c:v>
                  </c:pt>
                  <c:pt idx="1114">
                    <c:v>13</c:v>
                  </c:pt>
                  <c:pt idx="1115">
                    <c:v>17</c:v>
                  </c:pt>
                  <c:pt idx="1116">
                    <c:v>21</c:v>
                  </c:pt>
                  <c:pt idx="1117">
                    <c:v>25</c:v>
                  </c:pt>
                  <c:pt idx="1118">
                    <c:v>2</c:v>
                  </c:pt>
                  <c:pt idx="1119">
                    <c:v>6</c:v>
                  </c:pt>
                  <c:pt idx="1120">
                    <c:v>14</c:v>
                  </c:pt>
                  <c:pt idx="1121">
                    <c:v>18</c:v>
                  </c:pt>
                  <c:pt idx="1122">
                    <c:v>22</c:v>
                  </c:pt>
                  <c:pt idx="1123">
                    <c:v>3</c:v>
                  </c:pt>
                  <c:pt idx="1124">
                    <c:v>7</c:v>
                  </c:pt>
                  <c:pt idx="1125">
                    <c:v>11</c:v>
                  </c:pt>
                  <c:pt idx="1126">
                    <c:v>15</c:v>
                  </c:pt>
                  <c:pt idx="1127">
                    <c:v>19</c:v>
                  </c:pt>
                  <c:pt idx="1128">
                    <c:v>23</c:v>
                  </c:pt>
                  <c:pt idx="1129">
                    <c:v>4</c:v>
                  </c:pt>
                  <c:pt idx="1130">
                    <c:v>8</c:v>
                  </c:pt>
                  <c:pt idx="1131">
                    <c:v>12</c:v>
                  </c:pt>
                  <c:pt idx="1132">
                    <c:v>16</c:v>
                  </c:pt>
                  <c:pt idx="1133">
                    <c:v>20</c:v>
                  </c:pt>
                  <c:pt idx="1134">
                    <c:v>24</c:v>
                  </c:pt>
                  <c:pt idx="1135">
                    <c:v>1</c:v>
                  </c:pt>
                  <c:pt idx="1136">
                    <c:v>5</c:v>
                  </c:pt>
                  <c:pt idx="1137">
                    <c:v>9</c:v>
                  </c:pt>
                  <c:pt idx="1138">
                    <c:v>13</c:v>
                  </c:pt>
                  <c:pt idx="1139">
                    <c:v>17</c:v>
                  </c:pt>
                  <c:pt idx="1140">
                    <c:v>21</c:v>
                  </c:pt>
                  <c:pt idx="1141">
                    <c:v>25</c:v>
                  </c:pt>
                  <c:pt idx="1142">
                    <c:v>2</c:v>
                  </c:pt>
                  <c:pt idx="1143">
                    <c:v>6</c:v>
                  </c:pt>
                  <c:pt idx="1144">
                    <c:v>10</c:v>
                  </c:pt>
                  <c:pt idx="1145">
                    <c:v>14</c:v>
                  </c:pt>
                  <c:pt idx="1146">
                    <c:v>18</c:v>
                  </c:pt>
                  <c:pt idx="1147">
                    <c:v>22</c:v>
                  </c:pt>
                  <c:pt idx="1148">
                    <c:v>3</c:v>
                  </c:pt>
                  <c:pt idx="1149">
                    <c:v>7</c:v>
                  </c:pt>
                  <c:pt idx="1150">
                    <c:v>11</c:v>
                  </c:pt>
                  <c:pt idx="1151">
                    <c:v>15</c:v>
                  </c:pt>
                  <c:pt idx="1152">
                    <c:v>19</c:v>
                  </c:pt>
                  <c:pt idx="1153">
                    <c:v>23</c:v>
                  </c:pt>
                  <c:pt idx="1154">
                    <c:v>4</c:v>
                  </c:pt>
                  <c:pt idx="1155">
                    <c:v>8</c:v>
                  </c:pt>
                  <c:pt idx="1156">
                    <c:v>12</c:v>
                  </c:pt>
                  <c:pt idx="1157">
                    <c:v>16</c:v>
                  </c:pt>
                  <c:pt idx="1158">
                    <c:v>20</c:v>
                  </c:pt>
                  <c:pt idx="1159">
                    <c:v>24</c:v>
                  </c:pt>
                  <c:pt idx="1160">
                    <c:v>1</c:v>
                  </c:pt>
                  <c:pt idx="1161">
                    <c:v>5</c:v>
                  </c:pt>
                  <c:pt idx="1162">
                    <c:v>9</c:v>
                  </c:pt>
                  <c:pt idx="1163">
                    <c:v>13</c:v>
                  </c:pt>
                  <c:pt idx="1164">
                    <c:v>17</c:v>
                  </c:pt>
                  <c:pt idx="1165">
                    <c:v>21</c:v>
                  </c:pt>
                  <c:pt idx="1166">
                    <c:v>25</c:v>
                  </c:pt>
                  <c:pt idx="1167">
                    <c:v>2</c:v>
                  </c:pt>
                  <c:pt idx="1168">
                    <c:v>6</c:v>
                  </c:pt>
                  <c:pt idx="1169">
                    <c:v>10</c:v>
                  </c:pt>
                  <c:pt idx="1170">
                    <c:v>14</c:v>
                  </c:pt>
                  <c:pt idx="1171">
                    <c:v>18</c:v>
                  </c:pt>
                  <c:pt idx="1172">
                    <c:v>22</c:v>
                  </c:pt>
                  <c:pt idx="1173">
                    <c:v>3</c:v>
                  </c:pt>
                  <c:pt idx="1174">
                    <c:v>7</c:v>
                  </c:pt>
                  <c:pt idx="1175">
                    <c:v>11</c:v>
                  </c:pt>
                  <c:pt idx="1176">
                    <c:v>15</c:v>
                  </c:pt>
                  <c:pt idx="1177">
                    <c:v>19</c:v>
                  </c:pt>
                  <c:pt idx="1178">
                    <c:v>23</c:v>
                  </c:pt>
                  <c:pt idx="1179">
                    <c:v>4</c:v>
                  </c:pt>
                  <c:pt idx="1180">
                    <c:v>8</c:v>
                  </c:pt>
                  <c:pt idx="1181">
                    <c:v>12</c:v>
                  </c:pt>
                  <c:pt idx="1182">
                    <c:v>16</c:v>
                  </c:pt>
                  <c:pt idx="1183">
                    <c:v>20</c:v>
                  </c:pt>
                  <c:pt idx="1184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8">
                    <c:v>A</c:v>
                  </c:pt>
                  <c:pt idx="255">
                    <c:v>B</c:v>
                  </c:pt>
                  <c:pt idx="261">
                    <c:v>C</c:v>
                  </c:pt>
                  <c:pt idx="266">
                    <c:v>D</c:v>
                  </c:pt>
                  <c:pt idx="271">
                    <c:v>A</c:v>
                  </c:pt>
                  <c:pt idx="278">
                    <c:v>B</c:v>
                  </c:pt>
                  <c:pt idx="284">
                    <c:v>C</c:v>
                  </c:pt>
                  <c:pt idx="290">
                    <c:v>D</c:v>
                  </c:pt>
                  <c:pt idx="296">
                    <c:v>A</c:v>
                  </c:pt>
                  <c:pt idx="303">
                    <c:v>B</c:v>
                  </c:pt>
                  <c:pt idx="309">
                    <c:v>C</c:v>
                  </c:pt>
                  <c:pt idx="315">
                    <c:v>D</c:v>
                  </c:pt>
                  <c:pt idx="321">
                    <c:v>A</c:v>
                  </c:pt>
                  <c:pt idx="327">
                    <c:v>B</c:v>
                  </c:pt>
                  <c:pt idx="333">
                    <c:v>C</c:v>
                  </c:pt>
                  <c:pt idx="339">
                    <c:v>D</c:v>
                  </c:pt>
                  <c:pt idx="345">
                    <c:v>A</c:v>
                  </c:pt>
                  <c:pt idx="352">
                    <c:v>B</c:v>
                  </c:pt>
                  <c:pt idx="358">
                    <c:v>C</c:v>
                  </c:pt>
                  <c:pt idx="363">
                    <c:v>D</c:v>
                  </c:pt>
                  <c:pt idx="368">
                    <c:v>A</c:v>
                  </c:pt>
                  <c:pt idx="375">
                    <c:v>B</c:v>
                  </c:pt>
                  <c:pt idx="380">
                    <c:v>C</c:v>
                  </c:pt>
                  <c:pt idx="386">
                    <c:v>D</c:v>
                  </c:pt>
                  <c:pt idx="392">
                    <c:v>A</c:v>
                  </c:pt>
                  <c:pt idx="399">
                    <c:v>B</c:v>
                  </c:pt>
                  <c:pt idx="404">
                    <c:v>C</c:v>
                  </c:pt>
                  <c:pt idx="410">
                    <c:v>D</c:v>
                  </c:pt>
                  <c:pt idx="416">
                    <c:v>A</c:v>
                  </c:pt>
                  <c:pt idx="423">
                    <c:v>B</c:v>
                  </c:pt>
                  <c:pt idx="429">
                    <c:v>C</c:v>
                  </c:pt>
                  <c:pt idx="435">
                    <c:v>D</c:v>
                  </c:pt>
                  <c:pt idx="441">
                    <c:v>A</c:v>
                  </c:pt>
                  <c:pt idx="448">
                    <c:v>B</c:v>
                  </c:pt>
                  <c:pt idx="454">
                    <c:v>C</c:v>
                  </c:pt>
                  <c:pt idx="460">
                    <c:v>D</c:v>
                  </c:pt>
                  <c:pt idx="466">
                    <c:v>A</c:v>
                  </c:pt>
                  <c:pt idx="473">
                    <c:v>B</c:v>
                  </c:pt>
                  <c:pt idx="479">
                    <c:v>C</c:v>
                  </c:pt>
                  <c:pt idx="485">
                    <c:v>D</c:v>
                  </c:pt>
                  <c:pt idx="491">
                    <c:v>A</c:v>
                  </c:pt>
                  <c:pt idx="498">
                    <c:v>B</c:v>
                  </c:pt>
                  <c:pt idx="504">
                    <c:v>C</c:v>
                  </c:pt>
                  <c:pt idx="510">
                    <c:v>D</c:v>
                  </c:pt>
                  <c:pt idx="516">
                    <c:v>A</c:v>
                  </c:pt>
                  <c:pt idx="523">
                    <c:v>B</c:v>
                  </c:pt>
                  <c:pt idx="529">
                    <c:v>C</c:v>
                  </c:pt>
                  <c:pt idx="535">
                    <c:v>D</c:v>
                  </c:pt>
                  <c:pt idx="541">
                    <c:v>A</c:v>
                  </c:pt>
                  <c:pt idx="548">
                    <c:v>B</c:v>
                  </c:pt>
                  <c:pt idx="554">
                    <c:v>C</c:v>
                  </c:pt>
                  <c:pt idx="560">
                    <c:v>D</c:v>
                  </c:pt>
                  <c:pt idx="566">
                    <c:v>A</c:v>
                  </c:pt>
                  <c:pt idx="573">
                    <c:v>B</c:v>
                  </c:pt>
                  <c:pt idx="579">
                    <c:v>C</c:v>
                  </c:pt>
                  <c:pt idx="585">
                    <c:v>D</c:v>
                  </c:pt>
                  <c:pt idx="591">
                    <c:v>A</c:v>
                  </c:pt>
                  <c:pt idx="598">
                    <c:v>B</c:v>
                  </c:pt>
                  <c:pt idx="604">
                    <c:v>C</c:v>
                  </c:pt>
                  <c:pt idx="610">
                    <c:v>D</c:v>
                  </c:pt>
                  <c:pt idx="616">
                    <c:v>A</c:v>
                  </c:pt>
                  <c:pt idx="623">
                    <c:v>B</c:v>
                  </c:pt>
                  <c:pt idx="629">
                    <c:v>C</c:v>
                  </c:pt>
                  <c:pt idx="635">
                    <c:v>D</c:v>
                  </c:pt>
                  <c:pt idx="641">
                    <c:v>A</c:v>
                  </c:pt>
                  <c:pt idx="648">
                    <c:v>B</c:v>
                  </c:pt>
                  <c:pt idx="654">
                    <c:v>C</c:v>
                  </c:pt>
                  <c:pt idx="660">
                    <c:v>D</c:v>
                  </c:pt>
                  <c:pt idx="666">
                    <c:v>A</c:v>
                  </c:pt>
                  <c:pt idx="673">
                    <c:v>B</c:v>
                  </c:pt>
                  <c:pt idx="679">
                    <c:v>C</c:v>
                  </c:pt>
                  <c:pt idx="685">
                    <c:v>D</c:v>
                  </c:pt>
                  <c:pt idx="691">
                    <c:v>A</c:v>
                  </c:pt>
                  <c:pt idx="698">
                    <c:v>B</c:v>
                  </c:pt>
                  <c:pt idx="704">
                    <c:v>C</c:v>
                  </c:pt>
                  <c:pt idx="710">
                    <c:v>D</c:v>
                  </c:pt>
                  <c:pt idx="716">
                    <c:v>A</c:v>
                  </c:pt>
                  <c:pt idx="723">
                    <c:v>B</c:v>
                  </c:pt>
                  <c:pt idx="729">
                    <c:v>C</c:v>
                  </c:pt>
                  <c:pt idx="735">
                    <c:v>D</c:v>
                  </c:pt>
                  <c:pt idx="741">
                    <c:v>A</c:v>
                  </c:pt>
                  <c:pt idx="748">
                    <c:v>B</c:v>
                  </c:pt>
                  <c:pt idx="754">
                    <c:v>C</c:v>
                  </c:pt>
                  <c:pt idx="760">
                    <c:v>D</c:v>
                  </c:pt>
                  <c:pt idx="766">
                    <c:v>A</c:v>
                  </c:pt>
                  <c:pt idx="773">
                    <c:v>B</c:v>
                  </c:pt>
                  <c:pt idx="779">
                    <c:v>C</c:v>
                  </c:pt>
                  <c:pt idx="785">
                    <c:v>D</c:v>
                  </c:pt>
                  <c:pt idx="791">
                    <c:v>A</c:v>
                  </c:pt>
                  <c:pt idx="798">
                    <c:v>B</c:v>
                  </c:pt>
                  <c:pt idx="804">
                    <c:v>C</c:v>
                  </c:pt>
                  <c:pt idx="810">
                    <c:v>D</c:v>
                  </c:pt>
                  <c:pt idx="816">
                    <c:v>A</c:v>
                  </c:pt>
                  <c:pt idx="823">
                    <c:v>B</c:v>
                  </c:pt>
                  <c:pt idx="829">
                    <c:v>C</c:v>
                  </c:pt>
                  <c:pt idx="835">
                    <c:v>D</c:v>
                  </c:pt>
                  <c:pt idx="841">
                    <c:v>A</c:v>
                  </c:pt>
                  <c:pt idx="848">
                    <c:v>B</c:v>
                  </c:pt>
                  <c:pt idx="854">
                    <c:v>C</c:v>
                  </c:pt>
                  <c:pt idx="860">
                    <c:v>D</c:v>
                  </c:pt>
                  <c:pt idx="865">
                    <c:v>A</c:v>
                  </c:pt>
                  <c:pt idx="872">
                    <c:v>B</c:v>
                  </c:pt>
                  <c:pt idx="878">
                    <c:v>C</c:v>
                  </c:pt>
                  <c:pt idx="884">
                    <c:v>D</c:v>
                  </c:pt>
                  <c:pt idx="890">
                    <c:v>A</c:v>
                  </c:pt>
                  <c:pt idx="897">
                    <c:v>B</c:v>
                  </c:pt>
                  <c:pt idx="903">
                    <c:v>C</c:v>
                  </c:pt>
                  <c:pt idx="909">
                    <c:v>D</c:v>
                  </c:pt>
                  <c:pt idx="915">
                    <c:v>A</c:v>
                  </c:pt>
                  <c:pt idx="922">
                    <c:v>B</c:v>
                  </c:pt>
                  <c:pt idx="927">
                    <c:v>C</c:v>
                  </c:pt>
                  <c:pt idx="933">
                    <c:v>D</c:v>
                  </c:pt>
                  <c:pt idx="939">
                    <c:v>A</c:v>
                  </c:pt>
                  <c:pt idx="946">
                    <c:v>B</c:v>
                  </c:pt>
                  <c:pt idx="952">
                    <c:v>C</c:v>
                  </c:pt>
                  <c:pt idx="958">
                    <c:v>D</c:v>
                  </c:pt>
                  <c:pt idx="963">
                    <c:v>A</c:v>
                  </c:pt>
                  <c:pt idx="970">
                    <c:v>B</c:v>
                  </c:pt>
                  <c:pt idx="976">
                    <c:v>C</c:v>
                  </c:pt>
                  <c:pt idx="982">
                    <c:v>D</c:v>
                  </c:pt>
                  <c:pt idx="988">
                    <c:v>A</c:v>
                  </c:pt>
                  <c:pt idx="995">
                    <c:v>B</c:v>
                  </c:pt>
                  <c:pt idx="1001">
                    <c:v>C</c:v>
                  </c:pt>
                  <c:pt idx="1007">
                    <c:v>D</c:v>
                  </c:pt>
                  <c:pt idx="1013">
                    <c:v>A</c:v>
                  </c:pt>
                  <c:pt idx="1020">
                    <c:v>B</c:v>
                  </c:pt>
                  <c:pt idx="1026">
                    <c:v>C</c:v>
                  </c:pt>
                  <c:pt idx="1032">
                    <c:v>D</c:v>
                  </c:pt>
                  <c:pt idx="1038">
                    <c:v>A</c:v>
                  </c:pt>
                  <c:pt idx="1044">
                    <c:v>B</c:v>
                  </c:pt>
                  <c:pt idx="1049">
                    <c:v>C</c:v>
                  </c:pt>
                  <c:pt idx="1055">
                    <c:v>D</c:v>
                  </c:pt>
                  <c:pt idx="1061">
                    <c:v>A</c:v>
                  </c:pt>
                  <c:pt idx="1068">
                    <c:v>B</c:v>
                  </c:pt>
                  <c:pt idx="1074">
                    <c:v>C</c:v>
                  </c:pt>
                  <c:pt idx="1080">
                    <c:v>D</c:v>
                  </c:pt>
                  <c:pt idx="1086">
                    <c:v>A</c:v>
                  </c:pt>
                  <c:pt idx="1093">
                    <c:v>B</c:v>
                  </c:pt>
                  <c:pt idx="1099">
                    <c:v>C</c:v>
                  </c:pt>
                  <c:pt idx="1105">
                    <c:v>D</c:v>
                  </c:pt>
                  <c:pt idx="1111">
                    <c:v>A</c:v>
                  </c:pt>
                  <c:pt idx="1118">
                    <c:v>B</c:v>
                  </c:pt>
                  <c:pt idx="1123">
                    <c:v>C</c:v>
                  </c:pt>
                  <c:pt idx="1129">
                    <c:v>D</c:v>
                  </c:pt>
                  <c:pt idx="1135">
                    <c:v>A</c:v>
                  </c:pt>
                  <c:pt idx="1142">
                    <c:v>B</c:v>
                  </c:pt>
                  <c:pt idx="1148">
                    <c:v>C</c:v>
                  </c:pt>
                  <c:pt idx="1154">
                    <c:v>D</c:v>
                  </c:pt>
                  <c:pt idx="1160">
                    <c:v>A</c:v>
                  </c:pt>
                  <c:pt idx="1167">
                    <c:v>B</c:v>
                  </c:pt>
                  <c:pt idx="1173">
                    <c:v>C</c:v>
                  </c:pt>
                  <c:pt idx="1179">
                    <c:v>D</c:v>
                  </c:pt>
                </c:lvl>
                <c:lvl>
                  <c:pt idx="0">
                    <c:v>W15</c:v>
                  </c:pt>
                  <c:pt idx="25">
                    <c:v>W17</c:v>
                  </c:pt>
                  <c:pt idx="49">
                    <c:v>W19</c:v>
                  </c:pt>
                  <c:pt idx="74">
                    <c:v>W24</c:v>
                  </c:pt>
                  <c:pt idx="99">
                    <c:v>W25</c:v>
                  </c:pt>
                  <c:pt idx="124">
                    <c:v>W28</c:v>
                  </c:pt>
                  <c:pt idx="149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8">
                    <c:v>W36</c:v>
                  </c:pt>
                  <c:pt idx="271">
                    <c:v>W37</c:v>
                  </c:pt>
                  <c:pt idx="296">
                    <c:v>W38</c:v>
                  </c:pt>
                  <c:pt idx="321">
                    <c:v>W39</c:v>
                  </c:pt>
                  <c:pt idx="345">
                    <c:v>W40</c:v>
                  </c:pt>
                  <c:pt idx="368">
                    <c:v>W43</c:v>
                  </c:pt>
                  <c:pt idx="392">
                    <c:v>W44</c:v>
                  </c:pt>
                  <c:pt idx="416">
                    <c:v>W49</c:v>
                  </c:pt>
                  <c:pt idx="441">
                    <c:v>W02</c:v>
                  </c:pt>
                  <c:pt idx="466">
                    <c:v>W03</c:v>
                  </c:pt>
                  <c:pt idx="491">
                    <c:v>W04</c:v>
                  </c:pt>
                  <c:pt idx="516">
                    <c:v>W05</c:v>
                  </c:pt>
                  <c:pt idx="541">
                    <c:v>W11</c:v>
                  </c:pt>
                  <c:pt idx="566">
                    <c:v>W16</c:v>
                  </c:pt>
                  <c:pt idx="591">
                    <c:v>W21</c:v>
                  </c:pt>
                  <c:pt idx="616">
                    <c:v>W25</c:v>
                  </c:pt>
                  <c:pt idx="641">
                    <c:v>W28</c:v>
                  </c:pt>
                  <c:pt idx="666">
                    <c:v>W39</c:v>
                  </c:pt>
                  <c:pt idx="691">
                    <c:v>W41</c:v>
                  </c:pt>
                  <c:pt idx="716">
                    <c:v>W45</c:v>
                  </c:pt>
                  <c:pt idx="741">
                    <c:v>W46</c:v>
                  </c:pt>
                  <c:pt idx="766">
                    <c:v>W49</c:v>
                  </c:pt>
                  <c:pt idx="791">
                    <c:v>W02</c:v>
                  </c:pt>
                  <c:pt idx="816">
                    <c:v>W05</c:v>
                  </c:pt>
                  <c:pt idx="841">
                    <c:v>W07</c:v>
                  </c:pt>
                  <c:pt idx="865">
                    <c:v>W08</c:v>
                  </c:pt>
                  <c:pt idx="890">
                    <c:v>W09</c:v>
                  </c:pt>
                  <c:pt idx="915">
                    <c:v>W10</c:v>
                  </c:pt>
                  <c:pt idx="939">
                    <c:v>W15</c:v>
                  </c:pt>
                  <c:pt idx="963">
                    <c:v>W18</c:v>
                  </c:pt>
                  <c:pt idx="988">
                    <c:v>W22</c:v>
                  </c:pt>
                  <c:pt idx="1013">
                    <c:v>W25</c:v>
                  </c:pt>
                  <c:pt idx="1038">
                    <c:v>W28</c:v>
                  </c:pt>
                  <c:pt idx="1061">
                    <c:v>W30</c:v>
                  </c:pt>
                  <c:pt idx="1086">
                    <c:v>W32</c:v>
                  </c:pt>
                  <c:pt idx="1111">
                    <c:v>W33</c:v>
                  </c:pt>
                  <c:pt idx="1135">
                    <c:v>W34</c:v>
                  </c:pt>
                  <c:pt idx="1160">
                    <c:v>W36</c:v>
                  </c:pt>
                </c:lvl>
                <c:lvl>
                  <c:pt idx="0">
                    <c:v>2022 </c:v>
                  </c:pt>
                  <c:pt idx="441">
                    <c:v>2023 </c:v>
                  </c:pt>
                  <c:pt idx="791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'C031JI_1'!$M$6:$M$1192</c:f>
              <c:numCache>
                <c:formatCode>0.00_ </c:formatCode>
                <c:ptCount val="1185"/>
                <c:pt idx="0">
                  <c:v>7.8469999999999995</c:v>
                </c:pt>
                <c:pt idx="1">
                  <c:v>7.8600000000000012</c:v>
                </c:pt>
                <c:pt idx="2">
                  <c:v>7.8259999999999987</c:v>
                </c:pt>
                <c:pt idx="3">
                  <c:v>7.8040000000000003</c:v>
                </c:pt>
                <c:pt idx="4">
                  <c:v>7.7780000000000005</c:v>
                </c:pt>
                <c:pt idx="5">
                  <c:v>7.7640000000000002</c:v>
                </c:pt>
                <c:pt idx="6">
                  <c:v>7.8330000000000002</c:v>
                </c:pt>
                <c:pt idx="7">
                  <c:v>7.8970000000000002</c:v>
                </c:pt>
                <c:pt idx="8">
                  <c:v>7.8379999999999992</c:v>
                </c:pt>
                <c:pt idx="9">
                  <c:v>7.8689999999999998</c:v>
                </c:pt>
                <c:pt idx="10">
                  <c:v>7.8469999999999995</c:v>
                </c:pt>
                <c:pt idx="11">
                  <c:v>7.8469999999999995</c:v>
                </c:pt>
                <c:pt idx="12">
                  <c:v>7.8439999999999994</c:v>
                </c:pt>
                <c:pt idx="13">
                  <c:v>7.9770000000000012</c:v>
                </c:pt>
                <c:pt idx="14">
                  <c:v>7.9459999999999997</c:v>
                </c:pt>
                <c:pt idx="15">
                  <c:v>7.8970000000000002</c:v>
                </c:pt>
                <c:pt idx="16">
                  <c:v>7.9340000000000002</c:v>
                </c:pt>
                <c:pt idx="17">
                  <c:v>7.8730000000000002</c:v>
                </c:pt>
                <c:pt idx="18">
                  <c:v>7.8620000000000001</c:v>
                </c:pt>
                <c:pt idx="19">
                  <c:v>8.0030000000000001</c:v>
                </c:pt>
                <c:pt idx="20">
                  <c:v>8</c:v>
                </c:pt>
                <c:pt idx="21">
                  <c:v>7.9629999999999992</c:v>
                </c:pt>
                <c:pt idx="22">
                  <c:v>7.93</c:v>
                </c:pt>
                <c:pt idx="23">
                  <c:v>7.9129999999999994</c:v>
                </c:pt>
                <c:pt idx="24">
                  <c:v>7.931</c:v>
                </c:pt>
                <c:pt idx="25">
                  <c:v>8.0500000000000007</c:v>
                </c:pt>
                <c:pt idx="26">
                  <c:v>7.895999999999999</c:v>
                </c:pt>
                <c:pt idx="27">
                  <c:v>7.8769999999999998</c:v>
                </c:pt>
                <c:pt idx="28">
                  <c:v>7.9859999999999998</c:v>
                </c:pt>
                <c:pt idx="29">
                  <c:v>8.0280000000000005</c:v>
                </c:pt>
                <c:pt idx="30">
                  <c:v>8.0790000000000006</c:v>
                </c:pt>
                <c:pt idx="31">
                  <c:v>8.0619999999999994</c:v>
                </c:pt>
                <c:pt idx="32">
                  <c:v>8.1140000000000008</c:v>
                </c:pt>
                <c:pt idx="33">
                  <c:v>7.8630000000000013</c:v>
                </c:pt>
                <c:pt idx="34">
                  <c:v>7.8840000000000003</c:v>
                </c:pt>
                <c:pt idx="35">
                  <c:v>7.9189999999999996</c:v>
                </c:pt>
                <c:pt idx="36">
                  <c:v>7.9930000000000003</c:v>
                </c:pt>
                <c:pt idx="37">
                  <c:v>8.0030000000000001</c:v>
                </c:pt>
                <c:pt idx="38">
                  <c:v>8.2940000000000005</c:v>
                </c:pt>
                <c:pt idx="39">
                  <c:v>8.0820000000000007</c:v>
                </c:pt>
                <c:pt idx="40">
                  <c:v>8.0879999999999992</c:v>
                </c:pt>
                <c:pt idx="41">
                  <c:v>8.0869999999999997</c:v>
                </c:pt>
                <c:pt idx="42">
                  <c:v>8.0950000000000006</c:v>
                </c:pt>
                <c:pt idx="43">
                  <c:v>8.1289999999999996</c:v>
                </c:pt>
                <c:pt idx="44">
                  <c:v>8.0370000000000008</c:v>
                </c:pt>
                <c:pt idx="45">
                  <c:v>8.0869999999999997</c:v>
                </c:pt>
                <c:pt idx="46">
                  <c:v>8.1039999999999992</c:v>
                </c:pt>
                <c:pt idx="47">
                  <c:v>8.1140000000000008</c:v>
                </c:pt>
                <c:pt idx="48">
                  <c:v>8.1150000000000002</c:v>
                </c:pt>
                <c:pt idx="49">
                  <c:v>8.0990000000000002</c:v>
                </c:pt>
                <c:pt idx="50">
                  <c:v>7.9219999999999997</c:v>
                </c:pt>
                <c:pt idx="51">
                  <c:v>7.9820000000000011</c:v>
                </c:pt>
                <c:pt idx="52">
                  <c:v>8.0220000000000002</c:v>
                </c:pt>
                <c:pt idx="53">
                  <c:v>8.0410000000000004</c:v>
                </c:pt>
                <c:pt idx="54">
                  <c:v>8.0060000000000002</c:v>
                </c:pt>
                <c:pt idx="55">
                  <c:v>7.9659999999999993</c:v>
                </c:pt>
                <c:pt idx="56">
                  <c:v>8.3849999999999998</c:v>
                </c:pt>
                <c:pt idx="57">
                  <c:v>8.1010000000000009</c:v>
                </c:pt>
                <c:pt idx="58">
                  <c:v>8.1189999999999998</c:v>
                </c:pt>
                <c:pt idx="59">
                  <c:v>8.1690000000000005</c:v>
                </c:pt>
                <c:pt idx="60">
                  <c:v>8.1560000000000006</c:v>
                </c:pt>
                <c:pt idx="61">
                  <c:v>8.1769999999999996</c:v>
                </c:pt>
                <c:pt idx="62">
                  <c:v>8.35</c:v>
                </c:pt>
                <c:pt idx="63">
                  <c:v>8.1050000000000004</c:v>
                </c:pt>
                <c:pt idx="64">
                  <c:v>8.1579999999999995</c:v>
                </c:pt>
                <c:pt idx="65">
                  <c:v>8.0760000000000005</c:v>
                </c:pt>
                <c:pt idx="66">
                  <c:v>8.0540000000000003</c:v>
                </c:pt>
                <c:pt idx="67">
                  <c:v>8.0719999999999992</c:v>
                </c:pt>
                <c:pt idx="68">
                  <c:v>7.9370000000000003</c:v>
                </c:pt>
                <c:pt idx="69">
                  <c:v>7.9939999999999998</c:v>
                </c:pt>
                <c:pt idx="70">
                  <c:v>8.0239999999999991</c:v>
                </c:pt>
                <c:pt idx="71">
                  <c:v>8.0310000000000006</c:v>
                </c:pt>
                <c:pt idx="72">
                  <c:v>7.944</c:v>
                </c:pt>
                <c:pt idx="73">
                  <c:v>8.0139999999999993</c:v>
                </c:pt>
                <c:pt idx="74">
                  <c:v>7.9</c:v>
                </c:pt>
                <c:pt idx="75">
                  <c:v>7.6260000000000003</c:v>
                </c:pt>
                <c:pt idx="76">
                  <c:v>7.7720000000000002</c:v>
                </c:pt>
                <c:pt idx="77">
                  <c:v>7.793000000000001</c:v>
                </c:pt>
                <c:pt idx="78">
                  <c:v>7.81</c:v>
                </c:pt>
                <c:pt idx="79">
                  <c:v>7.8400000000000007</c:v>
                </c:pt>
                <c:pt idx="80">
                  <c:v>7.8949999999999987</c:v>
                </c:pt>
                <c:pt idx="81">
                  <c:v>7.770999999999999</c:v>
                </c:pt>
                <c:pt idx="82">
                  <c:v>7.694</c:v>
                </c:pt>
                <c:pt idx="83">
                  <c:v>7.7249999999999996</c:v>
                </c:pt>
                <c:pt idx="84">
                  <c:v>7.7780000000000005</c:v>
                </c:pt>
                <c:pt idx="85">
                  <c:v>7.8360000000000003</c:v>
                </c:pt>
                <c:pt idx="86">
                  <c:v>7.8469999999999995</c:v>
                </c:pt>
                <c:pt idx="87">
                  <c:v>7.8</c:v>
                </c:pt>
                <c:pt idx="88">
                  <c:v>7.6440000000000001</c:v>
                </c:pt>
                <c:pt idx="89">
                  <c:v>7.7110000000000003</c:v>
                </c:pt>
                <c:pt idx="90">
                  <c:v>7.6620000000000008</c:v>
                </c:pt>
                <c:pt idx="91">
                  <c:v>7.6769999999999996</c:v>
                </c:pt>
                <c:pt idx="92">
                  <c:v>7.7389999999999999</c:v>
                </c:pt>
                <c:pt idx="93">
                  <c:v>7.778999999999999</c:v>
                </c:pt>
                <c:pt idx="94">
                  <c:v>7.7380000000000013</c:v>
                </c:pt>
                <c:pt idx="95">
                  <c:v>7.8090000000000002</c:v>
                </c:pt>
                <c:pt idx="96">
                  <c:v>7.7670000000000003</c:v>
                </c:pt>
                <c:pt idx="97">
                  <c:v>7.778999999999999</c:v>
                </c:pt>
                <c:pt idx="98">
                  <c:v>7.8079999999999998</c:v>
                </c:pt>
                <c:pt idx="99">
                  <c:v>7.8929999999999989</c:v>
                </c:pt>
                <c:pt idx="100">
                  <c:v>7.9670000000000005</c:v>
                </c:pt>
                <c:pt idx="101">
                  <c:v>7.9880000000000013</c:v>
                </c:pt>
                <c:pt idx="102">
                  <c:v>7.8529999999999998</c:v>
                </c:pt>
                <c:pt idx="103">
                  <c:v>7.8689999999999998</c:v>
                </c:pt>
                <c:pt idx="104">
                  <c:v>7.867</c:v>
                </c:pt>
                <c:pt idx="105">
                  <c:v>7.883</c:v>
                </c:pt>
                <c:pt idx="106">
                  <c:v>8.173</c:v>
                </c:pt>
                <c:pt idx="107">
                  <c:v>7.9670000000000005</c:v>
                </c:pt>
                <c:pt idx="108">
                  <c:v>7.9659999999999993</c:v>
                </c:pt>
                <c:pt idx="109">
                  <c:v>8.0250000000000004</c:v>
                </c:pt>
                <c:pt idx="110">
                  <c:v>7.9</c:v>
                </c:pt>
                <c:pt idx="111">
                  <c:v>7.9090000000000007</c:v>
                </c:pt>
                <c:pt idx="112">
                  <c:v>8.1240000000000006</c:v>
                </c:pt>
                <c:pt idx="113">
                  <c:v>7.9079999999999995</c:v>
                </c:pt>
                <c:pt idx="114">
                  <c:v>7.8129999999999997</c:v>
                </c:pt>
                <c:pt idx="115">
                  <c:v>7.8250000000000002</c:v>
                </c:pt>
                <c:pt idx="116">
                  <c:v>7.7960000000000012</c:v>
                </c:pt>
                <c:pt idx="117">
                  <c:v>7.7810000000000006</c:v>
                </c:pt>
                <c:pt idx="118">
                  <c:v>8.0709999999999997</c:v>
                </c:pt>
                <c:pt idx="119">
                  <c:v>7.95</c:v>
                </c:pt>
                <c:pt idx="120">
                  <c:v>7.8890000000000002</c:v>
                </c:pt>
                <c:pt idx="121">
                  <c:v>7.8620000000000001</c:v>
                </c:pt>
                <c:pt idx="122">
                  <c:v>7.9340000000000002</c:v>
                </c:pt>
                <c:pt idx="123">
                  <c:v>7.8869999999999987</c:v>
                </c:pt>
                <c:pt idx="124">
                  <c:v>7.8529999999999998</c:v>
                </c:pt>
                <c:pt idx="125">
                  <c:v>7.6109999999999998</c:v>
                </c:pt>
                <c:pt idx="126">
                  <c:v>7.673</c:v>
                </c:pt>
                <c:pt idx="127">
                  <c:v>7.6509999999999989</c:v>
                </c:pt>
                <c:pt idx="128">
                  <c:v>7.6219999999999999</c:v>
                </c:pt>
                <c:pt idx="129">
                  <c:v>7.5739999999999998</c:v>
                </c:pt>
                <c:pt idx="130">
                  <c:v>7.6719999999999997</c:v>
                </c:pt>
                <c:pt idx="131">
                  <c:v>7.9049999999999994</c:v>
                </c:pt>
                <c:pt idx="132">
                  <c:v>7.6360000000000001</c:v>
                </c:pt>
                <c:pt idx="133">
                  <c:v>7.6420000000000003</c:v>
                </c:pt>
                <c:pt idx="134">
                  <c:v>7.681</c:v>
                </c:pt>
                <c:pt idx="135">
                  <c:v>7.6760000000000002</c:v>
                </c:pt>
                <c:pt idx="136">
                  <c:v>7.6310000000000002</c:v>
                </c:pt>
                <c:pt idx="137">
                  <c:v>7.7430000000000003</c:v>
                </c:pt>
                <c:pt idx="138">
                  <c:v>7.577</c:v>
                </c:pt>
                <c:pt idx="139">
                  <c:v>7.56</c:v>
                </c:pt>
                <c:pt idx="140">
                  <c:v>7.5990000000000011</c:v>
                </c:pt>
                <c:pt idx="141">
                  <c:v>7.5810000000000004</c:v>
                </c:pt>
                <c:pt idx="142">
                  <c:v>7.6029999999999998</c:v>
                </c:pt>
                <c:pt idx="143">
                  <c:v>7.7549999999999999</c:v>
                </c:pt>
                <c:pt idx="144">
                  <c:v>7.8349999999999991</c:v>
                </c:pt>
                <c:pt idx="145">
                  <c:v>7.8250000000000002</c:v>
                </c:pt>
                <c:pt idx="146">
                  <c:v>7.793000000000001</c:v>
                </c:pt>
                <c:pt idx="147">
                  <c:v>7.7960000000000012</c:v>
                </c:pt>
                <c:pt idx="148">
                  <c:v>7.793000000000001</c:v>
                </c:pt>
                <c:pt idx="149">
                  <c:v>8.1760000000000002</c:v>
                </c:pt>
                <c:pt idx="150">
                  <c:v>8.2970000000000006</c:v>
                </c:pt>
                <c:pt idx="151">
                  <c:v>8.1869999999999994</c:v>
                </c:pt>
                <c:pt idx="152">
                  <c:v>8.1509999999999998</c:v>
                </c:pt>
                <c:pt idx="153">
                  <c:v>8.1620000000000008</c:v>
                </c:pt>
                <c:pt idx="154">
                  <c:v>8.1660000000000004</c:v>
                </c:pt>
                <c:pt idx="155">
                  <c:v>8.3079999999999998</c:v>
                </c:pt>
                <c:pt idx="156">
                  <c:v>8.4920000000000009</c:v>
                </c:pt>
                <c:pt idx="157">
                  <c:v>8.2650000000000006</c:v>
                </c:pt>
                <c:pt idx="158">
                  <c:v>8.2650000000000006</c:v>
                </c:pt>
                <c:pt idx="159">
                  <c:v>8.2889999999999997</c:v>
                </c:pt>
                <c:pt idx="160">
                  <c:v>8.2530000000000001</c:v>
                </c:pt>
                <c:pt idx="161">
                  <c:v>8.1850000000000005</c:v>
                </c:pt>
                <c:pt idx="162">
                  <c:v>8.4540000000000006</c:v>
                </c:pt>
                <c:pt idx="163">
                  <c:v>8.2080000000000002</c:v>
                </c:pt>
                <c:pt idx="164">
                  <c:v>8.1259999999999994</c:v>
                </c:pt>
                <c:pt idx="165">
                  <c:v>8.1050000000000004</c:v>
                </c:pt>
                <c:pt idx="166">
                  <c:v>8.1289999999999996</c:v>
                </c:pt>
                <c:pt idx="167">
                  <c:v>8.5050000000000008</c:v>
                </c:pt>
                <c:pt idx="168">
                  <c:v>8.4120000000000008</c:v>
                </c:pt>
                <c:pt idx="169">
                  <c:v>8.3390000000000004</c:v>
                </c:pt>
                <c:pt idx="170">
                  <c:v>8.3369999999999997</c:v>
                </c:pt>
                <c:pt idx="171">
                  <c:v>8.3230000000000004</c:v>
                </c:pt>
                <c:pt idx="172">
                  <c:v>8.3089999999999993</c:v>
                </c:pt>
                <c:pt idx="173">
                  <c:v>8.1219999999999999</c:v>
                </c:pt>
                <c:pt idx="174">
                  <c:v>7.952</c:v>
                </c:pt>
                <c:pt idx="175">
                  <c:v>7.9470000000000001</c:v>
                </c:pt>
                <c:pt idx="176">
                  <c:v>7.9800000000000013</c:v>
                </c:pt>
                <c:pt idx="177">
                  <c:v>7.9629999999999992</c:v>
                </c:pt>
                <c:pt idx="178">
                  <c:v>7.9009999999999989</c:v>
                </c:pt>
                <c:pt idx="179">
                  <c:v>7.9219999999999997</c:v>
                </c:pt>
                <c:pt idx="180">
                  <c:v>8.2710000000000008</c:v>
                </c:pt>
                <c:pt idx="181">
                  <c:v>7.8819999999999997</c:v>
                </c:pt>
                <c:pt idx="182">
                  <c:v>7.9930000000000003</c:v>
                </c:pt>
                <c:pt idx="183">
                  <c:v>7.9809999999999999</c:v>
                </c:pt>
                <c:pt idx="184">
                  <c:v>7.9719999999999995</c:v>
                </c:pt>
                <c:pt idx="185">
                  <c:v>7.9390000000000001</c:v>
                </c:pt>
                <c:pt idx="186">
                  <c:v>8.141</c:v>
                </c:pt>
                <c:pt idx="187">
                  <c:v>7.8259999999999987</c:v>
                </c:pt>
                <c:pt idx="188">
                  <c:v>7.867</c:v>
                </c:pt>
                <c:pt idx="189">
                  <c:v>7.8849999999999998</c:v>
                </c:pt>
                <c:pt idx="190">
                  <c:v>7.8579999999999997</c:v>
                </c:pt>
                <c:pt idx="191">
                  <c:v>7.8680000000000003</c:v>
                </c:pt>
                <c:pt idx="192">
                  <c:v>8.1280000000000001</c:v>
                </c:pt>
                <c:pt idx="193">
                  <c:v>8.1020000000000003</c:v>
                </c:pt>
                <c:pt idx="194">
                  <c:v>8.1280000000000001</c:v>
                </c:pt>
                <c:pt idx="195">
                  <c:v>8.0719999999999992</c:v>
                </c:pt>
                <c:pt idx="196">
                  <c:v>8.0410000000000004</c:v>
                </c:pt>
                <c:pt idx="197">
                  <c:v>8.0559999999999992</c:v>
                </c:pt>
                <c:pt idx="198">
                  <c:v>8.1720000000000006</c:v>
                </c:pt>
                <c:pt idx="199">
                  <c:v>8.0530000000000008</c:v>
                </c:pt>
                <c:pt idx="200">
                  <c:v>7.9969999999999999</c:v>
                </c:pt>
                <c:pt idx="201">
                  <c:v>8.0340000000000007</c:v>
                </c:pt>
                <c:pt idx="202">
                  <c:v>7.992</c:v>
                </c:pt>
                <c:pt idx="203">
                  <c:v>7.9719999999999995</c:v>
                </c:pt>
                <c:pt idx="204">
                  <c:v>7.9850000000000012</c:v>
                </c:pt>
                <c:pt idx="205">
                  <c:v>8.1370000000000005</c:v>
                </c:pt>
                <c:pt idx="206">
                  <c:v>8.08</c:v>
                </c:pt>
                <c:pt idx="207">
                  <c:v>8.0920000000000005</c:v>
                </c:pt>
                <c:pt idx="208">
                  <c:v>8.1010000000000009</c:v>
                </c:pt>
                <c:pt idx="209">
                  <c:v>8.0609999999999999</c:v>
                </c:pt>
                <c:pt idx="210">
                  <c:v>8.0570000000000004</c:v>
                </c:pt>
                <c:pt idx="211">
                  <c:v>8.0570000000000004</c:v>
                </c:pt>
                <c:pt idx="212">
                  <c:v>8.0649999999999995</c:v>
                </c:pt>
                <c:pt idx="213">
                  <c:v>8.0259999999999998</c:v>
                </c:pt>
                <c:pt idx="214">
                  <c:v>8.0329999999999995</c:v>
                </c:pt>
                <c:pt idx="215">
                  <c:v>8.0920000000000005</c:v>
                </c:pt>
                <c:pt idx="216">
                  <c:v>8.0329999999999995</c:v>
                </c:pt>
                <c:pt idx="217">
                  <c:v>8.2469999999999999</c:v>
                </c:pt>
                <c:pt idx="218">
                  <c:v>8.2010000000000005</c:v>
                </c:pt>
                <c:pt idx="219">
                  <c:v>8.1820000000000004</c:v>
                </c:pt>
                <c:pt idx="220">
                  <c:v>8.1869999999999994</c:v>
                </c:pt>
                <c:pt idx="221">
                  <c:v>8.1769999999999996</c:v>
                </c:pt>
                <c:pt idx="222">
                  <c:v>8.1609999999999996</c:v>
                </c:pt>
                <c:pt idx="223">
                  <c:v>7.806</c:v>
                </c:pt>
                <c:pt idx="224">
                  <c:v>7.8010000000000002</c:v>
                </c:pt>
                <c:pt idx="225">
                  <c:v>7.8090000000000002</c:v>
                </c:pt>
                <c:pt idx="226">
                  <c:v>7.7840000000000007</c:v>
                </c:pt>
                <c:pt idx="227">
                  <c:v>7.7569999999999997</c:v>
                </c:pt>
                <c:pt idx="228">
                  <c:v>7.7140000000000004</c:v>
                </c:pt>
                <c:pt idx="229">
                  <c:v>7.7969999999999997</c:v>
                </c:pt>
                <c:pt idx="230">
                  <c:v>8.0579999999999998</c:v>
                </c:pt>
                <c:pt idx="231">
                  <c:v>7.8439999999999994</c:v>
                </c:pt>
                <c:pt idx="232">
                  <c:v>7.83</c:v>
                </c:pt>
                <c:pt idx="233">
                  <c:v>7.8439999999999994</c:v>
                </c:pt>
                <c:pt idx="234">
                  <c:v>7.8179999999999996</c:v>
                </c:pt>
                <c:pt idx="235">
                  <c:v>7.8109999999999999</c:v>
                </c:pt>
                <c:pt idx="236">
                  <c:v>7.8469999999999995</c:v>
                </c:pt>
                <c:pt idx="237">
                  <c:v>7.7309999999999999</c:v>
                </c:pt>
                <c:pt idx="238">
                  <c:v>7.7159999999999993</c:v>
                </c:pt>
                <c:pt idx="239">
                  <c:v>7.7219999999999995</c:v>
                </c:pt>
                <c:pt idx="240">
                  <c:v>7.6959999999999997</c:v>
                </c:pt>
                <c:pt idx="241">
                  <c:v>7.6970000000000001</c:v>
                </c:pt>
                <c:pt idx="242">
                  <c:v>8.0310000000000006</c:v>
                </c:pt>
                <c:pt idx="243">
                  <c:v>8.0210000000000008</c:v>
                </c:pt>
                <c:pt idx="244">
                  <c:v>7.9640000000000004</c:v>
                </c:pt>
                <c:pt idx="245">
                  <c:v>7.9320000000000004</c:v>
                </c:pt>
                <c:pt idx="246">
                  <c:v>7.9189999999999996</c:v>
                </c:pt>
                <c:pt idx="247">
                  <c:v>7.9099999999999993</c:v>
                </c:pt>
                <c:pt idx="248">
                  <c:v>8.0090000000000003</c:v>
                </c:pt>
                <c:pt idx="249">
                  <c:v>8.0120000000000005</c:v>
                </c:pt>
                <c:pt idx="250">
                  <c:v>7.992</c:v>
                </c:pt>
                <c:pt idx="251">
                  <c:v>7.9870000000000001</c:v>
                </c:pt>
                <c:pt idx="252">
                  <c:v>7.9889999999999999</c:v>
                </c:pt>
                <c:pt idx="253">
                  <c:v>7.9719999999999995</c:v>
                </c:pt>
                <c:pt idx="254">
                  <c:v>8.0399999999999991</c:v>
                </c:pt>
                <c:pt idx="255">
                  <c:v>8.0990000000000002</c:v>
                </c:pt>
                <c:pt idx="256">
                  <c:v>8.0820000000000007</c:v>
                </c:pt>
                <c:pt idx="257">
                  <c:v>8.0850000000000009</c:v>
                </c:pt>
                <c:pt idx="258">
                  <c:v>8.1129999999999995</c:v>
                </c:pt>
                <c:pt idx="259">
                  <c:v>8.1129999999999995</c:v>
                </c:pt>
                <c:pt idx="260">
                  <c:v>8.1150000000000002</c:v>
                </c:pt>
                <c:pt idx="261">
                  <c:v>7.9590000000000005</c:v>
                </c:pt>
                <c:pt idx="262">
                  <c:v>7.9749999999999996</c:v>
                </c:pt>
                <c:pt idx="263">
                  <c:v>7.9859999999999998</c:v>
                </c:pt>
                <c:pt idx="264">
                  <c:v>7.9530000000000003</c:v>
                </c:pt>
                <c:pt idx="265">
                  <c:v>7.9580000000000002</c:v>
                </c:pt>
                <c:pt idx="266">
                  <c:v>8.2059999999999995</c:v>
                </c:pt>
                <c:pt idx="267">
                  <c:v>8.1739999999999995</c:v>
                </c:pt>
                <c:pt idx="268">
                  <c:v>8.1370000000000005</c:v>
                </c:pt>
                <c:pt idx="269">
                  <c:v>8.1660000000000004</c:v>
                </c:pt>
                <c:pt idx="270">
                  <c:v>8.1829999999999998</c:v>
                </c:pt>
                <c:pt idx="271">
                  <c:v>7.9079999999999995</c:v>
                </c:pt>
                <c:pt idx="272">
                  <c:v>7.9279999999999999</c:v>
                </c:pt>
                <c:pt idx="273">
                  <c:v>7.8710000000000004</c:v>
                </c:pt>
                <c:pt idx="274">
                  <c:v>7.918000000000001</c:v>
                </c:pt>
                <c:pt idx="275">
                  <c:v>7.9060000000000006</c:v>
                </c:pt>
                <c:pt idx="276">
                  <c:v>7.895999999999999</c:v>
                </c:pt>
                <c:pt idx="277">
                  <c:v>7.9169999999999998</c:v>
                </c:pt>
                <c:pt idx="278">
                  <c:v>7.55</c:v>
                </c:pt>
                <c:pt idx="279">
                  <c:v>7.5140000000000002</c:v>
                </c:pt>
                <c:pt idx="280">
                  <c:v>7.520999999999999</c:v>
                </c:pt>
                <c:pt idx="281">
                  <c:v>7.5389999999999997</c:v>
                </c:pt>
                <c:pt idx="282">
                  <c:v>7.5650000000000004</c:v>
                </c:pt>
                <c:pt idx="283">
                  <c:v>7.5519999999999996</c:v>
                </c:pt>
                <c:pt idx="284">
                  <c:v>7.793000000000001</c:v>
                </c:pt>
                <c:pt idx="285">
                  <c:v>7.5939999999999994</c:v>
                </c:pt>
                <c:pt idx="286">
                  <c:v>7.6769999999999996</c:v>
                </c:pt>
                <c:pt idx="287">
                  <c:v>7.6779999999999999</c:v>
                </c:pt>
                <c:pt idx="288">
                  <c:v>7.6870000000000003</c:v>
                </c:pt>
                <c:pt idx="289">
                  <c:v>7.702</c:v>
                </c:pt>
                <c:pt idx="290">
                  <c:v>7.6849999999999996</c:v>
                </c:pt>
                <c:pt idx="291">
                  <c:v>7.7560000000000002</c:v>
                </c:pt>
                <c:pt idx="292">
                  <c:v>7.7359999999999998</c:v>
                </c:pt>
                <c:pt idx="293">
                  <c:v>7.7320000000000011</c:v>
                </c:pt>
                <c:pt idx="294">
                  <c:v>7.7129999999999992</c:v>
                </c:pt>
                <c:pt idx="295">
                  <c:v>7.7099999999999991</c:v>
                </c:pt>
                <c:pt idx="296">
                  <c:v>7.7810000000000006</c:v>
                </c:pt>
                <c:pt idx="297">
                  <c:v>7.8390000000000004</c:v>
                </c:pt>
                <c:pt idx="298">
                  <c:v>7.8360000000000003</c:v>
                </c:pt>
                <c:pt idx="299">
                  <c:v>7.831999999999999</c:v>
                </c:pt>
                <c:pt idx="300">
                  <c:v>7.8120000000000003</c:v>
                </c:pt>
                <c:pt idx="301">
                  <c:v>7.7960000000000012</c:v>
                </c:pt>
                <c:pt idx="302">
                  <c:v>7.8409999999999993</c:v>
                </c:pt>
                <c:pt idx="303">
                  <c:v>7.8439999999999994</c:v>
                </c:pt>
                <c:pt idx="304">
                  <c:v>7.6219999999999999</c:v>
                </c:pt>
                <c:pt idx="305">
                  <c:v>7.6390000000000002</c:v>
                </c:pt>
                <c:pt idx="306">
                  <c:v>7.694</c:v>
                </c:pt>
                <c:pt idx="307">
                  <c:v>7.6399999999999988</c:v>
                </c:pt>
                <c:pt idx="308">
                  <c:v>7.6420000000000003</c:v>
                </c:pt>
                <c:pt idx="309">
                  <c:v>8.1470000000000002</c:v>
                </c:pt>
                <c:pt idx="310">
                  <c:v>7.8730000000000002</c:v>
                </c:pt>
                <c:pt idx="311">
                  <c:v>7.9320000000000004</c:v>
                </c:pt>
                <c:pt idx="312">
                  <c:v>7.883</c:v>
                </c:pt>
                <c:pt idx="313">
                  <c:v>7.867</c:v>
                </c:pt>
                <c:pt idx="314">
                  <c:v>7.8710000000000004</c:v>
                </c:pt>
                <c:pt idx="315">
                  <c:v>8.0719999999999992</c:v>
                </c:pt>
                <c:pt idx="316">
                  <c:v>8.0419999999999998</c:v>
                </c:pt>
                <c:pt idx="317">
                  <c:v>8.0079999999999991</c:v>
                </c:pt>
                <c:pt idx="318">
                  <c:v>7.9939999999999998</c:v>
                </c:pt>
                <c:pt idx="319">
                  <c:v>8.0139999999999993</c:v>
                </c:pt>
                <c:pt idx="320">
                  <c:v>7.9909999999999997</c:v>
                </c:pt>
                <c:pt idx="321">
                  <c:v>7.6609999999999996</c:v>
                </c:pt>
                <c:pt idx="322">
                  <c:v>7.68</c:v>
                </c:pt>
                <c:pt idx="323">
                  <c:v>7.6429999999999989</c:v>
                </c:pt>
                <c:pt idx="324">
                  <c:v>7.6479999999999988</c:v>
                </c:pt>
                <c:pt idx="325">
                  <c:v>7.617</c:v>
                </c:pt>
                <c:pt idx="326">
                  <c:v>7.67</c:v>
                </c:pt>
                <c:pt idx="327">
                  <c:v>7.5129999999999999</c:v>
                </c:pt>
                <c:pt idx="328">
                  <c:v>7.4930000000000003</c:v>
                </c:pt>
                <c:pt idx="329">
                  <c:v>7.5149999999999988</c:v>
                </c:pt>
                <c:pt idx="330">
                  <c:v>7.4809999999999999</c:v>
                </c:pt>
                <c:pt idx="331">
                  <c:v>7.4730000000000008</c:v>
                </c:pt>
                <c:pt idx="332">
                  <c:v>7.4829999999999997</c:v>
                </c:pt>
                <c:pt idx="333">
                  <c:v>7.65</c:v>
                </c:pt>
                <c:pt idx="334">
                  <c:v>7.7009999999999987</c:v>
                </c:pt>
                <c:pt idx="335">
                  <c:v>7.617</c:v>
                </c:pt>
                <c:pt idx="336">
                  <c:v>7.6349999999999998</c:v>
                </c:pt>
                <c:pt idx="337">
                  <c:v>7.6349999999999998</c:v>
                </c:pt>
                <c:pt idx="338">
                  <c:v>7.6</c:v>
                </c:pt>
                <c:pt idx="339">
                  <c:v>7.9279999999999999</c:v>
                </c:pt>
                <c:pt idx="340">
                  <c:v>7.8689999999999998</c:v>
                </c:pt>
                <c:pt idx="341">
                  <c:v>7.8209999999999997</c:v>
                </c:pt>
                <c:pt idx="342">
                  <c:v>7.806</c:v>
                </c:pt>
                <c:pt idx="343">
                  <c:v>7.831999999999999</c:v>
                </c:pt>
                <c:pt idx="344">
                  <c:v>7.798</c:v>
                </c:pt>
                <c:pt idx="345">
                  <c:v>8.0310000000000006</c:v>
                </c:pt>
                <c:pt idx="346">
                  <c:v>7.8239999999999998</c:v>
                </c:pt>
                <c:pt idx="347">
                  <c:v>7.8689999999999998</c:v>
                </c:pt>
                <c:pt idx="348">
                  <c:v>7.8330000000000002</c:v>
                </c:pt>
                <c:pt idx="349">
                  <c:v>7.819</c:v>
                </c:pt>
                <c:pt idx="350">
                  <c:v>7.8109999999999999</c:v>
                </c:pt>
                <c:pt idx="351">
                  <c:v>7.8659999999999997</c:v>
                </c:pt>
                <c:pt idx="352">
                  <c:v>7.8869999999999987</c:v>
                </c:pt>
                <c:pt idx="353">
                  <c:v>7.6579999999999995</c:v>
                </c:pt>
                <c:pt idx="354">
                  <c:v>7.6620000000000008</c:v>
                </c:pt>
                <c:pt idx="355">
                  <c:v>7.6530000000000005</c:v>
                </c:pt>
                <c:pt idx="356">
                  <c:v>7.6379999999999999</c:v>
                </c:pt>
                <c:pt idx="357">
                  <c:v>7.6189999999999998</c:v>
                </c:pt>
                <c:pt idx="358">
                  <c:v>7.798</c:v>
                </c:pt>
                <c:pt idx="359">
                  <c:v>7.7</c:v>
                </c:pt>
                <c:pt idx="360">
                  <c:v>7.6959999999999997</c:v>
                </c:pt>
                <c:pt idx="361">
                  <c:v>7.6870000000000003</c:v>
                </c:pt>
                <c:pt idx="362">
                  <c:v>7.6849999999999996</c:v>
                </c:pt>
                <c:pt idx="363">
                  <c:v>8.0150000000000006</c:v>
                </c:pt>
                <c:pt idx="364">
                  <c:v>8.0540000000000003</c:v>
                </c:pt>
                <c:pt idx="365">
                  <c:v>8.0370000000000008</c:v>
                </c:pt>
                <c:pt idx="366">
                  <c:v>8.0470000000000006</c:v>
                </c:pt>
                <c:pt idx="367">
                  <c:v>8.0190000000000001</c:v>
                </c:pt>
                <c:pt idx="368">
                  <c:v>8.0909999999999993</c:v>
                </c:pt>
                <c:pt idx="369">
                  <c:v>7.8029999999999999</c:v>
                </c:pt>
                <c:pt idx="370">
                  <c:v>7.9219999999999997</c:v>
                </c:pt>
                <c:pt idx="371">
                  <c:v>7.9459999999999997</c:v>
                </c:pt>
                <c:pt idx="372">
                  <c:v>7.9760000000000009</c:v>
                </c:pt>
                <c:pt idx="373">
                  <c:v>7.9629999999999992</c:v>
                </c:pt>
                <c:pt idx="374">
                  <c:v>7.9550000000000001</c:v>
                </c:pt>
                <c:pt idx="375">
                  <c:v>7.8920000000000003</c:v>
                </c:pt>
                <c:pt idx="376">
                  <c:v>7.6390000000000002</c:v>
                </c:pt>
                <c:pt idx="377">
                  <c:v>7.7110000000000003</c:v>
                </c:pt>
                <c:pt idx="378">
                  <c:v>7.7610000000000001</c:v>
                </c:pt>
                <c:pt idx="379">
                  <c:v>7.74</c:v>
                </c:pt>
                <c:pt idx="380">
                  <c:v>7.8</c:v>
                </c:pt>
                <c:pt idx="381">
                  <c:v>7.673</c:v>
                </c:pt>
                <c:pt idx="382">
                  <c:v>7.7279999999999998</c:v>
                </c:pt>
                <c:pt idx="383">
                  <c:v>7.7279999999999998</c:v>
                </c:pt>
                <c:pt idx="384">
                  <c:v>7.7739999999999991</c:v>
                </c:pt>
                <c:pt idx="385">
                  <c:v>7.8</c:v>
                </c:pt>
                <c:pt idx="386">
                  <c:v>7.918000000000001</c:v>
                </c:pt>
                <c:pt idx="387">
                  <c:v>8.0579999999999998</c:v>
                </c:pt>
                <c:pt idx="388">
                  <c:v>8.0879999999999992</c:v>
                </c:pt>
                <c:pt idx="389">
                  <c:v>8.1039999999999992</c:v>
                </c:pt>
                <c:pt idx="390">
                  <c:v>8.0719999999999992</c:v>
                </c:pt>
                <c:pt idx="391">
                  <c:v>8.0730000000000004</c:v>
                </c:pt>
                <c:pt idx="392">
                  <c:v>7.8810000000000002</c:v>
                </c:pt>
                <c:pt idx="393">
                  <c:v>7.9829999999999997</c:v>
                </c:pt>
                <c:pt idx="394">
                  <c:v>8.0310000000000006</c:v>
                </c:pt>
                <c:pt idx="395">
                  <c:v>7.9049999999999994</c:v>
                </c:pt>
                <c:pt idx="396">
                  <c:v>7.8559999999999999</c:v>
                </c:pt>
                <c:pt idx="397">
                  <c:v>7.8570000000000011</c:v>
                </c:pt>
                <c:pt idx="398">
                  <c:v>7.8929999999999989</c:v>
                </c:pt>
                <c:pt idx="399">
                  <c:v>7.7699999999999987</c:v>
                </c:pt>
                <c:pt idx="400">
                  <c:v>7.6440000000000001</c:v>
                </c:pt>
                <c:pt idx="401">
                  <c:v>7.7219999999999995</c:v>
                </c:pt>
                <c:pt idx="402">
                  <c:v>7.633</c:v>
                </c:pt>
                <c:pt idx="403">
                  <c:v>7.6659999999999995</c:v>
                </c:pt>
                <c:pt idx="404">
                  <c:v>7.766</c:v>
                </c:pt>
                <c:pt idx="405">
                  <c:v>7.7739999999999991</c:v>
                </c:pt>
                <c:pt idx="406">
                  <c:v>7.7050000000000001</c:v>
                </c:pt>
                <c:pt idx="407">
                  <c:v>7.7619999999999987</c:v>
                </c:pt>
                <c:pt idx="408">
                  <c:v>7.694</c:v>
                </c:pt>
                <c:pt idx="409">
                  <c:v>7.7080000000000002</c:v>
                </c:pt>
                <c:pt idx="410">
                  <c:v>7.9370000000000003</c:v>
                </c:pt>
                <c:pt idx="411">
                  <c:v>7.95</c:v>
                </c:pt>
                <c:pt idx="412">
                  <c:v>7.9470000000000001</c:v>
                </c:pt>
                <c:pt idx="413">
                  <c:v>7.8879999999999999</c:v>
                </c:pt>
                <c:pt idx="414">
                  <c:v>7.8810000000000002</c:v>
                </c:pt>
                <c:pt idx="415">
                  <c:v>7.8710000000000004</c:v>
                </c:pt>
                <c:pt idx="416">
                  <c:v>7.83</c:v>
                </c:pt>
                <c:pt idx="417">
                  <c:v>7.5739999999999998</c:v>
                </c:pt>
                <c:pt idx="418">
                  <c:v>7.6260000000000003</c:v>
                </c:pt>
                <c:pt idx="419">
                  <c:v>7.6390000000000002</c:v>
                </c:pt>
                <c:pt idx="420">
                  <c:v>7.63</c:v>
                </c:pt>
                <c:pt idx="421">
                  <c:v>7.6050000000000013</c:v>
                </c:pt>
                <c:pt idx="422">
                  <c:v>7.6669999999999998</c:v>
                </c:pt>
                <c:pt idx="423">
                  <c:v>7.9779999999999998</c:v>
                </c:pt>
                <c:pt idx="424">
                  <c:v>7.6189999999999998</c:v>
                </c:pt>
                <c:pt idx="425">
                  <c:v>7.6579999999999995</c:v>
                </c:pt>
                <c:pt idx="426">
                  <c:v>7.6659999999999995</c:v>
                </c:pt>
                <c:pt idx="427">
                  <c:v>7.6269999999999998</c:v>
                </c:pt>
                <c:pt idx="428">
                  <c:v>7.6289999999999996</c:v>
                </c:pt>
                <c:pt idx="429">
                  <c:v>7.8529999999999998</c:v>
                </c:pt>
                <c:pt idx="430">
                  <c:v>7.6260000000000003</c:v>
                </c:pt>
                <c:pt idx="431">
                  <c:v>7.6639999999999997</c:v>
                </c:pt>
                <c:pt idx="432">
                  <c:v>7.6590000000000007</c:v>
                </c:pt>
                <c:pt idx="433">
                  <c:v>7.67</c:v>
                </c:pt>
                <c:pt idx="434">
                  <c:v>7.6569999999999991</c:v>
                </c:pt>
                <c:pt idx="435">
                  <c:v>7.7549999999999999</c:v>
                </c:pt>
                <c:pt idx="436">
                  <c:v>7.8239999999999998</c:v>
                </c:pt>
                <c:pt idx="437">
                  <c:v>7.7720000000000002</c:v>
                </c:pt>
                <c:pt idx="438">
                  <c:v>7.7560000000000002</c:v>
                </c:pt>
                <c:pt idx="439">
                  <c:v>7.7510000000000003</c:v>
                </c:pt>
                <c:pt idx="440">
                  <c:v>7.7460000000000004</c:v>
                </c:pt>
                <c:pt idx="441">
                  <c:v>7.8529999999999998</c:v>
                </c:pt>
                <c:pt idx="442">
                  <c:v>7.6180000000000003</c:v>
                </c:pt>
                <c:pt idx="443">
                  <c:v>7.6790000000000003</c:v>
                </c:pt>
                <c:pt idx="444">
                  <c:v>7.6849999999999996</c:v>
                </c:pt>
                <c:pt idx="445">
                  <c:v>7.6870000000000003</c:v>
                </c:pt>
                <c:pt idx="446">
                  <c:v>7.6470000000000002</c:v>
                </c:pt>
                <c:pt idx="447">
                  <c:v>7.6639999999999997</c:v>
                </c:pt>
                <c:pt idx="448">
                  <c:v>8.1229999999999993</c:v>
                </c:pt>
                <c:pt idx="449">
                  <c:v>7.827</c:v>
                </c:pt>
                <c:pt idx="450">
                  <c:v>7.8360000000000003</c:v>
                </c:pt>
                <c:pt idx="451">
                  <c:v>7.766</c:v>
                </c:pt>
                <c:pt idx="452">
                  <c:v>7.8049999999999997</c:v>
                </c:pt>
                <c:pt idx="453">
                  <c:v>7.76</c:v>
                </c:pt>
                <c:pt idx="454">
                  <c:v>7.8780000000000001</c:v>
                </c:pt>
                <c:pt idx="455">
                  <c:v>7.6689999999999996</c:v>
                </c:pt>
                <c:pt idx="456">
                  <c:v>7.6420000000000003</c:v>
                </c:pt>
                <c:pt idx="457">
                  <c:v>7.645999999999999</c:v>
                </c:pt>
                <c:pt idx="458">
                  <c:v>7.681</c:v>
                </c:pt>
                <c:pt idx="459">
                  <c:v>7.6790000000000003</c:v>
                </c:pt>
                <c:pt idx="460">
                  <c:v>7.8209999999999997</c:v>
                </c:pt>
                <c:pt idx="461">
                  <c:v>7.83</c:v>
                </c:pt>
                <c:pt idx="462">
                  <c:v>7.8239999999999998</c:v>
                </c:pt>
                <c:pt idx="463">
                  <c:v>7.76</c:v>
                </c:pt>
                <c:pt idx="464">
                  <c:v>7.7810000000000006</c:v>
                </c:pt>
                <c:pt idx="465">
                  <c:v>7.7859999999999996</c:v>
                </c:pt>
                <c:pt idx="466">
                  <c:v>7.9480000000000004</c:v>
                </c:pt>
                <c:pt idx="467">
                  <c:v>7.9129999999999994</c:v>
                </c:pt>
                <c:pt idx="468">
                  <c:v>7.9099999999999993</c:v>
                </c:pt>
                <c:pt idx="469">
                  <c:v>7.8280000000000003</c:v>
                </c:pt>
                <c:pt idx="470">
                  <c:v>7.7519999999999998</c:v>
                </c:pt>
                <c:pt idx="471">
                  <c:v>7.7879999999999994</c:v>
                </c:pt>
                <c:pt idx="472">
                  <c:v>7.81</c:v>
                </c:pt>
                <c:pt idx="473">
                  <c:v>7.6749999999999998</c:v>
                </c:pt>
                <c:pt idx="474">
                  <c:v>7.7200000000000006</c:v>
                </c:pt>
                <c:pt idx="475">
                  <c:v>7.7510000000000003</c:v>
                </c:pt>
                <c:pt idx="476">
                  <c:v>7.6920000000000002</c:v>
                </c:pt>
                <c:pt idx="477">
                  <c:v>7.6189999999999998</c:v>
                </c:pt>
                <c:pt idx="478">
                  <c:v>7.6269999999999998</c:v>
                </c:pt>
                <c:pt idx="479">
                  <c:v>7.9390000000000001</c:v>
                </c:pt>
                <c:pt idx="480">
                  <c:v>7.8289999999999988</c:v>
                </c:pt>
                <c:pt idx="481">
                  <c:v>7.7969999999999997</c:v>
                </c:pt>
                <c:pt idx="482">
                  <c:v>7.8379999999999992</c:v>
                </c:pt>
                <c:pt idx="483">
                  <c:v>7.7480000000000002</c:v>
                </c:pt>
                <c:pt idx="484">
                  <c:v>7.7780000000000005</c:v>
                </c:pt>
                <c:pt idx="485">
                  <c:v>7.6749999999999998</c:v>
                </c:pt>
                <c:pt idx="486">
                  <c:v>7.7150000000000007</c:v>
                </c:pt>
                <c:pt idx="487">
                  <c:v>7.7170000000000005</c:v>
                </c:pt>
                <c:pt idx="488">
                  <c:v>7.6609999999999996</c:v>
                </c:pt>
                <c:pt idx="489">
                  <c:v>7.6219999999999999</c:v>
                </c:pt>
                <c:pt idx="490">
                  <c:v>7.7230000000000008</c:v>
                </c:pt>
                <c:pt idx="491">
                  <c:v>7.798</c:v>
                </c:pt>
                <c:pt idx="492">
                  <c:v>7.7810000000000006</c:v>
                </c:pt>
                <c:pt idx="493">
                  <c:v>7.770999999999999</c:v>
                </c:pt>
                <c:pt idx="494">
                  <c:v>7.766</c:v>
                </c:pt>
                <c:pt idx="495">
                  <c:v>7.7769999999999992</c:v>
                </c:pt>
                <c:pt idx="496">
                  <c:v>7.7380000000000013</c:v>
                </c:pt>
                <c:pt idx="497">
                  <c:v>7.8390000000000004</c:v>
                </c:pt>
                <c:pt idx="498">
                  <c:v>8.1020000000000003</c:v>
                </c:pt>
                <c:pt idx="499">
                  <c:v>7.9049999999999994</c:v>
                </c:pt>
                <c:pt idx="500">
                  <c:v>7.9090000000000007</c:v>
                </c:pt>
                <c:pt idx="501">
                  <c:v>7.9329999999999998</c:v>
                </c:pt>
                <c:pt idx="502">
                  <c:v>7.8789999999999996</c:v>
                </c:pt>
                <c:pt idx="503">
                  <c:v>7.875</c:v>
                </c:pt>
                <c:pt idx="504">
                  <c:v>7.9060000000000006</c:v>
                </c:pt>
                <c:pt idx="505">
                  <c:v>7.8029999999999999</c:v>
                </c:pt>
                <c:pt idx="506">
                  <c:v>7.8170000000000002</c:v>
                </c:pt>
                <c:pt idx="507">
                  <c:v>7.8159999999999998</c:v>
                </c:pt>
                <c:pt idx="508">
                  <c:v>7.8029999999999999</c:v>
                </c:pt>
                <c:pt idx="509">
                  <c:v>7.8140000000000001</c:v>
                </c:pt>
                <c:pt idx="510">
                  <c:v>7.9950000000000001</c:v>
                </c:pt>
                <c:pt idx="511">
                  <c:v>7.9530000000000003</c:v>
                </c:pt>
                <c:pt idx="512">
                  <c:v>7.8940000000000001</c:v>
                </c:pt>
                <c:pt idx="513">
                  <c:v>7.903999999999999</c:v>
                </c:pt>
                <c:pt idx="514">
                  <c:v>7.9060000000000006</c:v>
                </c:pt>
                <c:pt idx="515">
                  <c:v>7.8789999999999996</c:v>
                </c:pt>
                <c:pt idx="516">
                  <c:v>8.0790000000000006</c:v>
                </c:pt>
                <c:pt idx="517">
                  <c:v>7.9420000000000002</c:v>
                </c:pt>
                <c:pt idx="518">
                  <c:v>7.8550000000000013</c:v>
                </c:pt>
                <c:pt idx="519">
                  <c:v>7.854000000000001</c:v>
                </c:pt>
                <c:pt idx="520">
                  <c:v>7.8760000000000003</c:v>
                </c:pt>
                <c:pt idx="521">
                  <c:v>7.8289999999999988</c:v>
                </c:pt>
                <c:pt idx="522">
                  <c:v>7.9580000000000002</c:v>
                </c:pt>
                <c:pt idx="523">
                  <c:v>7.9659999999999993</c:v>
                </c:pt>
                <c:pt idx="524">
                  <c:v>7.918000000000001</c:v>
                </c:pt>
                <c:pt idx="525">
                  <c:v>7.8970000000000002</c:v>
                </c:pt>
                <c:pt idx="526">
                  <c:v>7.9030000000000005</c:v>
                </c:pt>
                <c:pt idx="527">
                  <c:v>7.8480000000000008</c:v>
                </c:pt>
                <c:pt idx="528">
                  <c:v>7.8680000000000003</c:v>
                </c:pt>
                <c:pt idx="529">
                  <c:v>7.9</c:v>
                </c:pt>
                <c:pt idx="530">
                  <c:v>7.770999999999999</c:v>
                </c:pt>
                <c:pt idx="531">
                  <c:v>7.7389999999999999</c:v>
                </c:pt>
                <c:pt idx="532">
                  <c:v>7.7840000000000007</c:v>
                </c:pt>
                <c:pt idx="533">
                  <c:v>7.7549999999999999</c:v>
                </c:pt>
                <c:pt idx="534">
                  <c:v>7.7799999999999994</c:v>
                </c:pt>
                <c:pt idx="535">
                  <c:v>7.6859999999999999</c:v>
                </c:pt>
                <c:pt idx="536">
                  <c:v>7.7679999999999989</c:v>
                </c:pt>
                <c:pt idx="537">
                  <c:v>7.7469999999999999</c:v>
                </c:pt>
                <c:pt idx="538">
                  <c:v>7.7409999999999997</c:v>
                </c:pt>
                <c:pt idx="539">
                  <c:v>7.7320000000000011</c:v>
                </c:pt>
                <c:pt idx="540">
                  <c:v>7.74</c:v>
                </c:pt>
                <c:pt idx="541">
                  <c:v>7.831999999999999</c:v>
                </c:pt>
                <c:pt idx="542">
                  <c:v>7.8719999999999999</c:v>
                </c:pt>
                <c:pt idx="543">
                  <c:v>7.8979999999999988</c:v>
                </c:pt>
                <c:pt idx="544">
                  <c:v>7.9060000000000006</c:v>
                </c:pt>
                <c:pt idx="545">
                  <c:v>7.9060000000000006</c:v>
                </c:pt>
                <c:pt idx="546">
                  <c:v>7.8259999999999987</c:v>
                </c:pt>
                <c:pt idx="547">
                  <c:v>7.8620000000000001</c:v>
                </c:pt>
                <c:pt idx="548">
                  <c:v>8.0530000000000008</c:v>
                </c:pt>
                <c:pt idx="549">
                  <c:v>7.8940000000000001</c:v>
                </c:pt>
                <c:pt idx="550">
                  <c:v>7.7909999999999995</c:v>
                </c:pt>
                <c:pt idx="551">
                  <c:v>7.8209999999999997</c:v>
                </c:pt>
                <c:pt idx="552">
                  <c:v>7.806</c:v>
                </c:pt>
                <c:pt idx="553">
                  <c:v>7.81</c:v>
                </c:pt>
                <c:pt idx="554">
                  <c:v>7.8379999999999992</c:v>
                </c:pt>
                <c:pt idx="555">
                  <c:v>7.6740000000000013</c:v>
                </c:pt>
                <c:pt idx="556">
                  <c:v>7.7129999999999992</c:v>
                </c:pt>
                <c:pt idx="557">
                  <c:v>7.6840000000000002</c:v>
                </c:pt>
                <c:pt idx="558">
                  <c:v>7.7009999999999987</c:v>
                </c:pt>
                <c:pt idx="559">
                  <c:v>7.7200000000000006</c:v>
                </c:pt>
                <c:pt idx="560">
                  <c:v>7.6650000000000009</c:v>
                </c:pt>
                <c:pt idx="561">
                  <c:v>7.6070000000000011</c:v>
                </c:pt>
                <c:pt idx="562">
                  <c:v>7.6289999999999996</c:v>
                </c:pt>
                <c:pt idx="563">
                  <c:v>7.6310000000000002</c:v>
                </c:pt>
                <c:pt idx="564">
                  <c:v>7.625</c:v>
                </c:pt>
                <c:pt idx="565">
                  <c:v>7.604000000000001</c:v>
                </c:pt>
                <c:pt idx="566">
                  <c:v>8.2249999999999996</c:v>
                </c:pt>
                <c:pt idx="567">
                  <c:v>8.26</c:v>
                </c:pt>
                <c:pt idx="568">
                  <c:v>8.2289999999999992</c:v>
                </c:pt>
                <c:pt idx="569">
                  <c:v>8.0820000000000007</c:v>
                </c:pt>
                <c:pt idx="570">
                  <c:v>8.0380000000000003</c:v>
                </c:pt>
                <c:pt idx="571">
                  <c:v>8.0210000000000008</c:v>
                </c:pt>
                <c:pt idx="572">
                  <c:v>8.1</c:v>
                </c:pt>
                <c:pt idx="573">
                  <c:v>8.2959999999999994</c:v>
                </c:pt>
                <c:pt idx="574">
                  <c:v>8.0069999999999997</c:v>
                </c:pt>
                <c:pt idx="575">
                  <c:v>7.9870000000000001</c:v>
                </c:pt>
                <c:pt idx="576">
                  <c:v>8.0609999999999999</c:v>
                </c:pt>
                <c:pt idx="577">
                  <c:v>8.0579999999999998</c:v>
                </c:pt>
                <c:pt idx="578">
                  <c:v>8.0329999999999995</c:v>
                </c:pt>
                <c:pt idx="579">
                  <c:v>8.1460000000000008</c:v>
                </c:pt>
                <c:pt idx="580">
                  <c:v>7.8680000000000003</c:v>
                </c:pt>
                <c:pt idx="581">
                  <c:v>7.8949999999999987</c:v>
                </c:pt>
                <c:pt idx="582">
                  <c:v>7.8920000000000003</c:v>
                </c:pt>
                <c:pt idx="583">
                  <c:v>7.9079999999999995</c:v>
                </c:pt>
                <c:pt idx="584">
                  <c:v>7.9290000000000003</c:v>
                </c:pt>
                <c:pt idx="585">
                  <c:v>7.9379999999999997</c:v>
                </c:pt>
                <c:pt idx="586">
                  <c:v>8.0050000000000008</c:v>
                </c:pt>
                <c:pt idx="587">
                  <c:v>7.9779999999999998</c:v>
                </c:pt>
                <c:pt idx="588">
                  <c:v>7.9530000000000003</c:v>
                </c:pt>
                <c:pt idx="589">
                  <c:v>7.9290000000000003</c:v>
                </c:pt>
                <c:pt idx="590">
                  <c:v>7.979000000000001</c:v>
                </c:pt>
                <c:pt idx="591">
                  <c:v>8.3290000000000006</c:v>
                </c:pt>
                <c:pt idx="592">
                  <c:v>8.3490000000000002</c:v>
                </c:pt>
                <c:pt idx="593">
                  <c:v>8.2750000000000004</c:v>
                </c:pt>
                <c:pt idx="594">
                  <c:v>8.1739999999999995</c:v>
                </c:pt>
                <c:pt idx="595">
                  <c:v>8.1750000000000007</c:v>
                </c:pt>
                <c:pt idx="596">
                  <c:v>8.1590000000000007</c:v>
                </c:pt>
                <c:pt idx="597">
                  <c:v>8.1950000000000003</c:v>
                </c:pt>
                <c:pt idx="598">
                  <c:v>8.3580000000000005</c:v>
                </c:pt>
                <c:pt idx="599">
                  <c:v>8.1590000000000007</c:v>
                </c:pt>
                <c:pt idx="600">
                  <c:v>8.2110000000000003</c:v>
                </c:pt>
                <c:pt idx="601">
                  <c:v>8.2560000000000002</c:v>
                </c:pt>
                <c:pt idx="602">
                  <c:v>8.2810000000000006</c:v>
                </c:pt>
                <c:pt idx="603">
                  <c:v>8.2170000000000005</c:v>
                </c:pt>
                <c:pt idx="604">
                  <c:v>8.0570000000000004</c:v>
                </c:pt>
                <c:pt idx="605">
                  <c:v>7.9550000000000001</c:v>
                </c:pt>
                <c:pt idx="606">
                  <c:v>7.8849999999999998</c:v>
                </c:pt>
                <c:pt idx="607">
                  <c:v>7.9210000000000012</c:v>
                </c:pt>
                <c:pt idx="608">
                  <c:v>7.891</c:v>
                </c:pt>
                <c:pt idx="609">
                  <c:v>7.8879999999999999</c:v>
                </c:pt>
                <c:pt idx="610">
                  <c:v>8.1280000000000001</c:v>
                </c:pt>
                <c:pt idx="611">
                  <c:v>8.2040000000000006</c:v>
                </c:pt>
                <c:pt idx="612">
                  <c:v>8.1470000000000002</c:v>
                </c:pt>
                <c:pt idx="613">
                  <c:v>8.1340000000000003</c:v>
                </c:pt>
                <c:pt idx="614">
                  <c:v>8.1289999999999996</c:v>
                </c:pt>
                <c:pt idx="615">
                  <c:v>8.1280000000000001</c:v>
                </c:pt>
                <c:pt idx="616">
                  <c:v>7.770999999999999</c:v>
                </c:pt>
                <c:pt idx="617">
                  <c:v>7.8129999999999997</c:v>
                </c:pt>
                <c:pt idx="618">
                  <c:v>7.8600000000000012</c:v>
                </c:pt>
                <c:pt idx="619">
                  <c:v>7.7840000000000007</c:v>
                </c:pt>
                <c:pt idx="620">
                  <c:v>7.7180000000000009</c:v>
                </c:pt>
                <c:pt idx="621">
                  <c:v>7.6959999999999997</c:v>
                </c:pt>
                <c:pt idx="622">
                  <c:v>7.7510000000000003</c:v>
                </c:pt>
                <c:pt idx="623">
                  <c:v>7.9629999999999992</c:v>
                </c:pt>
                <c:pt idx="624">
                  <c:v>7.8760000000000003</c:v>
                </c:pt>
                <c:pt idx="625">
                  <c:v>7.9240000000000013</c:v>
                </c:pt>
                <c:pt idx="626">
                  <c:v>7.8760000000000003</c:v>
                </c:pt>
                <c:pt idx="627">
                  <c:v>7.8379999999999992</c:v>
                </c:pt>
                <c:pt idx="628">
                  <c:v>7.903999999999999</c:v>
                </c:pt>
                <c:pt idx="629">
                  <c:v>7.471000000000001</c:v>
                </c:pt>
                <c:pt idx="630">
                  <c:v>7.4680000000000009</c:v>
                </c:pt>
                <c:pt idx="631">
                  <c:v>7.548</c:v>
                </c:pt>
                <c:pt idx="632">
                  <c:v>7.5329999999999995</c:v>
                </c:pt>
                <c:pt idx="633">
                  <c:v>7.5409999999999995</c:v>
                </c:pt>
                <c:pt idx="634">
                  <c:v>7.5349999999999993</c:v>
                </c:pt>
                <c:pt idx="635">
                  <c:v>7.5439999999999996</c:v>
                </c:pt>
                <c:pt idx="636">
                  <c:v>7.5030000000000001</c:v>
                </c:pt>
                <c:pt idx="637">
                  <c:v>7.5310000000000006</c:v>
                </c:pt>
                <c:pt idx="638">
                  <c:v>7.5069999999999997</c:v>
                </c:pt>
                <c:pt idx="639">
                  <c:v>7.4939999999999998</c:v>
                </c:pt>
                <c:pt idx="640">
                  <c:v>7.49</c:v>
                </c:pt>
                <c:pt idx="641">
                  <c:v>7.7769999999999992</c:v>
                </c:pt>
                <c:pt idx="642">
                  <c:v>7.6050000000000013</c:v>
                </c:pt>
                <c:pt idx="643">
                  <c:v>7.6100000000000012</c:v>
                </c:pt>
                <c:pt idx="644">
                  <c:v>7.645999999999999</c:v>
                </c:pt>
                <c:pt idx="645">
                  <c:v>7.6689999999999996</c:v>
                </c:pt>
                <c:pt idx="646">
                  <c:v>7.7619999999999987</c:v>
                </c:pt>
                <c:pt idx="647">
                  <c:v>7.82</c:v>
                </c:pt>
                <c:pt idx="648">
                  <c:v>7.793000000000001</c:v>
                </c:pt>
                <c:pt idx="649">
                  <c:v>7.5709999999999997</c:v>
                </c:pt>
                <c:pt idx="650">
                  <c:v>7.653999999999999</c:v>
                </c:pt>
                <c:pt idx="651">
                  <c:v>7.6659999999999995</c:v>
                </c:pt>
                <c:pt idx="652">
                  <c:v>7.721000000000001</c:v>
                </c:pt>
                <c:pt idx="653">
                  <c:v>7.7759999999999989</c:v>
                </c:pt>
                <c:pt idx="654">
                  <c:v>7.5679999999999996</c:v>
                </c:pt>
                <c:pt idx="655">
                  <c:v>7.6210000000000004</c:v>
                </c:pt>
                <c:pt idx="656">
                  <c:v>7.6470000000000002</c:v>
                </c:pt>
                <c:pt idx="657">
                  <c:v>7.6549999999999994</c:v>
                </c:pt>
                <c:pt idx="658">
                  <c:v>7.65</c:v>
                </c:pt>
                <c:pt idx="659">
                  <c:v>7.702</c:v>
                </c:pt>
                <c:pt idx="660">
                  <c:v>7.6879999999999997</c:v>
                </c:pt>
                <c:pt idx="661">
                  <c:v>7.7889999999999997</c:v>
                </c:pt>
                <c:pt idx="662">
                  <c:v>7.793000000000001</c:v>
                </c:pt>
                <c:pt idx="663">
                  <c:v>7.7810000000000006</c:v>
                </c:pt>
                <c:pt idx="664">
                  <c:v>7.846000000000001</c:v>
                </c:pt>
                <c:pt idx="665">
                  <c:v>7.8120000000000003</c:v>
                </c:pt>
                <c:pt idx="666">
                  <c:v>8.1159999999999997</c:v>
                </c:pt>
                <c:pt idx="667">
                  <c:v>7.85</c:v>
                </c:pt>
                <c:pt idx="668">
                  <c:v>7.9379999999999997</c:v>
                </c:pt>
                <c:pt idx="669">
                  <c:v>7.956999999999999</c:v>
                </c:pt>
                <c:pt idx="670">
                  <c:v>7.9</c:v>
                </c:pt>
                <c:pt idx="671">
                  <c:v>7.8620000000000001</c:v>
                </c:pt>
                <c:pt idx="672">
                  <c:v>7.8710000000000004</c:v>
                </c:pt>
                <c:pt idx="673">
                  <c:v>7.971000000000001</c:v>
                </c:pt>
                <c:pt idx="674">
                  <c:v>7.6820000000000004</c:v>
                </c:pt>
                <c:pt idx="675">
                  <c:v>7.7430000000000003</c:v>
                </c:pt>
                <c:pt idx="676">
                  <c:v>7.7969999999999997</c:v>
                </c:pt>
                <c:pt idx="677">
                  <c:v>7.831999999999999</c:v>
                </c:pt>
                <c:pt idx="678">
                  <c:v>7.8150000000000004</c:v>
                </c:pt>
                <c:pt idx="679">
                  <c:v>7.819</c:v>
                </c:pt>
                <c:pt idx="680">
                  <c:v>7.577</c:v>
                </c:pt>
                <c:pt idx="681">
                  <c:v>7.5950000000000006</c:v>
                </c:pt>
                <c:pt idx="682">
                  <c:v>7.6239999999999997</c:v>
                </c:pt>
                <c:pt idx="683">
                  <c:v>7.6590000000000007</c:v>
                </c:pt>
                <c:pt idx="684">
                  <c:v>7.6549999999999994</c:v>
                </c:pt>
                <c:pt idx="685">
                  <c:v>7.7610000000000001</c:v>
                </c:pt>
                <c:pt idx="686">
                  <c:v>7.793000000000001</c:v>
                </c:pt>
                <c:pt idx="687">
                  <c:v>7.8689999999999998</c:v>
                </c:pt>
                <c:pt idx="688">
                  <c:v>7.8570000000000011</c:v>
                </c:pt>
                <c:pt idx="689">
                  <c:v>7.8810000000000002</c:v>
                </c:pt>
                <c:pt idx="690">
                  <c:v>7.8849999999999998</c:v>
                </c:pt>
                <c:pt idx="691">
                  <c:v>7.7629999999999999</c:v>
                </c:pt>
                <c:pt idx="692">
                  <c:v>7.6440000000000001</c:v>
                </c:pt>
                <c:pt idx="693">
                  <c:v>7.6379999999999999</c:v>
                </c:pt>
                <c:pt idx="694">
                  <c:v>7.5879999999999992</c:v>
                </c:pt>
                <c:pt idx="695">
                  <c:v>7.5860000000000003</c:v>
                </c:pt>
                <c:pt idx="696">
                  <c:v>7.5510000000000002</c:v>
                </c:pt>
                <c:pt idx="697">
                  <c:v>7.5849999999999991</c:v>
                </c:pt>
                <c:pt idx="698">
                  <c:v>7.7240000000000011</c:v>
                </c:pt>
                <c:pt idx="699">
                  <c:v>7.4509999999999987</c:v>
                </c:pt>
                <c:pt idx="700">
                  <c:v>7.4640000000000004</c:v>
                </c:pt>
                <c:pt idx="701">
                  <c:v>7.51</c:v>
                </c:pt>
                <c:pt idx="702">
                  <c:v>7.5250000000000004</c:v>
                </c:pt>
                <c:pt idx="703">
                  <c:v>7.5220000000000002</c:v>
                </c:pt>
                <c:pt idx="704">
                  <c:v>7.6139999999999999</c:v>
                </c:pt>
                <c:pt idx="705">
                  <c:v>7.3849999999999998</c:v>
                </c:pt>
                <c:pt idx="706">
                  <c:v>7.3650000000000002</c:v>
                </c:pt>
                <c:pt idx="707">
                  <c:v>7.3819999999999997</c:v>
                </c:pt>
                <c:pt idx="708">
                  <c:v>7.3989999999999991</c:v>
                </c:pt>
                <c:pt idx="709">
                  <c:v>7.3730000000000002</c:v>
                </c:pt>
                <c:pt idx="710">
                  <c:v>7.4960000000000004</c:v>
                </c:pt>
                <c:pt idx="711">
                  <c:v>7.5510000000000002</c:v>
                </c:pt>
                <c:pt idx="712">
                  <c:v>7.5629999999999997</c:v>
                </c:pt>
                <c:pt idx="713">
                  <c:v>7.5359999999999996</c:v>
                </c:pt>
                <c:pt idx="714">
                  <c:v>7.5280000000000005</c:v>
                </c:pt>
                <c:pt idx="715">
                  <c:v>7.5490000000000013</c:v>
                </c:pt>
                <c:pt idx="716">
                  <c:v>7.9210000000000012</c:v>
                </c:pt>
                <c:pt idx="717">
                  <c:v>7.9689999999999994</c:v>
                </c:pt>
                <c:pt idx="718">
                  <c:v>7.8379999999999992</c:v>
                </c:pt>
                <c:pt idx="719">
                  <c:v>7.8010000000000002</c:v>
                </c:pt>
                <c:pt idx="720">
                  <c:v>7.766</c:v>
                </c:pt>
                <c:pt idx="721">
                  <c:v>7.7240000000000011</c:v>
                </c:pt>
                <c:pt idx="722">
                  <c:v>7.7810000000000006</c:v>
                </c:pt>
                <c:pt idx="723">
                  <c:v>7.5190000000000001</c:v>
                </c:pt>
                <c:pt idx="724">
                  <c:v>7.6719999999999997</c:v>
                </c:pt>
                <c:pt idx="725">
                  <c:v>7.7219999999999995</c:v>
                </c:pt>
                <c:pt idx="726">
                  <c:v>7.6840000000000002</c:v>
                </c:pt>
                <c:pt idx="727">
                  <c:v>7.6760000000000002</c:v>
                </c:pt>
                <c:pt idx="728">
                  <c:v>7.6369999999999987</c:v>
                </c:pt>
                <c:pt idx="729">
                  <c:v>7.456999999999999</c:v>
                </c:pt>
                <c:pt idx="730">
                  <c:v>7.4640000000000004</c:v>
                </c:pt>
                <c:pt idx="731">
                  <c:v>7.4539999999999988</c:v>
                </c:pt>
                <c:pt idx="732">
                  <c:v>7.5119999999999987</c:v>
                </c:pt>
                <c:pt idx="733">
                  <c:v>7.5229999999999988</c:v>
                </c:pt>
                <c:pt idx="734">
                  <c:v>7.5220000000000002</c:v>
                </c:pt>
                <c:pt idx="735">
                  <c:v>7.758</c:v>
                </c:pt>
                <c:pt idx="736">
                  <c:v>7.7460000000000004</c:v>
                </c:pt>
                <c:pt idx="737">
                  <c:v>7.7189999999999994</c:v>
                </c:pt>
                <c:pt idx="738">
                  <c:v>7.6790000000000003</c:v>
                </c:pt>
                <c:pt idx="739">
                  <c:v>7.706999999999999</c:v>
                </c:pt>
                <c:pt idx="740">
                  <c:v>7.668000000000001</c:v>
                </c:pt>
                <c:pt idx="741">
                  <c:v>7.8349999999999991</c:v>
                </c:pt>
                <c:pt idx="742">
                  <c:v>7.895999999999999</c:v>
                </c:pt>
                <c:pt idx="743">
                  <c:v>7.7879999999999994</c:v>
                </c:pt>
                <c:pt idx="744">
                  <c:v>7.8209999999999997</c:v>
                </c:pt>
                <c:pt idx="745">
                  <c:v>7.8120000000000003</c:v>
                </c:pt>
                <c:pt idx="746">
                  <c:v>7.7900000000000009</c:v>
                </c:pt>
                <c:pt idx="747">
                  <c:v>7.8789999999999996</c:v>
                </c:pt>
                <c:pt idx="748">
                  <c:v>7.7510000000000003</c:v>
                </c:pt>
                <c:pt idx="749">
                  <c:v>7.7230000000000008</c:v>
                </c:pt>
                <c:pt idx="750">
                  <c:v>7.6980000000000004</c:v>
                </c:pt>
                <c:pt idx="751">
                  <c:v>7.7320000000000011</c:v>
                </c:pt>
                <c:pt idx="752">
                  <c:v>7.7829999999999995</c:v>
                </c:pt>
                <c:pt idx="753">
                  <c:v>7.7510000000000003</c:v>
                </c:pt>
                <c:pt idx="754">
                  <c:v>7.6870000000000003</c:v>
                </c:pt>
                <c:pt idx="755">
                  <c:v>7.6120000000000001</c:v>
                </c:pt>
                <c:pt idx="756">
                  <c:v>7.6070000000000011</c:v>
                </c:pt>
                <c:pt idx="757">
                  <c:v>7.6489999999999991</c:v>
                </c:pt>
                <c:pt idx="758">
                  <c:v>7.6840000000000002</c:v>
                </c:pt>
                <c:pt idx="759">
                  <c:v>7.6719999999999997</c:v>
                </c:pt>
                <c:pt idx="760">
                  <c:v>7.7949999999999999</c:v>
                </c:pt>
                <c:pt idx="761">
                  <c:v>7.7769999999999992</c:v>
                </c:pt>
                <c:pt idx="762">
                  <c:v>7.7460000000000004</c:v>
                </c:pt>
                <c:pt idx="763">
                  <c:v>7.7720000000000002</c:v>
                </c:pt>
                <c:pt idx="764">
                  <c:v>7.7170000000000005</c:v>
                </c:pt>
                <c:pt idx="765">
                  <c:v>7.7739999999999991</c:v>
                </c:pt>
                <c:pt idx="766">
                  <c:v>8</c:v>
                </c:pt>
                <c:pt idx="767">
                  <c:v>7.8940000000000001</c:v>
                </c:pt>
                <c:pt idx="768">
                  <c:v>7.9079999999999995</c:v>
                </c:pt>
                <c:pt idx="769">
                  <c:v>7.8529999999999998</c:v>
                </c:pt>
                <c:pt idx="770">
                  <c:v>7.8570000000000011</c:v>
                </c:pt>
                <c:pt idx="771">
                  <c:v>7.8159999999999998</c:v>
                </c:pt>
                <c:pt idx="772">
                  <c:v>7.895999999999999</c:v>
                </c:pt>
                <c:pt idx="773">
                  <c:v>7.8259999999999987</c:v>
                </c:pt>
                <c:pt idx="774">
                  <c:v>7.6130000000000013</c:v>
                </c:pt>
                <c:pt idx="775">
                  <c:v>7.5980000000000008</c:v>
                </c:pt>
                <c:pt idx="776">
                  <c:v>7.6659999999999995</c:v>
                </c:pt>
                <c:pt idx="777">
                  <c:v>7.6340000000000003</c:v>
                </c:pt>
                <c:pt idx="778">
                  <c:v>7.6579999999999995</c:v>
                </c:pt>
                <c:pt idx="779">
                  <c:v>7.8259999999999987</c:v>
                </c:pt>
                <c:pt idx="780">
                  <c:v>7.5650000000000004</c:v>
                </c:pt>
                <c:pt idx="781">
                  <c:v>7.5789999999999988</c:v>
                </c:pt>
                <c:pt idx="782">
                  <c:v>7.6260000000000003</c:v>
                </c:pt>
                <c:pt idx="783">
                  <c:v>7.6549999999999994</c:v>
                </c:pt>
                <c:pt idx="784">
                  <c:v>7.6669999999999998</c:v>
                </c:pt>
                <c:pt idx="785">
                  <c:v>7.9219999999999997</c:v>
                </c:pt>
                <c:pt idx="786">
                  <c:v>7.9370000000000003</c:v>
                </c:pt>
                <c:pt idx="787">
                  <c:v>7.9420000000000002</c:v>
                </c:pt>
                <c:pt idx="788">
                  <c:v>7.9060000000000006</c:v>
                </c:pt>
                <c:pt idx="789">
                  <c:v>7.9269999999999996</c:v>
                </c:pt>
                <c:pt idx="790">
                  <c:v>7.9210000000000012</c:v>
                </c:pt>
                <c:pt idx="791">
                  <c:v>7.7750000000000004</c:v>
                </c:pt>
                <c:pt idx="792">
                  <c:v>7.7739999999999991</c:v>
                </c:pt>
                <c:pt idx="793">
                  <c:v>7.8330000000000002</c:v>
                </c:pt>
                <c:pt idx="794">
                  <c:v>7.8040000000000003</c:v>
                </c:pt>
                <c:pt idx="795">
                  <c:v>7.7739999999999991</c:v>
                </c:pt>
                <c:pt idx="796">
                  <c:v>7.7759999999999989</c:v>
                </c:pt>
                <c:pt idx="797">
                  <c:v>7.831999999999999</c:v>
                </c:pt>
                <c:pt idx="798">
                  <c:v>7.4429999999999996</c:v>
                </c:pt>
                <c:pt idx="799">
                  <c:v>7.4629999999999992</c:v>
                </c:pt>
                <c:pt idx="800">
                  <c:v>7.4930000000000003</c:v>
                </c:pt>
                <c:pt idx="801">
                  <c:v>7.5389999999999997</c:v>
                </c:pt>
                <c:pt idx="802">
                  <c:v>7.5620000000000003</c:v>
                </c:pt>
                <c:pt idx="803">
                  <c:v>7.5659999999999998</c:v>
                </c:pt>
                <c:pt idx="804">
                  <c:v>7.6189999999999998</c:v>
                </c:pt>
                <c:pt idx="805">
                  <c:v>7.6109999999999998</c:v>
                </c:pt>
                <c:pt idx="806">
                  <c:v>7.6150000000000002</c:v>
                </c:pt>
                <c:pt idx="807">
                  <c:v>7.6420000000000003</c:v>
                </c:pt>
                <c:pt idx="808">
                  <c:v>7.6629999999999994</c:v>
                </c:pt>
                <c:pt idx="809">
                  <c:v>7.6879999999999997</c:v>
                </c:pt>
                <c:pt idx="810">
                  <c:v>7.6070000000000011</c:v>
                </c:pt>
                <c:pt idx="811">
                  <c:v>7.8049999999999997</c:v>
                </c:pt>
                <c:pt idx="812">
                  <c:v>7.8360000000000003</c:v>
                </c:pt>
                <c:pt idx="813">
                  <c:v>7.8150000000000004</c:v>
                </c:pt>
                <c:pt idx="814">
                  <c:v>7.8010000000000002</c:v>
                </c:pt>
                <c:pt idx="815">
                  <c:v>7.8220000000000001</c:v>
                </c:pt>
                <c:pt idx="816">
                  <c:v>8.0090000000000003</c:v>
                </c:pt>
                <c:pt idx="817">
                  <c:v>7.8689999999999998</c:v>
                </c:pt>
                <c:pt idx="818">
                  <c:v>7.9279999999999999</c:v>
                </c:pt>
                <c:pt idx="819">
                  <c:v>7.9219999999999997</c:v>
                </c:pt>
                <c:pt idx="820">
                  <c:v>7.87</c:v>
                </c:pt>
                <c:pt idx="821">
                  <c:v>7.8620000000000001</c:v>
                </c:pt>
                <c:pt idx="822">
                  <c:v>7.895999999999999</c:v>
                </c:pt>
                <c:pt idx="823">
                  <c:v>7.8719999999999999</c:v>
                </c:pt>
                <c:pt idx="824">
                  <c:v>7.5239999999999991</c:v>
                </c:pt>
                <c:pt idx="825">
                  <c:v>7.5629999999999997</c:v>
                </c:pt>
                <c:pt idx="826">
                  <c:v>7.5670000000000002</c:v>
                </c:pt>
                <c:pt idx="827">
                  <c:v>7.5789999999999988</c:v>
                </c:pt>
                <c:pt idx="828">
                  <c:v>7.6189999999999998</c:v>
                </c:pt>
                <c:pt idx="829">
                  <c:v>7.9489999999999998</c:v>
                </c:pt>
                <c:pt idx="830">
                  <c:v>7.6379999999999999</c:v>
                </c:pt>
                <c:pt idx="831">
                  <c:v>7.6</c:v>
                </c:pt>
                <c:pt idx="832">
                  <c:v>7.6560000000000006</c:v>
                </c:pt>
                <c:pt idx="833">
                  <c:v>7.6629999999999994</c:v>
                </c:pt>
                <c:pt idx="834">
                  <c:v>7.6929999999999996</c:v>
                </c:pt>
                <c:pt idx="835">
                  <c:v>7.6340000000000003</c:v>
                </c:pt>
                <c:pt idx="836">
                  <c:v>7.6560000000000006</c:v>
                </c:pt>
                <c:pt idx="837">
                  <c:v>7.7009999999999987</c:v>
                </c:pt>
                <c:pt idx="838">
                  <c:v>7.706999999999999</c:v>
                </c:pt>
                <c:pt idx="839">
                  <c:v>7.7249999999999996</c:v>
                </c:pt>
                <c:pt idx="840">
                  <c:v>7.7249999999999996</c:v>
                </c:pt>
                <c:pt idx="841">
                  <c:v>7.6650000000000009</c:v>
                </c:pt>
                <c:pt idx="842">
                  <c:v>7.6929999999999996</c:v>
                </c:pt>
                <c:pt idx="843">
                  <c:v>7.7180000000000009</c:v>
                </c:pt>
                <c:pt idx="844">
                  <c:v>7.7039999999999988</c:v>
                </c:pt>
                <c:pt idx="845">
                  <c:v>7.6530000000000005</c:v>
                </c:pt>
                <c:pt idx="846">
                  <c:v>7.6159999999999997</c:v>
                </c:pt>
                <c:pt idx="847">
                  <c:v>7.7189999999999994</c:v>
                </c:pt>
                <c:pt idx="848">
                  <c:v>7.6470000000000002</c:v>
                </c:pt>
                <c:pt idx="849">
                  <c:v>7.5519999999999996</c:v>
                </c:pt>
                <c:pt idx="850">
                  <c:v>7.57</c:v>
                </c:pt>
                <c:pt idx="851">
                  <c:v>7.5930000000000009</c:v>
                </c:pt>
                <c:pt idx="852">
                  <c:v>7.5730000000000004</c:v>
                </c:pt>
                <c:pt idx="853">
                  <c:v>7.456999999999999</c:v>
                </c:pt>
                <c:pt idx="854">
                  <c:v>7.8510000000000009</c:v>
                </c:pt>
                <c:pt idx="855">
                  <c:v>7.6230000000000002</c:v>
                </c:pt>
                <c:pt idx="856">
                  <c:v>7.68</c:v>
                </c:pt>
                <c:pt idx="857">
                  <c:v>7.653999999999999</c:v>
                </c:pt>
                <c:pt idx="858">
                  <c:v>7.6289999999999996</c:v>
                </c:pt>
                <c:pt idx="859">
                  <c:v>7.604000000000001</c:v>
                </c:pt>
                <c:pt idx="860">
                  <c:v>7.7690000000000001</c:v>
                </c:pt>
                <c:pt idx="861">
                  <c:v>7.7780000000000005</c:v>
                </c:pt>
                <c:pt idx="862">
                  <c:v>7.742</c:v>
                </c:pt>
                <c:pt idx="863">
                  <c:v>7.6820000000000004</c:v>
                </c:pt>
                <c:pt idx="864">
                  <c:v>7.8239999999999998</c:v>
                </c:pt>
                <c:pt idx="865">
                  <c:v>7.9629999999999992</c:v>
                </c:pt>
                <c:pt idx="866">
                  <c:v>7.9650000000000007</c:v>
                </c:pt>
                <c:pt idx="867">
                  <c:v>7.9889999999999999</c:v>
                </c:pt>
                <c:pt idx="868">
                  <c:v>7.9530000000000003</c:v>
                </c:pt>
                <c:pt idx="869">
                  <c:v>7.952</c:v>
                </c:pt>
                <c:pt idx="870">
                  <c:v>7.9740000000000011</c:v>
                </c:pt>
                <c:pt idx="871">
                  <c:v>7.9850000000000012</c:v>
                </c:pt>
                <c:pt idx="872">
                  <c:v>7.9219999999999997</c:v>
                </c:pt>
                <c:pt idx="873">
                  <c:v>7.81</c:v>
                </c:pt>
                <c:pt idx="874">
                  <c:v>7.8049999999999997</c:v>
                </c:pt>
                <c:pt idx="875">
                  <c:v>7.82</c:v>
                </c:pt>
                <c:pt idx="876">
                  <c:v>7.8239999999999998</c:v>
                </c:pt>
                <c:pt idx="877">
                  <c:v>7.8600000000000012</c:v>
                </c:pt>
                <c:pt idx="878">
                  <c:v>8.0459999999999994</c:v>
                </c:pt>
                <c:pt idx="879">
                  <c:v>7.8780000000000001</c:v>
                </c:pt>
                <c:pt idx="880">
                  <c:v>7.9379999999999997</c:v>
                </c:pt>
                <c:pt idx="881">
                  <c:v>7.9420000000000002</c:v>
                </c:pt>
                <c:pt idx="882">
                  <c:v>7.9489999999999998</c:v>
                </c:pt>
                <c:pt idx="883">
                  <c:v>7.9489999999999998</c:v>
                </c:pt>
                <c:pt idx="884">
                  <c:v>7.9880000000000013</c:v>
                </c:pt>
                <c:pt idx="885">
                  <c:v>8.0380000000000003</c:v>
                </c:pt>
                <c:pt idx="886">
                  <c:v>7.9820000000000011</c:v>
                </c:pt>
                <c:pt idx="887">
                  <c:v>7.9800000000000013</c:v>
                </c:pt>
                <c:pt idx="888">
                  <c:v>7.9939999999999998</c:v>
                </c:pt>
                <c:pt idx="889">
                  <c:v>7.9689999999999994</c:v>
                </c:pt>
                <c:pt idx="890">
                  <c:v>7.766</c:v>
                </c:pt>
                <c:pt idx="891">
                  <c:v>7.8349999999999991</c:v>
                </c:pt>
                <c:pt idx="892">
                  <c:v>7.7519999999999998</c:v>
                </c:pt>
                <c:pt idx="893">
                  <c:v>7.7510000000000003</c:v>
                </c:pt>
                <c:pt idx="894">
                  <c:v>7.6950000000000003</c:v>
                </c:pt>
                <c:pt idx="895">
                  <c:v>7.6599999999999993</c:v>
                </c:pt>
                <c:pt idx="896">
                  <c:v>7.6920000000000002</c:v>
                </c:pt>
                <c:pt idx="897">
                  <c:v>7.7549999999999999</c:v>
                </c:pt>
                <c:pt idx="898">
                  <c:v>7.6549999999999994</c:v>
                </c:pt>
                <c:pt idx="899">
                  <c:v>7.6569999999999991</c:v>
                </c:pt>
                <c:pt idx="900">
                  <c:v>7.6349999999999998</c:v>
                </c:pt>
                <c:pt idx="901">
                  <c:v>7.5780000000000003</c:v>
                </c:pt>
                <c:pt idx="902">
                  <c:v>7.6</c:v>
                </c:pt>
                <c:pt idx="903">
                  <c:v>7.9850000000000012</c:v>
                </c:pt>
                <c:pt idx="904">
                  <c:v>7.706999999999999</c:v>
                </c:pt>
                <c:pt idx="905">
                  <c:v>7.7090000000000005</c:v>
                </c:pt>
                <c:pt idx="906">
                  <c:v>7.7140000000000004</c:v>
                </c:pt>
                <c:pt idx="907">
                  <c:v>7.6849999999999996</c:v>
                </c:pt>
                <c:pt idx="908">
                  <c:v>7.6549999999999994</c:v>
                </c:pt>
                <c:pt idx="909">
                  <c:v>7.8409999999999993</c:v>
                </c:pt>
                <c:pt idx="910">
                  <c:v>7.7900000000000009</c:v>
                </c:pt>
                <c:pt idx="911">
                  <c:v>7.7260000000000009</c:v>
                </c:pt>
                <c:pt idx="912">
                  <c:v>7.6760000000000002</c:v>
                </c:pt>
                <c:pt idx="913">
                  <c:v>7.706999999999999</c:v>
                </c:pt>
                <c:pt idx="914">
                  <c:v>7.6629999999999994</c:v>
                </c:pt>
                <c:pt idx="915">
                  <c:v>8.0630000000000006</c:v>
                </c:pt>
                <c:pt idx="916">
                  <c:v>8.0510000000000002</c:v>
                </c:pt>
                <c:pt idx="917">
                  <c:v>8.0039999999999996</c:v>
                </c:pt>
                <c:pt idx="918">
                  <c:v>7.9620000000000006</c:v>
                </c:pt>
                <c:pt idx="919">
                  <c:v>7.9219999999999997</c:v>
                </c:pt>
                <c:pt idx="920">
                  <c:v>7.9049999999999994</c:v>
                </c:pt>
                <c:pt idx="921">
                  <c:v>7.9650000000000007</c:v>
                </c:pt>
                <c:pt idx="922">
                  <c:v>8.0220000000000002</c:v>
                </c:pt>
                <c:pt idx="923">
                  <c:v>7.8079999999999998</c:v>
                </c:pt>
                <c:pt idx="924">
                  <c:v>7.9</c:v>
                </c:pt>
                <c:pt idx="925">
                  <c:v>7.827</c:v>
                </c:pt>
                <c:pt idx="926">
                  <c:v>7.8559999999999999</c:v>
                </c:pt>
                <c:pt idx="927">
                  <c:v>8.157</c:v>
                </c:pt>
                <c:pt idx="928">
                  <c:v>7.9379999999999997</c:v>
                </c:pt>
                <c:pt idx="929">
                  <c:v>7.9650000000000007</c:v>
                </c:pt>
                <c:pt idx="930">
                  <c:v>7.9909999999999997</c:v>
                </c:pt>
                <c:pt idx="931">
                  <c:v>7.9099999999999993</c:v>
                </c:pt>
                <c:pt idx="932">
                  <c:v>7.9509999999999987</c:v>
                </c:pt>
                <c:pt idx="933">
                  <c:v>7.9889999999999999</c:v>
                </c:pt>
                <c:pt idx="934">
                  <c:v>8.016</c:v>
                </c:pt>
                <c:pt idx="935">
                  <c:v>7.9670000000000005</c:v>
                </c:pt>
                <c:pt idx="936">
                  <c:v>7.971000000000001</c:v>
                </c:pt>
                <c:pt idx="937">
                  <c:v>8.0459999999999994</c:v>
                </c:pt>
                <c:pt idx="938">
                  <c:v>7.9240000000000013</c:v>
                </c:pt>
                <c:pt idx="939">
                  <c:v>7.9530000000000003</c:v>
                </c:pt>
                <c:pt idx="940">
                  <c:v>7.7249999999999996</c:v>
                </c:pt>
                <c:pt idx="941">
                  <c:v>7.793000000000001</c:v>
                </c:pt>
                <c:pt idx="942">
                  <c:v>7.7759999999999989</c:v>
                </c:pt>
                <c:pt idx="943">
                  <c:v>7.7430000000000003</c:v>
                </c:pt>
                <c:pt idx="944">
                  <c:v>7.7240000000000011</c:v>
                </c:pt>
                <c:pt idx="945">
                  <c:v>7.7919999999999998</c:v>
                </c:pt>
                <c:pt idx="946">
                  <c:v>7.9489999999999998</c:v>
                </c:pt>
                <c:pt idx="947">
                  <c:v>7.6530000000000005</c:v>
                </c:pt>
                <c:pt idx="948">
                  <c:v>7.7159999999999993</c:v>
                </c:pt>
                <c:pt idx="949">
                  <c:v>7.7090000000000005</c:v>
                </c:pt>
                <c:pt idx="950">
                  <c:v>7.7120000000000006</c:v>
                </c:pt>
                <c:pt idx="951">
                  <c:v>7.7039999999999988</c:v>
                </c:pt>
                <c:pt idx="952">
                  <c:v>8.1929999999999996</c:v>
                </c:pt>
                <c:pt idx="953">
                  <c:v>7.8179999999999996</c:v>
                </c:pt>
                <c:pt idx="954">
                  <c:v>7.8150000000000004</c:v>
                </c:pt>
                <c:pt idx="955">
                  <c:v>7.8360000000000003</c:v>
                </c:pt>
                <c:pt idx="956">
                  <c:v>7.8140000000000001</c:v>
                </c:pt>
                <c:pt idx="957">
                  <c:v>7.7909999999999995</c:v>
                </c:pt>
                <c:pt idx="958">
                  <c:v>7.8650000000000002</c:v>
                </c:pt>
                <c:pt idx="959">
                  <c:v>7.8739999999999997</c:v>
                </c:pt>
                <c:pt idx="960">
                  <c:v>7.8469999999999995</c:v>
                </c:pt>
                <c:pt idx="961">
                  <c:v>7.8529999999999998</c:v>
                </c:pt>
                <c:pt idx="962">
                  <c:v>7.8439999999999994</c:v>
                </c:pt>
                <c:pt idx="963">
                  <c:v>7.7300000000000013</c:v>
                </c:pt>
                <c:pt idx="964">
                  <c:v>7.8040000000000003</c:v>
                </c:pt>
                <c:pt idx="965">
                  <c:v>7.7170000000000005</c:v>
                </c:pt>
                <c:pt idx="966">
                  <c:v>7.6929999999999996</c:v>
                </c:pt>
                <c:pt idx="967">
                  <c:v>7.6629999999999994</c:v>
                </c:pt>
                <c:pt idx="968">
                  <c:v>7.6260000000000003</c:v>
                </c:pt>
                <c:pt idx="969">
                  <c:v>7.6820000000000004</c:v>
                </c:pt>
                <c:pt idx="970">
                  <c:v>7.7200000000000006</c:v>
                </c:pt>
                <c:pt idx="971">
                  <c:v>7.6390000000000002</c:v>
                </c:pt>
                <c:pt idx="972">
                  <c:v>7.6100000000000012</c:v>
                </c:pt>
                <c:pt idx="973">
                  <c:v>7.6239999999999997</c:v>
                </c:pt>
                <c:pt idx="974">
                  <c:v>7.57</c:v>
                </c:pt>
                <c:pt idx="975">
                  <c:v>7.577</c:v>
                </c:pt>
                <c:pt idx="976">
                  <c:v>7.7889999999999997</c:v>
                </c:pt>
                <c:pt idx="977">
                  <c:v>7.7739999999999991</c:v>
                </c:pt>
                <c:pt idx="978">
                  <c:v>7.694</c:v>
                </c:pt>
                <c:pt idx="979">
                  <c:v>7.7189999999999994</c:v>
                </c:pt>
                <c:pt idx="980">
                  <c:v>7.69</c:v>
                </c:pt>
                <c:pt idx="981">
                  <c:v>7.6710000000000012</c:v>
                </c:pt>
                <c:pt idx="982">
                  <c:v>7.9129999999999994</c:v>
                </c:pt>
                <c:pt idx="983">
                  <c:v>7.7909999999999995</c:v>
                </c:pt>
                <c:pt idx="984">
                  <c:v>7.706999999999999</c:v>
                </c:pt>
                <c:pt idx="985">
                  <c:v>7.6950000000000003</c:v>
                </c:pt>
                <c:pt idx="986">
                  <c:v>7.7180000000000009</c:v>
                </c:pt>
                <c:pt idx="987">
                  <c:v>7.6980000000000004</c:v>
                </c:pt>
                <c:pt idx="988">
                  <c:v>7.7320000000000011</c:v>
                </c:pt>
                <c:pt idx="989">
                  <c:v>7.6929999999999996</c:v>
                </c:pt>
                <c:pt idx="990">
                  <c:v>7.7649999999999988</c:v>
                </c:pt>
                <c:pt idx="991">
                  <c:v>7.7590000000000003</c:v>
                </c:pt>
                <c:pt idx="992">
                  <c:v>7.8049999999999997</c:v>
                </c:pt>
                <c:pt idx="993">
                  <c:v>7.7990000000000013</c:v>
                </c:pt>
                <c:pt idx="994">
                  <c:v>7.8259999999999987</c:v>
                </c:pt>
                <c:pt idx="995">
                  <c:v>7.9260000000000002</c:v>
                </c:pt>
                <c:pt idx="996">
                  <c:v>7.95</c:v>
                </c:pt>
                <c:pt idx="997">
                  <c:v>7.9169999999999998</c:v>
                </c:pt>
                <c:pt idx="998">
                  <c:v>7.9539999999999988</c:v>
                </c:pt>
                <c:pt idx="999">
                  <c:v>7.9290000000000003</c:v>
                </c:pt>
                <c:pt idx="1000">
                  <c:v>7.9629999999999992</c:v>
                </c:pt>
                <c:pt idx="1001">
                  <c:v>8.0920000000000005</c:v>
                </c:pt>
                <c:pt idx="1002">
                  <c:v>7.8650000000000002</c:v>
                </c:pt>
                <c:pt idx="1003">
                  <c:v>7.8810000000000002</c:v>
                </c:pt>
                <c:pt idx="1004">
                  <c:v>7.8680000000000003</c:v>
                </c:pt>
                <c:pt idx="1005">
                  <c:v>7.85</c:v>
                </c:pt>
                <c:pt idx="1006">
                  <c:v>7.8879999999999999</c:v>
                </c:pt>
                <c:pt idx="1007">
                  <c:v>7.83</c:v>
                </c:pt>
                <c:pt idx="1008">
                  <c:v>7.8789999999999996</c:v>
                </c:pt>
                <c:pt idx="1009">
                  <c:v>7.8529999999999998</c:v>
                </c:pt>
                <c:pt idx="1010">
                  <c:v>7.8899999999999988</c:v>
                </c:pt>
                <c:pt idx="1011">
                  <c:v>7.9019999999999992</c:v>
                </c:pt>
                <c:pt idx="1012">
                  <c:v>7.8810000000000002</c:v>
                </c:pt>
                <c:pt idx="1013">
                  <c:v>7.7889999999999997</c:v>
                </c:pt>
                <c:pt idx="1014">
                  <c:v>7.7510000000000003</c:v>
                </c:pt>
                <c:pt idx="1015">
                  <c:v>7.7629999999999999</c:v>
                </c:pt>
                <c:pt idx="1016">
                  <c:v>7.8630000000000013</c:v>
                </c:pt>
                <c:pt idx="1017">
                  <c:v>7.8570000000000011</c:v>
                </c:pt>
                <c:pt idx="1018">
                  <c:v>7.9019999999999992</c:v>
                </c:pt>
                <c:pt idx="1019">
                  <c:v>7.8940000000000001</c:v>
                </c:pt>
                <c:pt idx="1020">
                  <c:v>8.01</c:v>
                </c:pt>
                <c:pt idx="1021">
                  <c:v>7.8979999999999988</c:v>
                </c:pt>
                <c:pt idx="1022">
                  <c:v>7.9019999999999992</c:v>
                </c:pt>
                <c:pt idx="1023">
                  <c:v>7.9290000000000003</c:v>
                </c:pt>
                <c:pt idx="1024">
                  <c:v>7.9820000000000011</c:v>
                </c:pt>
                <c:pt idx="1025">
                  <c:v>7.971000000000001</c:v>
                </c:pt>
                <c:pt idx="1026">
                  <c:v>7.88</c:v>
                </c:pt>
                <c:pt idx="1027">
                  <c:v>7.87</c:v>
                </c:pt>
                <c:pt idx="1028">
                  <c:v>7.8739999999999997</c:v>
                </c:pt>
                <c:pt idx="1029">
                  <c:v>7.8739999999999997</c:v>
                </c:pt>
                <c:pt idx="1030">
                  <c:v>7.8989999999999991</c:v>
                </c:pt>
                <c:pt idx="1031">
                  <c:v>7.8760000000000003</c:v>
                </c:pt>
                <c:pt idx="1032">
                  <c:v>7.7569999999999997</c:v>
                </c:pt>
                <c:pt idx="1033">
                  <c:v>7.8730000000000002</c:v>
                </c:pt>
                <c:pt idx="1034">
                  <c:v>7.8659999999999997</c:v>
                </c:pt>
                <c:pt idx="1035">
                  <c:v>7.9539999999999988</c:v>
                </c:pt>
                <c:pt idx="1036">
                  <c:v>7.9489999999999998</c:v>
                </c:pt>
                <c:pt idx="1037">
                  <c:v>7.9610000000000003</c:v>
                </c:pt>
                <c:pt idx="1038">
                  <c:v>7.979000000000001</c:v>
                </c:pt>
                <c:pt idx="1039">
                  <c:v>7.6609999999999996</c:v>
                </c:pt>
                <c:pt idx="1040">
                  <c:v>7.7590000000000003</c:v>
                </c:pt>
                <c:pt idx="1041">
                  <c:v>7.7919999999999998</c:v>
                </c:pt>
                <c:pt idx="1042">
                  <c:v>7.7939999999999996</c:v>
                </c:pt>
                <c:pt idx="1043">
                  <c:v>7.8170000000000002</c:v>
                </c:pt>
                <c:pt idx="1044">
                  <c:v>8.0860000000000003</c:v>
                </c:pt>
                <c:pt idx="1045">
                  <c:v>7.918000000000001</c:v>
                </c:pt>
                <c:pt idx="1046">
                  <c:v>7.9689999999999994</c:v>
                </c:pt>
                <c:pt idx="1047">
                  <c:v>7.9379999999999997</c:v>
                </c:pt>
                <c:pt idx="1048">
                  <c:v>7.9489999999999998</c:v>
                </c:pt>
                <c:pt idx="1049">
                  <c:v>8.2129999999999992</c:v>
                </c:pt>
                <c:pt idx="1050">
                  <c:v>7.8360000000000003</c:v>
                </c:pt>
                <c:pt idx="1051">
                  <c:v>7.8379999999999992</c:v>
                </c:pt>
                <c:pt idx="1052">
                  <c:v>7.8289999999999988</c:v>
                </c:pt>
                <c:pt idx="1053">
                  <c:v>7.8390000000000004</c:v>
                </c:pt>
                <c:pt idx="1054">
                  <c:v>7.867</c:v>
                </c:pt>
                <c:pt idx="1055">
                  <c:v>7.7759999999999989</c:v>
                </c:pt>
                <c:pt idx="1056">
                  <c:v>7.8559999999999999</c:v>
                </c:pt>
                <c:pt idx="1057">
                  <c:v>7.8840000000000003</c:v>
                </c:pt>
                <c:pt idx="1058">
                  <c:v>7.8849999999999998</c:v>
                </c:pt>
                <c:pt idx="1059">
                  <c:v>7.8760000000000003</c:v>
                </c:pt>
                <c:pt idx="1060">
                  <c:v>7.895999999999999</c:v>
                </c:pt>
                <c:pt idx="1061">
                  <c:v>7.63</c:v>
                </c:pt>
                <c:pt idx="1062">
                  <c:v>7.6130000000000013</c:v>
                </c:pt>
                <c:pt idx="1063">
                  <c:v>7.6280000000000001</c:v>
                </c:pt>
                <c:pt idx="1064">
                  <c:v>7.6180000000000003</c:v>
                </c:pt>
                <c:pt idx="1065">
                  <c:v>7.596000000000001</c:v>
                </c:pt>
                <c:pt idx="1066">
                  <c:v>7.5870000000000006</c:v>
                </c:pt>
                <c:pt idx="1067">
                  <c:v>7.6959999999999997</c:v>
                </c:pt>
                <c:pt idx="1068">
                  <c:v>7.7300000000000013</c:v>
                </c:pt>
                <c:pt idx="1069">
                  <c:v>7.7549999999999999</c:v>
                </c:pt>
                <c:pt idx="1070">
                  <c:v>7.7129999999999992</c:v>
                </c:pt>
                <c:pt idx="1071">
                  <c:v>7.6989999999999998</c:v>
                </c:pt>
                <c:pt idx="1072">
                  <c:v>7.7189999999999994</c:v>
                </c:pt>
                <c:pt idx="1073">
                  <c:v>7.7170000000000005</c:v>
                </c:pt>
                <c:pt idx="1074">
                  <c:v>7.827</c:v>
                </c:pt>
                <c:pt idx="1075">
                  <c:v>7.8109999999999999</c:v>
                </c:pt>
                <c:pt idx="1076">
                  <c:v>7.7350000000000012</c:v>
                </c:pt>
                <c:pt idx="1077">
                  <c:v>7.8209999999999997</c:v>
                </c:pt>
                <c:pt idx="1078">
                  <c:v>7.7829999999999995</c:v>
                </c:pt>
                <c:pt idx="1079">
                  <c:v>7.7739999999999991</c:v>
                </c:pt>
                <c:pt idx="1080">
                  <c:v>7.6740000000000013</c:v>
                </c:pt>
                <c:pt idx="1081">
                  <c:v>7.673</c:v>
                </c:pt>
                <c:pt idx="1082">
                  <c:v>7.668000000000001</c:v>
                </c:pt>
                <c:pt idx="1083">
                  <c:v>7.6340000000000003</c:v>
                </c:pt>
                <c:pt idx="1084">
                  <c:v>7.6349999999999998</c:v>
                </c:pt>
                <c:pt idx="1085">
                  <c:v>7.6659999999999995</c:v>
                </c:pt>
                <c:pt idx="1086">
                  <c:v>8.0429999999999993</c:v>
                </c:pt>
                <c:pt idx="1087">
                  <c:v>7.7530000000000001</c:v>
                </c:pt>
                <c:pt idx="1088">
                  <c:v>7.7960000000000012</c:v>
                </c:pt>
                <c:pt idx="1089">
                  <c:v>7.8379999999999992</c:v>
                </c:pt>
                <c:pt idx="1090">
                  <c:v>7.8510000000000009</c:v>
                </c:pt>
                <c:pt idx="1091">
                  <c:v>7.7879999999999994</c:v>
                </c:pt>
                <c:pt idx="1092">
                  <c:v>7.8520000000000012</c:v>
                </c:pt>
                <c:pt idx="1093">
                  <c:v>8.1449999999999996</c:v>
                </c:pt>
                <c:pt idx="1094">
                  <c:v>7.9459999999999997</c:v>
                </c:pt>
                <c:pt idx="1095">
                  <c:v>8</c:v>
                </c:pt>
                <c:pt idx="1096">
                  <c:v>7.9689999999999994</c:v>
                </c:pt>
                <c:pt idx="1097">
                  <c:v>7.9749999999999996</c:v>
                </c:pt>
                <c:pt idx="1098">
                  <c:v>7.9550000000000001</c:v>
                </c:pt>
                <c:pt idx="1099">
                  <c:v>8.6180000000000003</c:v>
                </c:pt>
                <c:pt idx="1100">
                  <c:v>8.1159999999999997</c:v>
                </c:pt>
                <c:pt idx="1101">
                  <c:v>8.0489999999999995</c:v>
                </c:pt>
                <c:pt idx="1102">
                  <c:v>8.0299999999999994</c:v>
                </c:pt>
                <c:pt idx="1103">
                  <c:v>7.9700000000000006</c:v>
                </c:pt>
                <c:pt idx="1104">
                  <c:v>7.971000000000001</c:v>
                </c:pt>
                <c:pt idx="1105">
                  <c:v>7.8650000000000002</c:v>
                </c:pt>
                <c:pt idx="1106">
                  <c:v>7.923</c:v>
                </c:pt>
                <c:pt idx="1107">
                  <c:v>7.9509999999999987</c:v>
                </c:pt>
                <c:pt idx="1108">
                  <c:v>7.9219999999999997</c:v>
                </c:pt>
                <c:pt idx="1109">
                  <c:v>7.9450000000000003</c:v>
                </c:pt>
                <c:pt idx="1110">
                  <c:v>7.9770000000000012</c:v>
                </c:pt>
                <c:pt idx="1111">
                  <c:v>7.6070000000000011</c:v>
                </c:pt>
                <c:pt idx="1112">
                  <c:v>7.5129999999999999</c:v>
                </c:pt>
                <c:pt idx="1113">
                  <c:v>7.6029999999999998</c:v>
                </c:pt>
                <c:pt idx="1114">
                  <c:v>7.5840000000000005</c:v>
                </c:pt>
                <c:pt idx="1115">
                  <c:v>7.5969999999999995</c:v>
                </c:pt>
                <c:pt idx="1116">
                  <c:v>7.5879999999999992</c:v>
                </c:pt>
                <c:pt idx="1117">
                  <c:v>7.645999999999999</c:v>
                </c:pt>
                <c:pt idx="1118">
                  <c:v>7.6849999999999996</c:v>
                </c:pt>
                <c:pt idx="1119">
                  <c:v>7.6719999999999997</c:v>
                </c:pt>
                <c:pt idx="1120">
                  <c:v>7.7180000000000009</c:v>
                </c:pt>
                <c:pt idx="1121">
                  <c:v>7.734</c:v>
                </c:pt>
                <c:pt idx="1122">
                  <c:v>7.7189999999999994</c:v>
                </c:pt>
                <c:pt idx="1123">
                  <c:v>7.7629999999999999</c:v>
                </c:pt>
                <c:pt idx="1124">
                  <c:v>7.8170000000000002</c:v>
                </c:pt>
                <c:pt idx="1125">
                  <c:v>7.7129999999999992</c:v>
                </c:pt>
                <c:pt idx="1126">
                  <c:v>7.7080000000000002</c:v>
                </c:pt>
                <c:pt idx="1127">
                  <c:v>7.6890000000000001</c:v>
                </c:pt>
                <c:pt idx="1128">
                  <c:v>7.7039999999999988</c:v>
                </c:pt>
                <c:pt idx="1129">
                  <c:v>7.5280000000000005</c:v>
                </c:pt>
                <c:pt idx="1130">
                  <c:v>7.6569999999999991</c:v>
                </c:pt>
                <c:pt idx="1131">
                  <c:v>7.6569999999999991</c:v>
                </c:pt>
                <c:pt idx="1132">
                  <c:v>7.6929999999999996</c:v>
                </c:pt>
                <c:pt idx="1133">
                  <c:v>7.681</c:v>
                </c:pt>
                <c:pt idx="1134">
                  <c:v>7.7009999999999987</c:v>
                </c:pt>
                <c:pt idx="1135">
                  <c:v>7.7879999999999994</c:v>
                </c:pt>
                <c:pt idx="1136">
                  <c:v>7.7909999999999995</c:v>
                </c:pt>
                <c:pt idx="1137">
                  <c:v>7.766</c:v>
                </c:pt>
                <c:pt idx="1138">
                  <c:v>7.7320000000000011</c:v>
                </c:pt>
                <c:pt idx="1139">
                  <c:v>7.7260000000000009</c:v>
                </c:pt>
                <c:pt idx="1140">
                  <c:v>7.7739999999999991</c:v>
                </c:pt>
                <c:pt idx="1141">
                  <c:v>7.8810000000000002</c:v>
                </c:pt>
                <c:pt idx="1142">
                  <c:v>8.0120000000000005</c:v>
                </c:pt>
                <c:pt idx="1143">
                  <c:v>7.8849999999999998</c:v>
                </c:pt>
                <c:pt idx="1144">
                  <c:v>7.8469999999999995</c:v>
                </c:pt>
                <c:pt idx="1145">
                  <c:v>7.8929999999999989</c:v>
                </c:pt>
                <c:pt idx="1146">
                  <c:v>7.8600000000000012</c:v>
                </c:pt>
                <c:pt idx="1147">
                  <c:v>7.8979999999999988</c:v>
                </c:pt>
                <c:pt idx="1148">
                  <c:v>7.9960000000000004</c:v>
                </c:pt>
                <c:pt idx="1149">
                  <c:v>7.9099999999999993</c:v>
                </c:pt>
                <c:pt idx="1150">
                  <c:v>7.8360000000000003</c:v>
                </c:pt>
                <c:pt idx="1151">
                  <c:v>7.8159999999999998</c:v>
                </c:pt>
                <c:pt idx="1152">
                  <c:v>7.8239999999999998</c:v>
                </c:pt>
                <c:pt idx="1153">
                  <c:v>7.8710000000000004</c:v>
                </c:pt>
                <c:pt idx="1154">
                  <c:v>7.846000000000001</c:v>
                </c:pt>
                <c:pt idx="1155">
                  <c:v>7.8400000000000007</c:v>
                </c:pt>
                <c:pt idx="1156">
                  <c:v>7.7960000000000012</c:v>
                </c:pt>
                <c:pt idx="1157">
                  <c:v>7.798</c:v>
                </c:pt>
                <c:pt idx="1158">
                  <c:v>7.8170000000000002</c:v>
                </c:pt>
                <c:pt idx="1159">
                  <c:v>7.8450000000000006</c:v>
                </c:pt>
                <c:pt idx="1160">
                  <c:v>7.846000000000001</c:v>
                </c:pt>
                <c:pt idx="1161">
                  <c:v>7.9150000000000009</c:v>
                </c:pt>
                <c:pt idx="1162">
                  <c:v>7.875</c:v>
                </c:pt>
                <c:pt idx="1163">
                  <c:v>7.8340000000000005</c:v>
                </c:pt>
                <c:pt idx="1164">
                  <c:v>7.8120000000000003</c:v>
                </c:pt>
                <c:pt idx="1165">
                  <c:v>7.8159999999999998</c:v>
                </c:pt>
                <c:pt idx="1166">
                  <c:v>7.903999999999999</c:v>
                </c:pt>
                <c:pt idx="1167">
                  <c:v>7.8529999999999998</c:v>
                </c:pt>
                <c:pt idx="1168">
                  <c:v>7.83</c:v>
                </c:pt>
                <c:pt idx="1169">
                  <c:v>7.81</c:v>
                </c:pt>
                <c:pt idx="1170">
                  <c:v>7.793000000000001</c:v>
                </c:pt>
                <c:pt idx="1171">
                  <c:v>7.7990000000000013</c:v>
                </c:pt>
                <c:pt idx="1172">
                  <c:v>7.8070000000000004</c:v>
                </c:pt>
                <c:pt idx="1173">
                  <c:v>7.891</c:v>
                </c:pt>
                <c:pt idx="1174">
                  <c:v>7.8029999999999999</c:v>
                </c:pt>
                <c:pt idx="1175">
                  <c:v>7.7690000000000001</c:v>
                </c:pt>
                <c:pt idx="1176">
                  <c:v>7.7320000000000011</c:v>
                </c:pt>
                <c:pt idx="1177">
                  <c:v>7.74</c:v>
                </c:pt>
                <c:pt idx="1178">
                  <c:v>7.7510000000000003</c:v>
                </c:pt>
                <c:pt idx="1179">
                  <c:v>7.5220000000000002</c:v>
                </c:pt>
                <c:pt idx="1180">
                  <c:v>7.5490000000000013</c:v>
                </c:pt>
                <c:pt idx="1181">
                  <c:v>7.58</c:v>
                </c:pt>
                <c:pt idx="1182">
                  <c:v>7.5909999999999993</c:v>
                </c:pt>
                <c:pt idx="1183">
                  <c:v>7.5870000000000006</c:v>
                </c:pt>
                <c:pt idx="1184">
                  <c:v>7.5860000000000003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11A-43D1-A974-7C1BCCC44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Wafer)</a:t>
                </a:r>
                <a:endParaRPr lang="zh-TW" altLang="zh-TW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Chamber_1025.xlsm]C031JI_Range_1D!樞紐分析表1</c:name>
    <c:fmtId val="9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'C031JI_Range_1D'!$E$4:$E$5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'C031JI_Range_1D'!$A$6:$D$55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'C031JI_Range_1D'!$E$6:$E$55</c:f>
              <c:numCache>
                <c:formatCode>0.00_ </c:formatCode>
                <c:ptCount val="48"/>
                <c:pt idx="0">
                  <c:v>8.5666666666666849E-2</c:v>
                </c:pt>
                <c:pt idx="1">
                  <c:v>0.13240000000000016</c:v>
                </c:pt>
                <c:pt idx="2">
                  <c:v>0.1181666666666672</c:v>
                </c:pt>
                <c:pt idx="3">
                  <c:v>0.11833333333333362</c:v>
                </c:pt>
                <c:pt idx="4">
                  <c:v>0.10683333333333349</c:v>
                </c:pt>
                <c:pt idx="5">
                  <c:v>0.11099999999999992</c:v>
                </c:pt>
                <c:pt idx="6">
                  <c:v>0.12383333333333309</c:v>
                </c:pt>
                <c:pt idx="7">
                  <c:v>0.20350000000000015</c:v>
                </c:pt>
                <c:pt idx="8">
                  <c:v>0.19000000000000009</c:v>
                </c:pt>
                <c:pt idx="9">
                  <c:v>0.13266666666666641</c:v>
                </c:pt>
                <c:pt idx="10">
                  <c:v>0.2086000000000002</c:v>
                </c:pt>
                <c:pt idx="11">
                  <c:v>0.18549999999999978</c:v>
                </c:pt>
                <c:pt idx="12">
                  <c:v>0.16433333333333375</c:v>
                </c:pt>
                <c:pt idx="13">
                  <c:v>0.14483333333333329</c:v>
                </c:pt>
                <c:pt idx="14">
                  <c:v>0.14299999999999979</c:v>
                </c:pt>
                <c:pt idx="15">
                  <c:v>0.18766666666666687</c:v>
                </c:pt>
                <c:pt idx="16">
                  <c:v>0.1973333333333335</c:v>
                </c:pt>
                <c:pt idx="17">
                  <c:v>0.18866666666666662</c:v>
                </c:pt>
                <c:pt idx="18">
                  <c:v>0.19616666666666691</c:v>
                </c:pt>
                <c:pt idx="19">
                  <c:v>8.7333333333333332E-2</c:v>
                </c:pt>
                <c:pt idx="20">
                  <c:v>0.16733333333333356</c:v>
                </c:pt>
                <c:pt idx="21">
                  <c:v>0.19899999999999984</c:v>
                </c:pt>
                <c:pt idx="22">
                  <c:v>0.13033333333333363</c:v>
                </c:pt>
                <c:pt idx="23">
                  <c:v>8.8166666666666504E-2</c:v>
                </c:pt>
                <c:pt idx="24">
                  <c:v>0.24000000000000052</c:v>
                </c:pt>
                <c:pt idx="25">
                  <c:v>0.19249999999999989</c:v>
                </c:pt>
                <c:pt idx="26">
                  <c:v>0.28233333333333316</c:v>
                </c:pt>
                <c:pt idx="27">
                  <c:v>0.10333333333333335</c:v>
                </c:pt>
                <c:pt idx="28">
                  <c:v>0.14566666666666661</c:v>
                </c:pt>
                <c:pt idx="29">
                  <c:v>0.19516666666666671</c:v>
                </c:pt>
                <c:pt idx="30">
                  <c:v>0.14583333333333318</c:v>
                </c:pt>
                <c:pt idx="31">
                  <c:v>0.13850000000000007</c:v>
                </c:pt>
                <c:pt idx="32">
                  <c:v>0.13933333333333339</c:v>
                </c:pt>
                <c:pt idx="33">
                  <c:v>0.1821666666666665</c:v>
                </c:pt>
                <c:pt idx="34">
                  <c:v>0.18680000000000002</c:v>
                </c:pt>
                <c:pt idx="35">
                  <c:v>0.20033333333333347</c:v>
                </c:pt>
                <c:pt idx="36">
                  <c:v>0.13649999999999998</c:v>
                </c:pt>
                <c:pt idx="37">
                  <c:v>0.14716666666666697</c:v>
                </c:pt>
                <c:pt idx="38">
                  <c:v>0.15600000000000006</c:v>
                </c:pt>
                <c:pt idx="39">
                  <c:v>0.23316666666666638</c:v>
                </c:pt>
                <c:pt idx="40">
                  <c:v>0.12150000000000032</c:v>
                </c:pt>
                <c:pt idx="41">
                  <c:v>0.10499999999999998</c:v>
                </c:pt>
                <c:pt idx="42">
                  <c:v>8.9833333333333584E-2</c:v>
                </c:pt>
                <c:pt idx="43">
                  <c:v>0.11966666666666666</c:v>
                </c:pt>
                <c:pt idx="44">
                  <c:v>9.6666666666666526E-2</c:v>
                </c:pt>
                <c:pt idx="45">
                  <c:v>0.14400000000000013</c:v>
                </c:pt>
                <c:pt idx="46">
                  <c:v>8.6333333333332998E-2</c:v>
                </c:pt>
                <c:pt idx="47">
                  <c:v>0.13383333333333317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86-406F-A5A6-66A36164F81D}"/>
            </c:ext>
          </c:extLst>
        </c:ser>
        <c:ser>
          <c:idx val="1"/>
          <c:order val="1"/>
          <c:tx>
            <c:strRef>
              <c:f>'C031JI_Range_1D'!$F$4:$F$5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'C031JI_Range_1D'!$F$6:$F$55</c:f>
              <c:numCache>
                <c:formatCode>0.00_ </c:formatCode>
                <c:ptCount val="48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86-406F-A5A6-66A36164F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Chamber_1025.xlsm]C031JI_2!樞紐分析表2</c:name>
    <c:fmtId val="9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</a:t>
            </a:r>
            <a:endParaRPr lang="zh-TW" altLang="zh-TW">
              <a:effectLst/>
            </a:endParaRPr>
          </a:p>
        </c:rich>
      </c:tx>
      <c:layout>
        <c:manualLayout>
          <c:xMode val="edge"/>
          <c:yMode val="edge"/>
          <c:x val="0.46547009116111732"/>
          <c:y val="2.7861901877649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0703525130206233E-2"/>
          <c:y val="0.11610987729097964"/>
          <c:w val="0.81589491161490879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'C031JI_2'!$F$4:$F$5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'C031JI_2'!$A$6:$E$1084</c:f>
              <c:multiLvlStrCache>
                <c:ptCount val="1077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12</c:v>
                  </c:pt>
                  <c:pt idx="21">
                    <c:v>16</c:v>
                  </c:pt>
                  <c:pt idx="22">
                    <c:v>20</c:v>
                  </c:pt>
                  <c:pt idx="23">
                    <c:v>24</c:v>
                  </c:pt>
                  <c:pt idx="24">
                    <c:v>1</c:v>
                  </c:pt>
                  <c:pt idx="25">
                    <c:v>5</c:v>
                  </c:pt>
                  <c:pt idx="26">
                    <c:v>9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19</c:v>
                  </c:pt>
                  <c:pt idx="41">
                    <c:v>23</c:v>
                  </c:pt>
                  <c:pt idx="42">
                    <c:v>4</c:v>
                  </c:pt>
                  <c:pt idx="43">
                    <c:v>8</c:v>
                  </c:pt>
                  <c:pt idx="44">
                    <c:v>12</c:v>
                  </c:pt>
                  <c:pt idx="45">
                    <c:v>16</c:v>
                  </c:pt>
                  <c:pt idx="46">
                    <c:v>20</c:v>
                  </c:pt>
                  <c:pt idx="47">
                    <c:v>24</c:v>
                  </c:pt>
                  <c:pt idx="48">
                    <c:v>1</c:v>
                  </c:pt>
                  <c:pt idx="49">
                    <c:v>5</c:v>
                  </c:pt>
                  <c:pt idx="50">
                    <c:v>9</c:v>
                  </c:pt>
                  <c:pt idx="51">
                    <c:v>13</c:v>
                  </c:pt>
                  <c:pt idx="52">
                    <c:v>17</c:v>
                  </c:pt>
                  <c:pt idx="53">
                    <c:v>21</c:v>
                  </c:pt>
                  <c:pt idx="54">
                    <c:v>25</c:v>
                  </c:pt>
                  <c:pt idx="55">
                    <c:v>2</c:v>
                  </c:pt>
                  <c:pt idx="56">
                    <c:v>6</c:v>
                  </c:pt>
                  <c:pt idx="57">
                    <c:v>10</c:v>
                  </c:pt>
                  <c:pt idx="58">
                    <c:v>14</c:v>
                  </c:pt>
                  <c:pt idx="59">
                    <c:v>18</c:v>
                  </c:pt>
                  <c:pt idx="60">
                    <c:v>22</c:v>
                  </c:pt>
                  <c:pt idx="61">
                    <c:v>3</c:v>
                  </c:pt>
                  <c:pt idx="62">
                    <c:v>7</c:v>
                  </c:pt>
                  <c:pt idx="63">
                    <c:v>11</c:v>
                  </c:pt>
                  <c:pt idx="64">
                    <c:v>15</c:v>
                  </c:pt>
                  <c:pt idx="65">
                    <c:v>19</c:v>
                  </c:pt>
                  <c:pt idx="66">
                    <c:v>23</c:v>
                  </c:pt>
                  <c:pt idx="67">
                    <c:v>4</c:v>
                  </c:pt>
                  <c:pt idx="68">
                    <c:v>8</c:v>
                  </c:pt>
                  <c:pt idx="69">
                    <c:v>12</c:v>
                  </c:pt>
                  <c:pt idx="70">
                    <c:v>16</c:v>
                  </c:pt>
                  <c:pt idx="71">
                    <c:v>20</c:v>
                  </c:pt>
                  <c:pt idx="72">
                    <c:v>24</c:v>
                  </c:pt>
                  <c:pt idx="73">
                    <c:v>1</c:v>
                  </c:pt>
                  <c:pt idx="74">
                    <c:v>5</c:v>
                  </c:pt>
                  <c:pt idx="75">
                    <c:v>9</c:v>
                  </c:pt>
                  <c:pt idx="76">
                    <c:v>13</c:v>
                  </c:pt>
                  <c:pt idx="77">
                    <c:v>17</c:v>
                  </c:pt>
                  <c:pt idx="78">
                    <c:v>21</c:v>
                  </c:pt>
                  <c:pt idx="79">
                    <c:v>25</c:v>
                  </c:pt>
                  <c:pt idx="80">
                    <c:v>2</c:v>
                  </c:pt>
                  <c:pt idx="81">
                    <c:v>6</c:v>
                  </c:pt>
                  <c:pt idx="82">
                    <c:v>10</c:v>
                  </c:pt>
                  <c:pt idx="83">
                    <c:v>14</c:v>
                  </c:pt>
                  <c:pt idx="84">
                    <c:v>18</c:v>
                  </c:pt>
                  <c:pt idx="85">
                    <c:v>22</c:v>
                  </c:pt>
                  <c:pt idx="86">
                    <c:v>3</c:v>
                  </c:pt>
                  <c:pt idx="87">
                    <c:v>7</c:v>
                  </c:pt>
                  <c:pt idx="88">
                    <c:v>11</c:v>
                  </c:pt>
                  <c:pt idx="89">
                    <c:v>15</c:v>
                  </c:pt>
                  <c:pt idx="90">
                    <c:v>19</c:v>
                  </c:pt>
                  <c:pt idx="91">
                    <c:v>23</c:v>
                  </c:pt>
                  <c:pt idx="92">
                    <c:v>4</c:v>
                  </c:pt>
                  <c:pt idx="93">
                    <c:v>8</c:v>
                  </c:pt>
                  <c:pt idx="94">
                    <c:v>12</c:v>
                  </c:pt>
                  <c:pt idx="95">
                    <c:v>16</c:v>
                  </c:pt>
                  <c:pt idx="96">
                    <c:v>20</c:v>
                  </c:pt>
                  <c:pt idx="97">
                    <c:v>24</c:v>
                  </c:pt>
                  <c:pt idx="98">
                    <c:v>1</c:v>
                  </c:pt>
                  <c:pt idx="99">
                    <c:v>5</c:v>
                  </c:pt>
                  <c:pt idx="100">
                    <c:v>9</c:v>
                  </c:pt>
                  <c:pt idx="101">
                    <c:v>13</c:v>
                  </c:pt>
                  <c:pt idx="102">
                    <c:v>17</c:v>
                  </c:pt>
                  <c:pt idx="103">
                    <c:v>21</c:v>
                  </c:pt>
                  <c:pt idx="104">
                    <c:v>25</c:v>
                  </c:pt>
                  <c:pt idx="105">
                    <c:v>2</c:v>
                  </c:pt>
                  <c:pt idx="106">
                    <c:v>6</c:v>
                  </c:pt>
                  <c:pt idx="107">
                    <c:v>10</c:v>
                  </c:pt>
                  <c:pt idx="108">
                    <c:v>14</c:v>
                  </c:pt>
                  <c:pt idx="109">
                    <c:v>18</c:v>
                  </c:pt>
                  <c:pt idx="110">
                    <c:v>22</c:v>
                  </c:pt>
                  <c:pt idx="111">
                    <c:v>3</c:v>
                  </c:pt>
                  <c:pt idx="112">
                    <c:v>7</c:v>
                  </c:pt>
                  <c:pt idx="113">
                    <c:v>11</c:v>
                  </c:pt>
                  <c:pt idx="114">
                    <c:v>15</c:v>
                  </c:pt>
                  <c:pt idx="115">
                    <c:v>19</c:v>
                  </c:pt>
                  <c:pt idx="116">
                    <c:v>23</c:v>
                  </c:pt>
                  <c:pt idx="117">
                    <c:v>4</c:v>
                  </c:pt>
                  <c:pt idx="118">
                    <c:v>8</c:v>
                  </c:pt>
                  <c:pt idx="119">
                    <c:v>12</c:v>
                  </c:pt>
                  <c:pt idx="120">
                    <c:v>16</c:v>
                  </c:pt>
                  <c:pt idx="121">
                    <c:v>20</c:v>
                  </c:pt>
                  <c:pt idx="122">
                    <c:v>24</c:v>
                  </c:pt>
                  <c:pt idx="123">
                    <c:v>1</c:v>
                  </c:pt>
                  <c:pt idx="124">
                    <c:v>5</c:v>
                  </c:pt>
                  <c:pt idx="125">
                    <c:v>9</c:v>
                  </c:pt>
                  <c:pt idx="126">
                    <c:v>13</c:v>
                  </c:pt>
                  <c:pt idx="127">
                    <c:v>17</c:v>
                  </c:pt>
                  <c:pt idx="128">
                    <c:v>21</c:v>
                  </c:pt>
                  <c:pt idx="129">
                    <c:v>25</c:v>
                  </c:pt>
                  <c:pt idx="130">
                    <c:v>2</c:v>
                  </c:pt>
                  <c:pt idx="131">
                    <c:v>6</c:v>
                  </c:pt>
                  <c:pt idx="132">
                    <c:v>10</c:v>
                  </c:pt>
                  <c:pt idx="133">
                    <c:v>14</c:v>
                  </c:pt>
                  <c:pt idx="134">
                    <c:v>18</c:v>
                  </c:pt>
                  <c:pt idx="135">
                    <c:v>22</c:v>
                  </c:pt>
                  <c:pt idx="136">
                    <c:v>3</c:v>
                  </c:pt>
                  <c:pt idx="137">
                    <c:v>7</c:v>
                  </c:pt>
                  <c:pt idx="138">
                    <c:v>11</c:v>
                  </c:pt>
                  <c:pt idx="139">
                    <c:v>15</c:v>
                  </c:pt>
                  <c:pt idx="140">
                    <c:v>19</c:v>
                  </c:pt>
                  <c:pt idx="141">
                    <c:v>23</c:v>
                  </c:pt>
                  <c:pt idx="142">
                    <c:v>4</c:v>
                  </c:pt>
                  <c:pt idx="143">
                    <c:v>8</c:v>
                  </c:pt>
                  <c:pt idx="144">
                    <c:v>12</c:v>
                  </c:pt>
                  <c:pt idx="145">
                    <c:v>16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1</c:v>
                  </c:pt>
                  <c:pt idx="149">
                    <c:v>5</c:v>
                  </c:pt>
                  <c:pt idx="150">
                    <c:v>9</c:v>
                  </c:pt>
                  <c:pt idx="151">
                    <c:v>13</c:v>
                  </c:pt>
                  <c:pt idx="152">
                    <c:v>17</c:v>
                  </c:pt>
                  <c:pt idx="153">
                    <c:v>21</c:v>
                  </c:pt>
                  <c:pt idx="154">
                    <c:v>25</c:v>
                  </c:pt>
                  <c:pt idx="155">
                    <c:v>2</c:v>
                  </c:pt>
                  <c:pt idx="156">
                    <c:v>6</c:v>
                  </c:pt>
                  <c:pt idx="157">
                    <c:v>10</c:v>
                  </c:pt>
                  <c:pt idx="158">
                    <c:v>14</c:v>
                  </c:pt>
                  <c:pt idx="159">
                    <c:v>18</c:v>
                  </c:pt>
                  <c:pt idx="160">
                    <c:v>22</c:v>
                  </c:pt>
                  <c:pt idx="161">
                    <c:v>3</c:v>
                  </c:pt>
                  <c:pt idx="162">
                    <c:v>7</c:v>
                  </c:pt>
                  <c:pt idx="163">
                    <c:v>11</c:v>
                  </c:pt>
                  <c:pt idx="164">
                    <c:v>15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1</c:v>
                  </c:pt>
                  <c:pt idx="248">
                    <c:v>5</c:v>
                  </c:pt>
                  <c:pt idx="249">
                    <c:v>9</c:v>
                  </c:pt>
                  <c:pt idx="250">
                    <c:v>13</c:v>
                  </c:pt>
                  <c:pt idx="251">
                    <c:v>17</c:v>
                  </c:pt>
                  <c:pt idx="252">
                    <c:v>21</c:v>
                  </c:pt>
                  <c:pt idx="253">
                    <c:v>25</c:v>
                  </c:pt>
                  <c:pt idx="254">
                    <c:v>2</c:v>
                  </c:pt>
                  <c:pt idx="255">
                    <c:v>6</c:v>
                  </c:pt>
                  <c:pt idx="256">
                    <c:v>10</c:v>
                  </c:pt>
                  <c:pt idx="257">
                    <c:v>14</c:v>
                  </c:pt>
                  <c:pt idx="258">
                    <c:v>18</c:v>
                  </c:pt>
                  <c:pt idx="259">
                    <c:v>22</c:v>
                  </c:pt>
                  <c:pt idx="260">
                    <c:v>3</c:v>
                  </c:pt>
                  <c:pt idx="261">
                    <c:v>7</c:v>
                  </c:pt>
                  <c:pt idx="262">
                    <c:v>11</c:v>
                  </c:pt>
                  <c:pt idx="263">
                    <c:v>15</c:v>
                  </c:pt>
                  <c:pt idx="264">
                    <c:v>19</c:v>
                  </c:pt>
                  <c:pt idx="265">
                    <c:v>23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16</c:v>
                  </c:pt>
                  <c:pt idx="270">
                    <c:v>20</c:v>
                  </c:pt>
                  <c:pt idx="271">
                    <c:v>24</c:v>
                  </c:pt>
                  <c:pt idx="272">
                    <c:v>1</c:v>
                  </c:pt>
                  <c:pt idx="273">
                    <c:v>5</c:v>
                  </c:pt>
                  <c:pt idx="274">
                    <c:v>9</c:v>
                  </c:pt>
                  <c:pt idx="275">
                    <c:v>13</c:v>
                  </c:pt>
                  <c:pt idx="276">
                    <c:v>17</c:v>
                  </c:pt>
                  <c:pt idx="277">
                    <c:v>21</c:v>
                  </c:pt>
                  <c:pt idx="278">
                    <c:v>25</c:v>
                  </c:pt>
                  <c:pt idx="279">
                    <c:v>2</c:v>
                  </c:pt>
                  <c:pt idx="280">
                    <c:v>6</c:v>
                  </c:pt>
                  <c:pt idx="281">
                    <c:v>10</c:v>
                  </c:pt>
                  <c:pt idx="282">
                    <c:v>14</c:v>
                  </c:pt>
                  <c:pt idx="283">
                    <c:v>18</c:v>
                  </c:pt>
                  <c:pt idx="284">
                    <c:v>22</c:v>
                  </c:pt>
                  <c:pt idx="285">
                    <c:v>3</c:v>
                  </c:pt>
                  <c:pt idx="286">
                    <c:v>7</c:v>
                  </c:pt>
                  <c:pt idx="287">
                    <c:v>11</c:v>
                  </c:pt>
                  <c:pt idx="288">
                    <c:v>15</c:v>
                  </c:pt>
                  <c:pt idx="289">
                    <c:v>19</c:v>
                  </c:pt>
                  <c:pt idx="290">
                    <c:v>23</c:v>
                  </c:pt>
                  <c:pt idx="291">
                    <c:v>4</c:v>
                  </c:pt>
                  <c:pt idx="292">
                    <c:v>8</c:v>
                  </c:pt>
                  <c:pt idx="293">
                    <c:v>12</c:v>
                  </c:pt>
                  <c:pt idx="294">
                    <c:v>16</c:v>
                  </c:pt>
                  <c:pt idx="295">
                    <c:v>20</c:v>
                  </c:pt>
                  <c:pt idx="296">
                    <c:v>24</c:v>
                  </c:pt>
                  <c:pt idx="297">
                    <c:v>1</c:v>
                  </c:pt>
                  <c:pt idx="298">
                    <c:v>5</c:v>
                  </c:pt>
                  <c:pt idx="299">
                    <c:v>9</c:v>
                  </c:pt>
                  <c:pt idx="300">
                    <c:v>13</c:v>
                  </c:pt>
                  <c:pt idx="301">
                    <c:v>17</c:v>
                  </c:pt>
                  <c:pt idx="302">
                    <c:v>21</c:v>
                  </c:pt>
                  <c:pt idx="303">
                    <c:v>25</c:v>
                  </c:pt>
                  <c:pt idx="304">
                    <c:v>2</c:v>
                  </c:pt>
                  <c:pt idx="305">
                    <c:v>6</c:v>
                  </c:pt>
                  <c:pt idx="306">
                    <c:v>10</c:v>
                  </c:pt>
                  <c:pt idx="307">
                    <c:v>14</c:v>
                  </c:pt>
                  <c:pt idx="308">
                    <c:v>18</c:v>
                  </c:pt>
                  <c:pt idx="309">
                    <c:v>22</c:v>
                  </c:pt>
                  <c:pt idx="310">
                    <c:v>3</c:v>
                  </c:pt>
                  <c:pt idx="311">
                    <c:v>7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16</c:v>
                  </c:pt>
                  <c:pt idx="318">
                    <c:v>20</c:v>
                  </c:pt>
                  <c:pt idx="319">
                    <c:v>24</c:v>
                  </c:pt>
                  <c:pt idx="320">
                    <c:v>1</c:v>
                  </c:pt>
                  <c:pt idx="321">
                    <c:v>5</c:v>
                  </c:pt>
                  <c:pt idx="322">
                    <c:v>9</c:v>
                  </c:pt>
                  <c:pt idx="323">
                    <c:v>13</c:v>
                  </c:pt>
                  <c:pt idx="324">
                    <c:v>17</c:v>
                  </c:pt>
                  <c:pt idx="325">
                    <c:v>25</c:v>
                  </c:pt>
                  <c:pt idx="326">
                    <c:v>2</c:v>
                  </c:pt>
                  <c:pt idx="327">
                    <c:v>6</c:v>
                  </c:pt>
                  <c:pt idx="328">
                    <c:v>10</c:v>
                  </c:pt>
                  <c:pt idx="329">
                    <c:v>14</c:v>
                  </c:pt>
                  <c:pt idx="330">
                    <c:v>18</c:v>
                  </c:pt>
                  <c:pt idx="331">
                    <c:v>22</c:v>
                  </c:pt>
                  <c:pt idx="332">
                    <c:v>3</c:v>
                  </c:pt>
                  <c:pt idx="333">
                    <c:v>7</c:v>
                  </c:pt>
                  <c:pt idx="334">
                    <c:v>11</c:v>
                  </c:pt>
                  <c:pt idx="335">
                    <c:v>15</c:v>
                  </c:pt>
                  <c:pt idx="336">
                    <c:v>19</c:v>
                  </c:pt>
                  <c:pt idx="337">
                    <c:v>23</c:v>
                  </c:pt>
                  <c:pt idx="338">
                    <c:v>4</c:v>
                  </c:pt>
                  <c:pt idx="339">
                    <c:v>8</c:v>
                  </c:pt>
                  <c:pt idx="340">
                    <c:v>12</c:v>
                  </c:pt>
                  <c:pt idx="341">
                    <c:v>16</c:v>
                  </c:pt>
                  <c:pt idx="342">
                    <c:v>24</c:v>
                  </c:pt>
                  <c:pt idx="343">
                    <c:v>1</c:v>
                  </c:pt>
                  <c:pt idx="344">
                    <c:v>9</c:v>
                  </c:pt>
                  <c:pt idx="345">
                    <c:v>13</c:v>
                  </c:pt>
                  <c:pt idx="346">
                    <c:v>17</c:v>
                  </c:pt>
                  <c:pt idx="347">
                    <c:v>21</c:v>
                  </c:pt>
                  <c:pt idx="348">
                    <c:v>25</c:v>
                  </c:pt>
                  <c:pt idx="349">
                    <c:v>2</c:v>
                  </c:pt>
                  <c:pt idx="350">
                    <c:v>6</c:v>
                  </c:pt>
                  <c:pt idx="351">
                    <c:v>14</c:v>
                  </c:pt>
                  <c:pt idx="352">
                    <c:v>18</c:v>
                  </c:pt>
                  <c:pt idx="353">
                    <c:v>22</c:v>
                  </c:pt>
                  <c:pt idx="354">
                    <c:v>3</c:v>
                  </c:pt>
                  <c:pt idx="355">
                    <c:v>7</c:v>
                  </c:pt>
                  <c:pt idx="356">
                    <c:v>11</c:v>
                  </c:pt>
                  <c:pt idx="357">
                    <c:v>15</c:v>
                  </c:pt>
                  <c:pt idx="358">
                    <c:v>19</c:v>
                  </c:pt>
                  <c:pt idx="359">
                    <c:v>23</c:v>
                  </c:pt>
                  <c:pt idx="360">
                    <c:v>4</c:v>
                  </c:pt>
                  <c:pt idx="361">
                    <c:v>8</c:v>
                  </c:pt>
                  <c:pt idx="362">
                    <c:v>12</c:v>
                  </c:pt>
                  <c:pt idx="363">
                    <c:v>16</c:v>
                  </c:pt>
                  <c:pt idx="364">
                    <c:v>20</c:v>
                  </c:pt>
                  <c:pt idx="365">
                    <c:v>24</c:v>
                  </c:pt>
                  <c:pt idx="366">
                    <c:v>1</c:v>
                  </c:pt>
                  <c:pt idx="367">
                    <c:v>5</c:v>
                  </c:pt>
                  <c:pt idx="368">
                    <c:v>9</c:v>
                  </c:pt>
                  <c:pt idx="369">
                    <c:v>13</c:v>
                  </c:pt>
                  <c:pt idx="370">
                    <c:v>17</c:v>
                  </c:pt>
                  <c:pt idx="371">
                    <c:v>21</c:v>
                  </c:pt>
                  <c:pt idx="372">
                    <c:v>25</c:v>
                  </c:pt>
                  <c:pt idx="373">
                    <c:v>2</c:v>
                  </c:pt>
                  <c:pt idx="374">
                    <c:v>6</c:v>
                  </c:pt>
                  <c:pt idx="375">
                    <c:v>10</c:v>
                  </c:pt>
                  <c:pt idx="376">
                    <c:v>14</c:v>
                  </c:pt>
                  <c:pt idx="377">
                    <c:v>18</c:v>
                  </c:pt>
                  <c:pt idx="378">
                    <c:v>22</c:v>
                  </c:pt>
                  <c:pt idx="379">
                    <c:v>3</c:v>
                  </c:pt>
                  <c:pt idx="380">
                    <c:v>7</c:v>
                  </c:pt>
                  <c:pt idx="381">
                    <c:v>11</c:v>
                  </c:pt>
                  <c:pt idx="382">
                    <c:v>15</c:v>
                  </c:pt>
                  <c:pt idx="383">
                    <c:v>19</c:v>
                  </c:pt>
                  <c:pt idx="384">
                    <c:v>23</c:v>
                  </c:pt>
                  <c:pt idx="385">
                    <c:v>4</c:v>
                  </c:pt>
                  <c:pt idx="386">
                    <c:v>8</c:v>
                  </c:pt>
                  <c:pt idx="387">
                    <c:v>12</c:v>
                  </c:pt>
                  <c:pt idx="388">
                    <c:v>16</c:v>
                  </c:pt>
                  <c:pt idx="389">
                    <c:v>20</c:v>
                  </c:pt>
                  <c:pt idx="390">
                    <c:v>24</c:v>
                  </c:pt>
                  <c:pt idx="391">
                    <c:v>1</c:v>
                  </c:pt>
                  <c:pt idx="392">
                    <c:v>5</c:v>
                  </c:pt>
                  <c:pt idx="393">
                    <c:v>9</c:v>
                  </c:pt>
                  <c:pt idx="394">
                    <c:v>13</c:v>
                  </c:pt>
                  <c:pt idx="395">
                    <c:v>17</c:v>
                  </c:pt>
                  <c:pt idx="396">
                    <c:v>21</c:v>
                  </c:pt>
                  <c:pt idx="397">
                    <c:v>2</c:v>
                  </c:pt>
                  <c:pt idx="398">
                    <c:v>6</c:v>
                  </c:pt>
                  <c:pt idx="399">
                    <c:v>10</c:v>
                  </c:pt>
                  <c:pt idx="400">
                    <c:v>14</c:v>
                  </c:pt>
                  <c:pt idx="401">
                    <c:v>18</c:v>
                  </c:pt>
                  <c:pt idx="402">
                    <c:v>22</c:v>
                  </c:pt>
                  <c:pt idx="403">
                    <c:v>3</c:v>
                  </c:pt>
                  <c:pt idx="404">
                    <c:v>7</c:v>
                  </c:pt>
                  <c:pt idx="405">
                    <c:v>11</c:v>
                  </c:pt>
                  <c:pt idx="406">
                    <c:v>15</c:v>
                  </c:pt>
                  <c:pt idx="407">
                    <c:v>19</c:v>
                  </c:pt>
                  <c:pt idx="408">
                    <c:v>23</c:v>
                  </c:pt>
                  <c:pt idx="409">
                    <c:v>4</c:v>
                  </c:pt>
                  <c:pt idx="410">
                    <c:v>8</c:v>
                  </c:pt>
                  <c:pt idx="411">
                    <c:v>12</c:v>
                  </c:pt>
                  <c:pt idx="412">
                    <c:v>16</c:v>
                  </c:pt>
                  <c:pt idx="413">
                    <c:v>20</c:v>
                  </c:pt>
                  <c:pt idx="414">
                    <c:v>24</c:v>
                  </c:pt>
                  <c:pt idx="415">
                    <c:v>1</c:v>
                  </c:pt>
                  <c:pt idx="416">
                    <c:v>5</c:v>
                  </c:pt>
                  <c:pt idx="417">
                    <c:v>9</c:v>
                  </c:pt>
                  <c:pt idx="418">
                    <c:v>13</c:v>
                  </c:pt>
                  <c:pt idx="419">
                    <c:v>17</c:v>
                  </c:pt>
                  <c:pt idx="420">
                    <c:v>21</c:v>
                  </c:pt>
                  <c:pt idx="421">
                    <c:v>25</c:v>
                  </c:pt>
                  <c:pt idx="422">
                    <c:v>2</c:v>
                  </c:pt>
                  <c:pt idx="423">
                    <c:v>6</c:v>
                  </c:pt>
                  <c:pt idx="424">
                    <c:v>10</c:v>
                  </c:pt>
                  <c:pt idx="425">
                    <c:v>14</c:v>
                  </c:pt>
                  <c:pt idx="426">
                    <c:v>18</c:v>
                  </c:pt>
                  <c:pt idx="427">
                    <c:v>22</c:v>
                  </c:pt>
                  <c:pt idx="428">
                    <c:v>7</c:v>
                  </c:pt>
                  <c:pt idx="429">
                    <c:v>11</c:v>
                  </c:pt>
                  <c:pt idx="430">
                    <c:v>15</c:v>
                  </c:pt>
                  <c:pt idx="431">
                    <c:v>19</c:v>
                  </c:pt>
                  <c:pt idx="432">
                    <c:v>23</c:v>
                  </c:pt>
                  <c:pt idx="433">
                    <c:v>4</c:v>
                  </c:pt>
                  <c:pt idx="434">
                    <c:v>8</c:v>
                  </c:pt>
                  <c:pt idx="435">
                    <c:v>12</c:v>
                  </c:pt>
                  <c:pt idx="436">
                    <c:v>16</c:v>
                  </c:pt>
                  <c:pt idx="437">
                    <c:v>20</c:v>
                  </c:pt>
                  <c:pt idx="438">
                    <c:v>24</c:v>
                  </c:pt>
                  <c:pt idx="439">
                    <c:v>1</c:v>
                  </c:pt>
                  <c:pt idx="440">
                    <c:v>5</c:v>
                  </c:pt>
                  <c:pt idx="441">
                    <c:v>9</c:v>
                  </c:pt>
                  <c:pt idx="442">
                    <c:v>13</c:v>
                  </c:pt>
                  <c:pt idx="443">
                    <c:v>17</c:v>
                  </c:pt>
                  <c:pt idx="444">
                    <c:v>21</c:v>
                  </c:pt>
                  <c:pt idx="445">
                    <c:v>25</c:v>
                  </c:pt>
                  <c:pt idx="446">
                    <c:v>2</c:v>
                  </c:pt>
                  <c:pt idx="447">
                    <c:v>6</c:v>
                  </c:pt>
                  <c:pt idx="448">
                    <c:v>10</c:v>
                  </c:pt>
                  <c:pt idx="449">
                    <c:v>14</c:v>
                  </c:pt>
                  <c:pt idx="450">
                    <c:v>18</c:v>
                  </c:pt>
                  <c:pt idx="451">
                    <c:v>22</c:v>
                  </c:pt>
                  <c:pt idx="452">
                    <c:v>3</c:v>
                  </c:pt>
                  <c:pt idx="453">
                    <c:v>11</c:v>
                  </c:pt>
                  <c:pt idx="454">
                    <c:v>15</c:v>
                  </c:pt>
                  <c:pt idx="455">
                    <c:v>19</c:v>
                  </c:pt>
                  <c:pt idx="456">
                    <c:v>23</c:v>
                  </c:pt>
                  <c:pt idx="457">
                    <c:v>4</c:v>
                  </c:pt>
                  <c:pt idx="458">
                    <c:v>8</c:v>
                  </c:pt>
                  <c:pt idx="459">
                    <c:v>12</c:v>
                  </c:pt>
                  <c:pt idx="460">
                    <c:v>16</c:v>
                  </c:pt>
                  <c:pt idx="461">
                    <c:v>20</c:v>
                  </c:pt>
                  <c:pt idx="462">
                    <c:v>24</c:v>
                  </c:pt>
                  <c:pt idx="463">
                    <c:v>1</c:v>
                  </c:pt>
                  <c:pt idx="464">
                    <c:v>5</c:v>
                  </c:pt>
                  <c:pt idx="465">
                    <c:v>9</c:v>
                  </c:pt>
                  <c:pt idx="466">
                    <c:v>13</c:v>
                  </c:pt>
                  <c:pt idx="467">
                    <c:v>17</c:v>
                  </c:pt>
                  <c:pt idx="468">
                    <c:v>21</c:v>
                  </c:pt>
                  <c:pt idx="469">
                    <c:v>25</c:v>
                  </c:pt>
                  <c:pt idx="470">
                    <c:v>2</c:v>
                  </c:pt>
                  <c:pt idx="471">
                    <c:v>6</c:v>
                  </c:pt>
                  <c:pt idx="472">
                    <c:v>10</c:v>
                  </c:pt>
                  <c:pt idx="473">
                    <c:v>14</c:v>
                  </c:pt>
                  <c:pt idx="474">
                    <c:v>18</c:v>
                  </c:pt>
                  <c:pt idx="475">
                    <c:v>22</c:v>
                  </c:pt>
                  <c:pt idx="476">
                    <c:v>3</c:v>
                  </c:pt>
                  <c:pt idx="477">
                    <c:v>7</c:v>
                  </c:pt>
                  <c:pt idx="478">
                    <c:v>11</c:v>
                  </c:pt>
                  <c:pt idx="479">
                    <c:v>15</c:v>
                  </c:pt>
                  <c:pt idx="480">
                    <c:v>19</c:v>
                  </c:pt>
                  <c:pt idx="481">
                    <c:v>23</c:v>
                  </c:pt>
                  <c:pt idx="482">
                    <c:v>4</c:v>
                  </c:pt>
                  <c:pt idx="483">
                    <c:v>8</c:v>
                  </c:pt>
                  <c:pt idx="484">
                    <c:v>12</c:v>
                  </c:pt>
                  <c:pt idx="485">
                    <c:v>16</c:v>
                  </c:pt>
                  <c:pt idx="486">
                    <c:v>20</c:v>
                  </c:pt>
                  <c:pt idx="487">
                    <c:v>24</c:v>
                  </c:pt>
                  <c:pt idx="488">
                    <c:v>1</c:v>
                  </c:pt>
                  <c:pt idx="489">
                    <c:v>5</c:v>
                  </c:pt>
                  <c:pt idx="490">
                    <c:v>9</c:v>
                  </c:pt>
                  <c:pt idx="491">
                    <c:v>13</c:v>
                  </c:pt>
                  <c:pt idx="492">
                    <c:v>17</c:v>
                  </c:pt>
                  <c:pt idx="493">
                    <c:v>21</c:v>
                  </c:pt>
                  <c:pt idx="494">
                    <c:v>25</c:v>
                  </c:pt>
                  <c:pt idx="495">
                    <c:v>2</c:v>
                  </c:pt>
                  <c:pt idx="496">
                    <c:v>6</c:v>
                  </c:pt>
                  <c:pt idx="497">
                    <c:v>10</c:v>
                  </c:pt>
                  <c:pt idx="498">
                    <c:v>14</c:v>
                  </c:pt>
                  <c:pt idx="499">
                    <c:v>18</c:v>
                  </c:pt>
                  <c:pt idx="500">
                    <c:v>22</c:v>
                  </c:pt>
                  <c:pt idx="501">
                    <c:v>3</c:v>
                  </c:pt>
                  <c:pt idx="502">
                    <c:v>7</c:v>
                  </c:pt>
                  <c:pt idx="503">
                    <c:v>11</c:v>
                  </c:pt>
                  <c:pt idx="504">
                    <c:v>15</c:v>
                  </c:pt>
                  <c:pt idx="505">
                    <c:v>19</c:v>
                  </c:pt>
                  <c:pt idx="506">
                    <c:v>23</c:v>
                  </c:pt>
                  <c:pt idx="507">
                    <c:v>4</c:v>
                  </c:pt>
                  <c:pt idx="508">
                    <c:v>8</c:v>
                  </c:pt>
                  <c:pt idx="509">
                    <c:v>12</c:v>
                  </c:pt>
                  <c:pt idx="510">
                    <c:v>16</c:v>
                  </c:pt>
                  <c:pt idx="511">
                    <c:v>20</c:v>
                  </c:pt>
                  <c:pt idx="512">
                    <c:v>24</c:v>
                  </c:pt>
                  <c:pt idx="513">
                    <c:v>1</c:v>
                  </c:pt>
                  <c:pt idx="514">
                    <c:v>9</c:v>
                  </c:pt>
                  <c:pt idx="515">
                    <c:v>13</c:v>
                  </c:pt>
                  <c:pt idx="516">
                    <c:v>17</c:v>
                  </c:pt>
                  <c:pt idx="517">
                    <c:v>21</c:v>
                  </c:pt>
                  <c:pt idx="518">
                    <c:v>25</c:v>
                  </c:pt>
                  <c:pt idx="519">
                    <c:v>2</c:v>
                  </c:pt>
                  <c:pt idx="520">
                    <c:v>6</c:v>
                  </c:pt>
                  <c:pt idx="521">
                    <c:v>10</c:v>
                  </c:pt>
                  <c:pt idx="522">
                    <c:v>14</c:v>
                  </c:pt>
                  <c:pt idx="523">
                    <c:v>18</c:v>
                  </c:pt>
                  <c:pt idx="524">
                    <c:v>22</c:v>
                  </c:pt>
                  <c:pt idx="525">
                    <c:v>7</c:v>
                  </c:pt>
                  <c:pt idx="526">
                    <c:v>11</c:v>
                  </c:pt>
                  <c:pt idx="527">
                    <c:v>15</c:v>
                  </c:pt>
                  <c:pt idx="528">
                    <c:v>23</c:v>
                  </c:pt>
                  <c:pt idx="529">
                    <c:v>4</c:v>
                  </c:pt>
                  <c:pt idx="530">
                    <c:v>8</c:v>
                  </c:pt>
                  <c:pt idx="531">
                    <c:v>12</c:v>
                  </c:pt>
                  <c:pt idx="532">
                    <c:v>16</c:v>
                  </c:pt>
                  <c:pt idx="533">
                    <c:v>20</c:v>
                  </c:pt>
                  <c:pt idx="534">
                    <c:v>24</c:v>
                  </c:pt>
                  <c:pt idx="535">
                    <c:v>1</c:v>
                  </c:pt>
                  <c:pt idx="536">
                    <c:v>5</c:v>
                  </c:pt>
                  <c:pt idx="537">
                    <c:v>9</c:v>
                  </c:pt>
                  <c:pt idx="538">
                    <c:v>13</c:v>
                  </c:pt>
                  <c:pt idx="539">
                    <c:v>17</c:v>
                  </c:pt>
                  <c:pt idx="540">
                    <c:v>21</c:v>
                  </c:pt>
                  <c:pt idx="541">
                    <c:v>25</c:v>
                  </c:pt>
                  <c:pt idx="542">
                    <c:v>2</c:v>
                  </c:pt>
                  <c:pt idx="543">
                    <c:v>6</c:v>
                  </c:pt>
                  <c:pt idx="544">
                    <c:v>10</c:v>
                  </c:pt>
                  <c:pt idx="545">
                    <c:v>14</c:v>
                  </c:pt>
                  <c:pt idx="546">
                    <c:v>18</c:v>
                  </c:pt>
                  <c:pt idx="547">
                    <c:v>22</c:v>
                  </c:pt>
                  <c:pt idx="548">
                    <c:v>3</c:v>
                  </c:pt>
                  <c:pt idx="549">
                    <c:v>7</c:v>
                  </c:pt>
                  <c:pt idx="550">
                    <c:v>11</c:v>
                  </c:pt>
                  <c:pt idx="551">
                    <c:v>15</c:v>
                  </c:pt>
                  <c:pt idx="552">
                    <c:v>19</c:v>
                  </c:pt>
                  <c:pt idx="553">
                    <c:v>23</c:v>
                  </c:pt>
                  <c:pt idx="554">
                    <c:v>4</c:v>
                  </c:pt>
                  <c:pt idx="555">
                    <c:v>8</c:v>
                  </c:pt>
                  <c:pt idx="556">
                    <c:v>12</c:v>
                  </c:pt>
                  <c:pt idx="557">
                    <c:v>16</c:v>
                  </c:pt>
                  <c:pt idx="558">
                    <c:v>20</c:v>
                  </c:pt>
                  <c:pt idx="559">
                    <c:v>24</c:v>
                  </c:pt>
                  <c:pt idx="560">
                    <c:v>1</c:v>
                  </c:pt>
                  <c:pt idx="561">
                    <c:v>9</c:v>
                  </c:pt>
                  <c:pt idx="562">
                    <c:v>13</c:v>
                  </c:pt>
                  <c:pt idx="563">
                    <c:v>17</c:v>
                  </c:pt>
                  <c:pt idx="564">
                    <c:v>21</c:v>
                  </c:pt>
                  <c:pt idx="565">
                    <c:v>25</c:v>
                  </c:pt>
                  <c:pt idx="566">
                    <c:v>2</c:v>
                  </c:pt>
                  <c:pt idx="567">
                    <c:v>6</c:v>
                  </c:pt>
                  <c:pt idx="568">
                    <c:v>10</c:v>
                  </c:pt>
                  <c:pt idx="569">
                    <c:v>14</c:v>
                  </c:pt>
                  <c:pt idx="570">
                    <c:v>18</c:v>
                  </c:pt>
                  <c:pt idx="571">
                    <c:v>22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11</c:v>
                  </c:pt>
                  <c:pt idx="575">
                    <c:v>15</c:v>
                  </c:pt>
                  <c:pt idx="576">
                    <c:v>19</c:v>
                  </c:pt>
                  <c:pt idx="577">
                    <c:v>23</c:v>
                  </c:pt>
                  <c:pt idx="578">
                    <c:v>4</c:v>
                  </c:pt>
                  <c:pt idx="579">
                    <c:v>8</c:v>
                  </c:pt>
                  <c:pt idx="580">
                    <c:v>12</c:v>
                  </c:pt>
                  <c:pt idx="581">
                    <c:v>16</c:v>
                  </c:pt>
                  <c:pt idx="582">
                    <c:v>20</c:v>
                  </c:pt>
                  <c:pt idx="583">
                    <c:v>24</c:v>
                  </c:pt>
                  <c:pt idx="584">
                    <c:v>1</c:v>
                  </c:pt>
                  <c:pt idx="585">
                    <c:v>5</c:v>
                  </c:pt>
                  <c:pt idx="586">
                    <c:v>9</c:v>
                  </c:pt>
                  <c:pt idx="587">
                    <c:v>13</c:v>
                  </c:pt>
                  <c:pt idx="588">
                    <c:v>17</c:v>
                  </c:pt>
                  <c:pt idx="589">
                    <c:v>21</c:v>
                  </c:pt>
                  <c:pt idx="590">
                    <c:v>25</c:v>
                  </c:pt>
                  <c:pt idx="591">
                    <c:v>2</c:v>
                  </c:pt>
                  <c:pt idx="592">
                    <c:v>6</c:v>
                  </c:pt>
                  <c:pt idx="593">
                    <c:v>10</c:v>
                  </c:pt>
                  <c:pt idx="594">
                    <c:v>14</c:v>
                  </c:pt>
                  <c:pt idx="595">
                    <c:v>18</c:v>
                  </c:pt>
                  <c:pt idx="596">
                    <c:v>22</c:v>
                  </c:pt>
                  <c:pt idx="597">
                    <c:v>3</c:v>
                  </c:pt>
                  <c:pt idx="598">
                    <c:v>7</c:v>
                  </c:pt>
                  <c:pt idx="599">
                    <c:v>11</c:v>
                  </c:pt>
                  <c:pt idx="600">
                    <c:v>15</c:v>
                  </c:pt>
                  <c:pt idx="601">
                    <c:v>19</c:v>
                  </c:pt>
                  <c:pt idx="602">
                    <c:v>23</c:v>
                  </c:pt>
                  <c:pt idx="603">
                    <c:v>4</c:v>
                  </c:pt>
                  <c:pt idx="604">
                    <c:v>8</c:v>
                  </c:pt>
                  <c:pt idx="605">
                    <c:v>12</c:v>
                  </c:pt>
                  <c:pt idx="606">
                    <c:v>16</c:v>
                  </c:pt>
                  <c:pt idx="607">
                    <c:v>20</c:v>
                  </c:pt>
                  <c:pt idx="608">
                    <c:v>24</c:v>
                  </c:pt>
                  <c:pt idx="609">
                    <c:v>1</c:v>
                  </c:pt>
                  <c:pt idx="610">
                    <c:v>5</c:v>
                  </c:pt>
                  <c:pt idx="611">
                    <c:v>13</c:v>
                  </c:pt>
                  <c:pt idx="612">
                    <c:v>17</c:v>
                  </c:pt>
                  <c:pt idx="613">
                    <c:v>21</c:v>
                  </c:pt>
                  <c:pt idx="614">
                    <c:v>25</c:v>
                  </c:pt>
                  <c:pt idx="615">
                    <c:v>2</c:v>
                  </c:pt>
                  <c:pt idx="616">
                    <c:v>6</c:v>
                  </c:pt>
                  <c:pt idx="617">
                    <c:v>10</c:v>
                  </c:pt>
                  <c:pt idx="618">
                    <c:v>14</c:v>
                  </c:pt>
                  <c:pt idx="619">
                    <c:v>18</c:v>
                  </c:pt>
                  <c:pt idx="620">
                    <c:v>22</c:v>
                  </c:pt>
                  <c:pt idx="621">
                    <c:v>3</c:v>
                  </c:pt>
                  <c:pt idx="622">
                    <c:v>7</c:v>
                  </c:pt>
                  <c:pt idx="623">
                    <c:v>11</c:v>
                  </c:pt>
                  <c:pt idx="624">
                    <c:v>19</c:v>
                  </c:pt>
                  <c:pt idx="625">
                    <c:v>23</c:v>
                  </c:pt>
                  <c:pt idx="626">
                    <c:v>4</c:v>
                  </c:pt>
                  <c:pt idx="627">
                    <c:v>8</c:v>
                  </c:pt>
                  <c:pt idx="628">
                    <c:v>12</c:v>
                  </c:pt>
                  <c:pt idx="629">
                    <c:v>16</c:v>
                  </c:pt>
                  <c:pt idx="630">
                    <c:v>20</c:v>
                  </c:pt>
                  <c:pt idx="631">
                    <c:v>24</c:v>
                  </c:pt>
                  <c:pt idx="632">
                    <c:v>1</c:v>
                  </c:pt>
                  <c:pt idx="633">
                    <c:v>5</c:v>
                  </c:pt>
                  <c:pt idx="634">
                    <c:v>9</c:v>
                  </c:pt>
                  <c:pt idx="635">
                    <c:v>13</c:v>
                  </c:pt>
                  <c:pt idx="636">
                    <c:v>17</c:v>
                  </c:pt>
                  <c:pt idx="637">
                    <c:v>21</c:v>
                  </c:pt>
                  <c:pt idx="638">
                    <c:v>25</c:v>
                  </c:pt>
                  <c:pt idx="639">
                    <c:v>2</c:v>
                  </c:pt>
                  <c:pt idx="640">
                    <c:v>6</c:v>
                  </c:pt>
                  <c:pt idx="641">
                    <c:v>10</c:v>
                  </c:pt>
                  <c:pt idx="642">
                    <c:v>14</c:v>
                  </c:pt>
                  <c:pt idx="643">
                    <c:v>18</c:v>
                  </c:pt>
                  <c:pt idx="644">
                    <c:v>22</c:v>
                  </c:pt>
                  <c:pt idx="645">
                    <c:v>3</c:v>
                  </c:pt>
                  <c:pt idx="646">
                    <c:v>7</c:v>
                  </c:pt>
                  <c:pt idx="647">
                    <c:v>11</c:v>
                  </c:pt>
                  <c:pt idx="648">
                    <c:v>15</c:v>
                  </c:pt>
                  <c:pt idx="649">
                    <c:v>19</c:v>
                  </c:pt>
                  <c:pt idx="650">
                    <c:v>23</c:v>
                  </c:pt>
                  <c:pt idx="651">
                    <c:v>4</c:v>
                  </c:pt>
                  <c:pt idx="652">
                    <c:v>8</c:v>
                  </c:pt>
                  <c:pt idx="653">
                    <c:v>12</c:v>
                  </c:pt>
                  <c:pt idx="654">
                    <c:v>16</c:v>
                  </c:pt>
                  <c:pt idx="655">
                    <c:v>20</c:v>
                  </c:pt>
                  <c:pt idx="656">
                    <c:v>24</c:v>
                  </c:pt>
                  <c:pt idx="657">
                    <c:v>1</c:v>
                  </c:pt>
                  <c:pt idx="658">
                    <c:v>5</c:v>
                  </c:pt>
                  <c:pt idx="659">
                    <c:v>9</c:v>
                  </c:pt>
                  <c:pt idx="660">
                    <c:v>13</c:v>
                  </c:pt>
                  <c:pt idx="661">
                    <c:v>17</c:v>
                  </c:pt>
                  <c:pt idx="662">
                    <c:v>21</c:v>
                  </c:pt>
                  <c:pt idx="663">
                    <c:v>25</c:v>
                  </c:pt>
                  <c:pt idx="664">
                    <c:v>2</c:v>
                  </c:pt>
                  <c:pt idx="665">
                    <c:v>6</c:v>
                  </c:pt>
                  <c:pt idx="666">
                    <c:v>10</c:v>
                  </c:pt>
                  <c:pt idx="667">
                    <c:v>14</c:v>
                  </c:pt>
                  <c:pt idx="668">
                    <c:v>18</c:v>
                  </c:pt>
                  <c:pt idx="669">
                    <c:v>22</c:v>
                  </c:pt>
                  <c:pt idx="670">
                    <c:v>3</c:v>
                  </c:pt>
                  <c:pt idx="671">
                    <c:v>7</c:v>
                  </c:pt>
                  <c:pt idx="672">
                    <c:v>11</c:v>
                  </c:pt>
                  <c:pt idx="673">
                    <c:v>15</c:v>
                  </c:pt>
                  <c:pt idx="674">
                    <c:v>19</c:v>
                  </c:pt>
                  <c:pt idx="675">
                    <c:v>23</c:v>
                  </c:pt>
                  <c:pt idx="676">
                    <c:v>4</c:v>
                  </c:pt>
                  <c:pt idx="677">
                    <c:v>8</c:v>
                  </c:pt>
                  <c:pt idx="678">
                    <c:v>12</c:v>
                  </c:pt>
                  <c:pt idx="679">
                    <c:v>16</c:v>
                  </c:pt>
                  <c:pt idx="680">
                    <c:v>20</c:v>
                  </c:pt>
                  <c:pt idx="681">
                    <c:v>24</c:v>
                  </c:pt>
                  <c:pt idx="682">
                    <c:v>1</c:v>
                  </c:pt>
                  <c:pt idx="683">
                    <c:v>5</c:v>
                  </c:pt>
                  <c:pt idx="684">
                    <c:v>9</c:v>
                  </c:pt>
                  <c:pt idx="685">
                    <c:v>13</c:v>
                  </c:pt>
                  <c:pt idx="686">
                    <c:v>17</c:v>
                  </c:pt>
                  <c:pt idx="687">
                    <c:v>21</c:v>
                  </c:pt>
                  <c:pt idx="688">
                    <c:v>2</c:v>
                  </c:pt>
                  <c:pt idx="689">
                    <c:v>6</c:v>
                  </c:pt>
                  <c:pt idx="690">
                    <c:v>10</c:v>
                  </c:pt>
                  <c:pt idx="691">
                    <c:v>18</c:v>
                  </c:pt>
                  <c:pt idx="692">
                    <c:v>22</c:v>
                  </c:pt>
                  <c:pt idx="693">
                    <c:v>3</c:v>
                  </c:pt>
                  <c:pt idx="694">
                    <c:v>7</c:v>
                  </c:pt>
                  <c:pt idx="695">
                    <c:v>11</c:v>
                  </c:pt>
                  <c:pt idx="696">
                    <c:v>15</c:v>
                  </c:pt>
                  <c:pt idx="697">
                    <c:v>19</c:v>
                  </c:pt>
                  <c:pt idx="698">
                    <c:v>23</c:v>
                  </c:pt>
                  <c:pt idx="699">
                    <c:v>4</c:v>
                  </c:pt>
                  <c:pt idx="700">
                    <c:v>8</c:v>
                  </c:pt>
                  <c:pt idx="701">
                    <c:v>12</c:v>
                  </c:pt>
                  <c:pt idx="702">
                    <c:v>16</c:v>
                  </c:pt>
                  <c:pt idx="703">
                    <c:v>20</c:v>
                  </c:pt>
                  <c:pt idx="704">
                    <c:v>24</c:v>
                  </c:pt>
                  <c:pt idx="705">
                    <c:v>1</c:v>
                  </c:pt>
                  <c:pt idx="706">
                    <c:v>5</c:v>
                  </c:pt>
                  <c:pt idx="707">
                    <c:v>9</c:v>
                  </c:pt>
                  <c:pt idx="708">
                    <c:v>13</c:v>
                  </c:pt>
                  <c:pt idx="709">
                    <c:v>17</c:v>
                  </c:pt>
                  <c:pt idx="710">
                    <c:v>21</c:v>
                  </c:pt>
                  <c:pt idx="711">
                    <c:v>25</c:v>
                  </c:pt>
                  <c:pt idx="712">
                    <c:v>2</c:v>
                  </c:pt>
                  <c:pt idx="713">
                    <c:v>6</c:v>
                  </c:pt>
                  <c:pt idx="714">
                    <c:v>10</c:v>
                  </c:pt>
                  <c:pt idx="715">
                    <c:v>14</c:v>
                  </c:pt>
                  <c:pt idx="716">
                    <c:v>18</c:v>
                  </c:pt>
                  <c:pt idx="717">
                    <c:v>22</c:v>
                  </c:pt>
                  <c:pt idx="718">
                    <c:v>3</c:v>
                  </c:pt>
                  <c:pt idx="719">
                    <c:v>7</c:v>
                  </c:pt>
                  <c:pt idx="720">
                    <c:v>11</c:v>
                  </c:pt>
                  <c:pt idx="721">
                    <c:v>15</c:v>
                  </c:pt>
                  <c:pt idx="722">
                    <c:v>19</c:v>
                  </c:pt>
                  <c:pt idx="723">
                    <c:v>23</c:v>
                  </c:pt>
                  <c:pt idx="724">
                    <c:v>4</c:v>
                  </c:pt>
                  <c:pt idx="725">
                    <c:v>8</c:v>
                  </c:pt>
                  <c:pt idx="726">
                    <c:v>12</c:v>
                  </c:pt>
                  <c:pt idx="727">
                    <c:v>16</c:v>
                  </c:pt>
                  <c:pt idx="728">
                    <c:v>20</c:v>
                  </c:pt>
                  <c:pt idx="729">
                    <c:v>24</c:v>
                  </c:pt>
                  <c:pt idx="730">
                    <c:v>1</c:v>
                  </c:pt>
                  <c:pt idx="731">
                    <c:v>5</c:v>
                  </c:pt>
                  <c:pt idx="732">
                    <c:v>9</c:v>
                  </c:pt>
                  <c:pt idx="733">
                    <c:v>13</c:v>
                  </c:pt>
                  <c:pt idx="734">
                    <c:v>17</c:v>
                  </c:pt>
                  <c:pt idx="735">
                    <c:v>21</c:v>
                  </c:pt>
                  <c:pt idx="736">
                    <c:v>25</c:v>
                  </c:pt>
                  <c:pt idx="737">
                    <c:v>2</c:v>
                  </c:pt>
                  <c:pt idx="738">
                    <c:v>6</c:v>
                  </c:pt>
                  <c:pt idx="739">
                    <c:v>10</c:v>
                  </c:pt>
                  <c:pt idx="740">
                    <c:v>14</c:v>
                  </c:pt>
                  <c:pt idx="741">
                    <c:v>18</c:v>
                  </c:pt>
                  <c:pt idx="742">
                    <c:v>22</c:v>
                  </c:pt>
                  <c:pt idx="743">
                    <c:v>3</c:v>
                  </c:pt>
                  <c:pt idx="744">
                    <c:v>7</c:v>
                  </c:pt>
                  <c:pt idx="745">
                    <c:v>11</c:v>
                  </c:pt>
                  <c:pt idx="746">
                    <c:v>15</c:v>
                  </c:pt>
                  <c:pt idx="747">
                    <c:v>19</c:v>
                  </c:pt>
                  <c:pt idx="748">
                    <c:v>23</c:v>
                  </c:pt>
                  <c:pt idx="749">
                    <c:v>4</c:v>
                  </c:pt>
                  <c:pt idx="750">
                    <c:v>8</c:v>
                  </c:pt>
                  <c:pt idx="751">
                    <c:v>12</c:v>
                  </c:pt>
                  <c:pt idx="752">
                    <c:v>16</c:v>
                  </c:pt>
                  <c:pt idx="753">
                    <c:v>20</c:v>
                  </c:pt>
                  <c:pt idx="754">
                    <c:v>24</c:v>
                  </c:pt>
                  <c:pt idx="755">
                    <c:v>1</c:v>
                  </c:pt>
                  <c:pt idx="756">
                    <c:v>5</c:v>
                  </c:pt>
                  <c:pt idx="757">
                    <c:v>9</c:v>
                  </c:pt>
                  <c:pt idx="758">
                    <c:v>13</c:v>
                  </c:pt>
                  <c:pt idx="759">
                    <c:v>17</c:v>
                  </c:pt>
                  <c:pt idx="760">
                    <c:v>21</c:v>
                  </c:pt>
                  <c:pt idx="761">
                    <c:v>25</c:v>
                  </c:pt>
                  <c:pt idx="762">
                    <c:v>2</c:v>
                  </c:pt>
                  <c:pt idx="763">
                    <c:v>6</c:v>
                  </c:pt>
                  <c:pt idx="764">
                    <c:v>10</c:v>
                  </c:pt>
                  <c:pt idx="765">
                    <c:v>14</c:v>
                  </c:pt>
                  <c:pt idx="766">
                    <c:v>18</c:v>
                  </c:pt>
                  <c:pt idx="767">
                    <c:v>22</c:v>
                  </c:pt>
                  <c:pt idx="768">
                    <c:v>3</c:v>
                  </c:pt>
                  <c:pt idx="769">
                    <c:v>7</c:v>
                  </c:pt>
                  <c:pt idx="770">
                    <c:v>11</c:v>
                  </c:pt>
                  <c:pt idx="771">
                    <c:v>15</c:v>
                  </c:pt>
                  <c:pt idx="772">
                    <c:v>19</c:v>
                  </c:pt>
                  <c:pt idx="773">
                    <c:v>23</c:v>
                  </c:pt>
                  <c:pt idx="774">
                    <c:v>4</c:v>
                  </c:pt>
                  <c:pt idx="775">
                    <c:v>8</c:v>
                  </c:pt>
                  <c:pt idx="776">
                    <c:v>12</c:v>
                  </c:pt>
                  <c:pt idx="777">
                    <c:v>16</c:v>
                  </c:pt>
                  <c:pt idx="778">
                    <c:v>20</c:v>
                  </c:pt>
                  <c:pt idx="779">
                    <c:v>24</c:v>
                  </c:pt>
                  <c:pt idx="780">
                    <c:v>1</c:v>
                  </c:pt>
                  <c:pt idx="781">
                    <c:v>5</c:v>
                  </c:pt>
                  <c:pt idx="782">
                    <c:v>9</c:v>
                  </c:pt>
                  <c:pt idx="783">
                    <c:v>13</c:v>
                  </c:pt>
                  <c:pt idx="784">
                    <c:v>17</c:v>
                  </c:pt>
                  <c:pt idx="785">
                    <c:v>21</c:v>
                  </c:pt>
                  <c:pt idx="786">
                    <c:v>25</c:v>
                  </c:pt>
                  <c:pt idx="787">
                    <c:v>2</c:v>
                  </c:pt>
                  <c:pt idx="788">
                    <c:v>6</c:v>
                  </c:pt>
                  <c:pt idx="789">
                    <c:v>10</c:v>
                  </c:pt>
                  <c:pt idx="790">
                    <c:v>14</c:v>
                  </c:pt>
                  <c:pt idx="791">
                    <c:v>18</c:v>
                  </c:pt>
                  <c:pt idx="792">
                    <c:v>22</c:v>
                  </c:pt>
                  <c:pt idx="793">
                    <c:v>3</c:v>
                  </c:pt>
                  <c:pt idx="794">
                    <c:v>7</c:v>
                  </c:pt>
                  <c:pt idx="795">
                    <c:v>11</c:v>
                  </c:pt>
                  <c:pt idx="796">
                    <c:v>15</c:v>
                  </c:pt>
                  <c:pt idx="797">
                    <c:v>19</c:v>
                  </c:pt>
                  <c:pt idx="798">
                    <c:v>23</c:v>
                  </c:pt>
                  <c:pt idx="799">
                    <c:v>4</c:v>
                  </c:pt>
                  <c:pt idx="800">
                    <c:v>8</c:v>
                  </c:pt>
                  <c:pt idx="801">
                    <c:v>12</c:v>
                  </c:pt>
                  <c:pt idx="802">
                    <c:v>16</c:v>
                  </c:pt>
                  <c:pt idx="803">
                    <c:v>20</c:v>
                  </c:pt>
                  <c:pt idx="804">
                    <c:v>24</c:v>
                  </c:pt>
                  <c:pt idx="805">
                    <c:v>1</c:v>
                  </c:pt>
                  <c:pt idx="806">
                    <c:v>5</c:v>
                  </c:pt>
                  <c:pt idx="807">
                    <c:v>9</c:v>
                  </c:pt>
                  <c:pt idx="808">
                    <c:v>13</c:v>
                  </c:pt>
                  <c:pt idx="809">
                    <c:v>17</c:v>
                  </c:pt>
                  <c:pt idx="810">
                    <c:v>21</c:v>
                  </c:pt>
                  <c:pt idx="811">
                    <c:v>25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10</c:v>
                  </c:pt>
                  <c:pt idx="815">
                    <c:v>14</c:v>
                  </c:pt>
                  <c:pt idx="816">
                    <c:v>18</c:v>
                  </c:pt>
                  <c:pt idx="817">
                    <c:v>22</c:v>
                  </c:pt>
                  <c:pt idx="818">
                    <c:v>3</c:v>
                  </c:pt>
                  <c:pt idx="819">
                    <c:v>7</c:v>
                  </c:pt>
                  <c:pt idx="820">
                    <c:v>11</c:v>
                  </c:pt>
                  <c:pt idx="821">
                    <c:v>15</c:v>
                  </c:pt>
                  <c:pt idx="822">
                    <c:v>19</c:v>
                  </c:pt>
                  <c:pt idx="823">
                    <c:v>23</c:v>
                  </c:pt>
                  <c:pt idx="824">
                    <c:v>4</c:v>
                  </c:pt>
                  <c:pt idx="825">
                    <c:v>8</c:v>
                  </c:pt>
                  <c:pt idx="826">
                    <c:v>12</c:v>
                  </c:pt>
                  <c:pt idx="827">
                    <c:v>16</c:v>
                  </c:pt>
                  <c:pt idx="828">
                    <c:v>20</c:v>
                  </c:pt>
                  <c:pt idx="829">
                    <c:v>24</c:v>
                  </c:pt>
                  <c:pt idx="830">
                    <c:v>1</c:v>
                  </c:pt>
                  <c:pt idx="831">
                    <c:v>5</c:v>
                  </c:pt>
                  <c:pt idx="832">
                    <c:v>9</c:v>
                  </c:pt>
                  <c:pt idx="833">
                    <c:v>13</c:v>
                  </c:pt>
                  <c:pt idx="834">
                    <c:v>17</c:v>
                  </c:pt>
                  <c:pt idx="835">
                    <c:v>21</c:v>
                  </c:pt>
                  <c:pt idx="836">
                    <c:v>25</c:v>
                  </c:pt>
                  <c:pt idx="837">
                    <c:v>2</c:v>
                  </c:pt>
                  <c:pt idx="838">
                    <c:v>6</c:v>
                  </c:pt>
                  <c:pt idx="839">
                    <c:v>10</c:v>
                  </c:pt>
                  <c:pt idx="840">
                    <c:v>14</c:v>
                  </c:pt>
                  <c:pt idx="841">
                    <c:v>18</c:v>
                  </c:pt>
                  <c:pt idx="842">
                    <c:v>22</c:v>
                  </c:pt>
                  <c:pt idx="843">
                    <c:v>3</c:v>
                  </c:pt>
                  <c:pt idx="844">
                    <c:v>7</c:v>
                  </c:pt>
                  <c:pt idx="845">
                    <c:v>11</c:v>
                  </c:pt>
                  <c:pt idx="846">
                    <c:v>15</c:v>
                  </c:pt>
                  <c:pt idx="847">
                    <c:v>19</c:v>
                  </c:pt>
                  <c:pt idx="848">
                    <c:v>23</c:v>
                  </c:pt>
                  <c:pt idx="849">
                    <c:v>4</c:v>
                  </c:pt>
                  <c:pt idx="850">
                    <c:v>8</c:v>
                  </c:pt>
                  <c:pt idx="851">
                    <c:v>12</c:v>
                  </c:pt>
                  <c:pt idx="852">
                    <c:v>16</c:v>
                  </c:pt>
                  <c:pt idx="853">
                    <c:v>20</c:v>
                  </c:pt>
                  <c:pt idx="854">
                    <c:v>24</c:v>
                  </c:pt>
                  <c:pt idx="855">
                    <c:v>1</c:v>
                  </c:pt>
                  <c:pt idx="856">
                    <c:v>5</c:v>
                  </c:pt>
                  <c:pt idx="857">
                    <c:v>9</c:v>
                  </c:pt>
                  <c:pt idx="858">
                    <c:v>13</c:v>
                  </c:pt>
                  <c:pt idx="859">
                    <c:v>17</c:v>
                  </c:pt>
                  <c:pt idx="860">
                    <c:v>21</c:v>
                  </c:pt>
                  <c:pt idx="861">
                    <c:v>25</c:v>
                  </c:pt>
                  <c:pt idx="862">
                    <c:v>2</c:v>
                  </c:pt>
                  <c:pt idx="863">
                    <c:v>6</c:v>
                  </c:pt>
                  <c:pt idx="864">
                    <c:v>10</c:v>
                  </c:pt>
                  <c:pt idx="865">
                    <c:v>14</c:v>
                  </c:pt>
                  <c:pt idx="866">
                    <c:v>18</c:v>
                  </c:pt>
                  <c:pt idx="867">
                    <c:v>22</c:v>
                  </c:pt>
                  <c:pt idx="868">
                    <c:v>3</c:v>
                  </c:pt>
                  <c:pt idx="869">
                    <c:v>7</c:v>
                  </c:pt>
                  <c:pt idx="870">
                    <c:v>11</c:v>
                  </c:pt>
                  <c:pt idx="871">
                    <c:v>15</c:v>
                  </c:pt>
                  <c:pt idx="872">
                    <c:v>19</c:v>
                  </c:pt>
                  <c:pt idx="873">
                    <c:v>23</c:v>
                  </c:pt>
                  <c:pt idx="874">
                    <c:v>4</c:v>
                  </c:pt>
                  <c:pt idx="875">
                    <c:v>8</c:v>
                  </c:pt>
                  <c:pt idx="876">
                    <c:v>12</c:v>
                  </c:pt>
                  <c:pt idx="877">
                    <c:v>16</c:v>
                  </c:pt>
                  <c:pt idx="878">
                    <c:v>20</c:v>
                  </c:pt>
                  <c:pt idx="879">
                    <c:v>24</c:v>
                  </c:pt>
                  <c:pt idx="880">
                    <c:v>1</c:v>
                  </c:pt>
                  <c:pt idx="881">
                    <c:v>5</c:v>
                  </c:pt>
                  <c:pt idx="882">
                    <c:v>9</c:v>
                  </c:pt>
                  <c:pt idx="883">
                    <c:v>13</c:v>
                  </c:pt>
                  <c:pt idx="884">
                    <c:v>17</c:v>
                  </c:pt>
                  <c:pt idx="885">
                    <c:v>21</c:v>
                  </c:pt>
                  <c:pt idx="886">
                    <c:v>25</c:v>
                  </c:pt>
                  <c:pt idx="887">
                    <c:v>2</c:v>
                  </c:pt>
                  <c:pt idx="888">
                    <c:v>6</c:v>
                  </c:pt>
                  <c:pt idx="889">
                    <c:v>10</c:v>
                  </c:pt>
                  <c:pt idx="890">
                    <c:v>14</c:v>
                  </c:pt>
                  <c:pt idx="891">
                    <c:v>18</c:v>
                  </c:pt>
                  <c:pt idx="892">
                    <c:v>22</c:v>
                  </c:pt>
                  <c:pt idx="893">
                    <c:v>3</c:v>
                  </c:pt>
                  <c:pt idx="894">
                    <c:v>7</c:v>
                  </c:pt>
                  <c:pt idx="895">
                    <c:v>11</c:v>
                  </c:pt>
                  <c:pt idx="896">
                    <c:v>15</c:v>
                  </c:pt>
                  <c:pt idx="897">
                    <c:v>19</c:v>
                  </c:pt>
                  <c:pt idx="898">
                    <c:v>23</c:v>
                  </c:pt>
                  <c:pt idx="899">
                    <c:v>4</c:v>
                  </c:pt>
                  <c:pt idx="900">
                    <c:v>8</c:v>
                  </c:pt>
                  <c:pt idx="901">
                    <c:v>12</c:v>
                  </c:pt>
                  <c:pt idx="902">
                    <c:v>16</c:v>
                  </c:pt>
                  <c:pt idx="903">
                    <c:v>20</c:v>
                  </c:pt>
                  <c:pt idx="904">
                    <c:v>24</c:v>
                  </c:pt>
                  <c:pt idx="905">
                    <c:v>1</c:v>
                  </c:pt>
                  <c:pt idx="906">
                    <c:v>5</c:v>
                  </c:pt>
                  <c:pt idx="907">
                    <c:v>9</c:v>
                  </c:pt>
                  <c:pt idx="908">
                    <c:v>13</c:v>
                  </c:pt>
                  <c:pt idx="909">
                    <c:v>17</c:v>
                  </c:pt>
                  <c:pt idx="910">
                    <c:v>21</c:v>
                  </c:pt>
                  <c:pt idx="911">
                    <c:v>25</c:v>
                  </c:pt>
                  <c:pt idx="912">
                    <c:v>2</c:v>
                  </c:pt>
                  <c:pt idx="913">
                    <c:v>6</c:v>
                  </c:pt>
                  <c:pt idx="914">
                    <c:v>10</c:v>
                  </c:pt>
                  <c:pt idx="915">
                    <c:v>14</c:v>
                  </c:pt>
                  <c:pt idx="916">
                    <c:v>18</c:v>
                  </c:pt>
                  <c:pt idx="917">
                    <c:v>22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11</c:v>
                  </c:pt>
                  <c:pt idx="921">
                    <c:v>15</c:v>
                  </c:pt>
                  <c:pt idx="922">
                    <c:v>19</c:v>
                  </c:pt>
                  <c:pt idx="923">
                    <c:v>23</c:v>
                  </c:pt>
                  <c:pt idx="924">
                    <c:v>4</c:v>
                  </c:pt>
                  <c:pt idx="925">
                    <c:v>8</c:v>
                  </c:pt>
                  <c:pt idx="926">
                    <c:v>12</c:v>
                  </c:pt>
                  <c:pt idx="927">
                    <c:v>16</c:v>
                  </c:pt>
                  <c:pt idx="928">
                    <c:v>20</c:v>
                  </c:pt>
                  <c:pt idx="929">
                    <c:v>24</c:v>
                  </c:pt>
                  <c:pt idx="930">
                    <c:v>1</c:v>
                  </c:pt>
                  <c:pt idx="931">
                    <c:v>5</c:v>
                  </c:pt>
                  <c:pt idx="932">
                    <c:v>9</c:v>
                  </c:pt>
                  <c:pt idx="933">
                    <c:v>13</c:v>
                  </c:pt>
                  <c:pt idx="934">
                    <c:v>17</c:v>
                  </c:pt>
                  <c:pt idx="935">
                    <c:v>21</c:v>
                  </c:pt>
                  <c:pt idx="936">
                    <c:v>25</c:v>
                  </c:pt>
                  <c:pt idx="937">
                    <c:v>2</c:v>
                  </c:pt>
                  <c:pt idx="938">
                    <c:v>6</c:v>
                  </c:pt>
                  <c:pt idx="939">
                    <c:v>10</c:v>
                  </c:pt>
                  <c:pt idx="940">
                    <c:v>14</c:v>
                  </c:pt>
                  <c:pt idx="941">
                    <c:v>18</c:v>
                  </c:pt>
                  <c:pt idx="942">
                    <c:v>22</c:v>
                  </c:pt>
                  <c:pt idx="943">
                    <c:v>3</c:v>
                  </c:pt>
                  <c:pt idx="944">
                    <c:v>7</c:v>
                  </c:pt>
                  <c:pt idx="945">
                    <c:v>11</c:v>
                  </c:pt>
                  <c:pt idx="946">
                    <c:v>15</c:v>
                  </c:pt>
                  <c:pt idx="947">
                    <c:v>19</c:v>
                  </c:pt>
                  <c:pt idx="948">
                    <c:v>23</c:v>
                  </c:pt>
                  <c:pt idx="949">
                    <c:v>4</c:v>
                  </c:pt>
                  <c:pt idx="950">
                    <c:v>8</c:v>
                  </c:pt>
                  <c:pt idx="951">
                    <c:v>12</c:v>
                  </c:pt>
                  <c:pt idx="952">
                    <c:v>16</c:v>
                  </c:pt>
                  <c:pt idx="953">
                    <c:v>20</c:v>
                  </c:pt>
                  <c:pt idx="954">
                    <c:v>24</c:v>
                  </c:pt>
                  <c:pt idx="955">
                    <c:v>1</c:v>
                  </c:pt>
                  <c:pt idx="956">
                    <c:v>5</c:v>
                  </c:pt>
                  <c:pt idx="957">
                    <c:v>9</c:v>
                  </c:pt>
                  <c:pt idx="958">
                    <c:v>13</c:v>
                  </c:pt>
                  <c:pt idx="959">
                    <c:v>17</c:v>
                  </c:pt>
                  <c:pt idx="960">
                    <c:v>21</c:v>
                  </c:pt>
                  <c:pt idx="961">
                    <c:v>25</c:v>
                  </c:pt>
                  <c:pt idx="962">
                    <c:v>2</c:v>
                  </c:pt>
                  <c:pt idx="963">
                    <c:v>6</c:v>
                  </c:pt>
                  <c:pt idx="964">
                    <c:v>10</c:v>
                  </c:pt>
                  <c:pt idx="965">
                    <c:v>14</c:v>
                  </c:pt>
                  <c:pt idx="966">
                    <c:v>18</c:v>
                  </c:pt>
                  <c:pt idx="967">
                    <c:v>22</c:v>
                  </c:pt>
                  <c:pt idx="968">
                    <c:v>3</c:v>
                  </c:pt>
                  <c:pt idx="969">
                    <c:v>7</c:v>
                  </c:pt>
                  <c:pt idx="970">
                    <c:v>11</c:v>
                  </c:pt>
                  <c:pt idx="971">
                    <c:v>15</c:v>
                  </c:pt>
                  <c:pt idx="972">
                    <c:v>23</c:v>
                  </c:pt>
                  <c:pt idx="973">
                    <c:v>4</c:v>
                  </c:pt>
                  <c:pt idx="974">
                    <c:v>8</c:v>
                  </c:pt>
                  <c:pt idx="975">
                    <c:v>12</c:v>
                  </c:pt>
                  <c:pt idx="976">
                    <c:v>16</c:v>
                  </c:pt>
                  <c:pt idx="977">
                    <c:v>20</c:v>
                  </c:pt>
                  <c:pt idx="978">
                    <c:v>24</c:v>
                  </c:pt>
                  <c:pt idx="979">
                    <c:v>1</c:v>
                  </c:pt>
                  <c:pt idx="980">
                    <c:v>5</c:v>
                  </c:pt>
                  <c:pt idx="981">
                    <c:v>13</c:v>
                  </c:pt>
                  <c:pt idx="982">
                    <c:v>17</c:v>
                  </c:pt>
                  <c:pt idx="983">
                    <c:v>21</c:v>
                  </c:pt>
                  <c:pt idx="984">
                    <c:v>25</c:v>
                  </c:pt>
                  <c:pt idx="985">
                    <c:v>2</c:v>
                  </c:pt>
                  <c:pt idx="986">
                    <c:v>6</c:v>
                  </c:pt>
                  <c:pt idx="987">
                    <c:v>14</c:v>
                  </c:pt>
                  <c:pt idx="988">
                    <c:v>18</c:v>
                  </c:pt>
                  <c:pt idx="989">
                    <c:v>22</c:v>
                  </c:pt>
                  <c:pt idx="990">
                    <c:v>3</c:v>
                  </c:pt>
                  <c:pt idx="991">
                    <c:v>7</c:v>
                  </c:pt>
                  <c:pt idx="992">
                    <c:v>11</c:v>
                  </c:pt>
                  <c:pt idx="993">
                    <c:v>15</c:v>
                  </c:pt>
                  <c:pt idx="994">
                    <c:v>19</c:v>
                  </c:pt>
                  <c:pt idx="995">
                    <c:v>23</c:v>
                  </c:pt>
                  <c:pt idx="996">
                    <c:v>4</c:v>
                  </c:pt>
                  <c:pt idx="997">
                    <c:v>8</c:v>
                  </c:pt>
                  <c:pt idx="998">
                    <c:v>12</c:v>
                  </c:pt>
                  <c:pt idx="999">
                    <c:v>16</c:v>
                  </c:pt>
                  <c:pt idx="1000">
                    <c:v>20</c:v>
                  </c:pt>
                  <c:pt idx="1001">
                    <c:v>24</c:v>
                  </c:pt>
                  <c:pt idx="1002">
                    <c:v>1</c:v>
                  </c:pt>
                  <c:pt idx="1003">
                    <c:v>5</c:v>
                  </c:pt>
                  <c:pt idx="1004">
                    <c:v>9</c:v>
                  </c:pt>
                  <c:pt idx="1005">
                    <c:v>13</c:v>
                  </c:pt>
                  <c:pt idx="1006">
                    <c:v>17</c:v>
                  </c:pt>
                  <c:pt idx="1007">
                    <c:v>21</c:v>
                  </c:pt>
                  <c:pt idx="1008">
                    <c:v>25</c:v>
                  </c:pt>
                  <c:pt idx="1009">
                    <c:v>2</c:v>
                  </c:pt>
                  <c:pt idx="1010">
                    <c:v>6</c:v>
                  </c:pt>
                  <c:pt idx="1011">
                    <c:v>10</c:v>
                  </c:pt>
                  <c:pt idx="1012">
                    <c:v>14</c:v>
                  </c:pt>
                  <c:pt idx="1013">
                    <c:v>18</c:v>
                  </c:pt>
                  <c:pt idx="1014">
                    <c:v>22</c:v>
                  </c:pt>
                  <c:pt idx="1015">
                    <c:v>3</c:v>
                  </c:pt>
                  <c:pt idx="1016">
                    <c:v>7</c:v>
                  </c:pt>
                  <c:pt idx="1017">
                    <c:v>11</c:v>
                  </c:pt>
                  <c:pt idx="1018">
                    <c:v>15</c:v>
                  </c:pt>
                  <c:pt idx="1019">
                    <c:v>19</c:v>
                  </c:pt>
                  <c:pt idx="1020">
                    <c:v>23</c:v>
                  </c:pt>
                  <c:pt idx="1021">
                    <c:v>4</c:v>
                  </c:pt>
                  <c:pt idx="1022">
                    <c:v>8</c:v>
                  </c:pt>
                  <c:pt idx="1023">
                    <c:v>12</c:v>
                  </c:pt>
                  <c:pt idx="1024">
                    <c:v>16</c:v>
                  </c:pt>
                  <c:pt idx="1025">
                    <c:v>20</c:v>
                  </c:pt>
                  <c:pt idx="1026">
                    <c:v>24</c:v>
                  </c:pt>
                  <c:pt idx="1027">
                    <c:v>1</c:v>
                  </c:pt>
                  <c:pt idx="1028">
                    <c:v>5</c:v>
                  </c:pt>
                  <c:pt idx="1029">
                    <c:v>9</c:v>
                  </c:pt>
                  <c:pt idx="1030">
                    <c:v>13</c:v>
                  </c:pt>
                  <c:pt idx="1031">
                    <c:v>17</c:v>
                  </c:pt>
                  <c:pt idx="1032">
                    <c:v>21</c:v>
                  </c:pt>
                  <c:pt idx="1033">
                    <c:v>25</c:v>
                  </c:pt>
                  <c:pt idx="1034">
                    <c:v>2</c:v>
                  </c:pt>
                  <c:pt idx="1035">
                    <c:v>6</c:v>
                  </c:pt>
                  <c:pt idx="1036">
                    <c:v>10</c:v>
                  </c:pt>
                  <c:pt idx="1037">
                    <c:v>14</c:v>
                  </c:pt>
                  <c:pt idx="1038">
                    <c:v>18</c:v>
                  </c:pt>
                  <c:pt idx="1039">
                    <c:v>22</c:v>
                  </c:pt>
                  <c:pt idx="1040">
                    <c:v>3</c:v>
                  </c:pt>
                  <c:pt idx="1041">
                    <c:v>7</c:v>
                  </c:pt>
                  <c:pt idx="1042">
                    <c:v>11</c:v>
                  </c:pt>
                  <c:pt idx="1043">
                    <c:v>15</c:v>
                  </c:pt>
                  <c:pt idx="1044">
                    <c:v>19</c:v>
                  </c:pt>
                  <c:pt idx="1045">
                    <c:v>23</c:v>
                  </c:pt>
                  <c:pt idx="1046">
                    <c:v>4</c:v>
                  </c:pt>
                  <c:pt idx="1047">
                    <c:v>8</c:v>
                  </c:pt>
                  <c:pt idx="1048">
                    <c:v>12</c:v>
                  </c:pt>
                  <c:pt idx="1049">
                    <c:v>16</c:v>
                  </c:pt>
                  <c:pt idx="1050">
                    <c:v>20</c:v>
                  </c:pt>
                  <c:pt idx="1051">
                    <c:v>24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9</c:v>
                  </c:pt>
                  <c:pt idx="1055">
                    <c:v>13</c:v>
                  </c:pt>
                  <c:pt idx="1056">
                    <c:v>17</c:v>
                  </c:pt>
                  <c:pt idx="1057">
                    <c:v>21</c:v>
                  </c:pt>
                  <c:pt idx="1058">
                    <c:v>25</c:v>
                  </c:pt>
                  <c:pt idx="1059">
                    <c:v>2</c:v>
                  </c:pt>
                  <c:pt idx="1060">
                    <c:v>6</c:v>
                  </c:pt>
                  <c:pt idx="1061">
                    <c:v>10</c:v>
                  </c:pt>
                  <c:pt idx="1062">
                    <c:v>14</c:v>
                  </c:pt>
                  <c:pt idx="1063">
                    <c:v>18</c:v>
                  </c:pt>
                  <c:pt idx="1064">
                    <c:v>22</c:v>
                  </c:pt>
                  <c:pt idx="1065">
                    <c:v>3</c:v>
                  </c:pt>
                  <c:pt idx="1066">
                    <c:v>7</c:v>
                  </c:pt>
                  <c:pt idx="1067">
                    <c:v>11</c:v>
                  </c:pt>
                  <c:pt idx="1068">
                    <c:v>15</c:v>
                  </c:pt>
                  <c:pt idx="1069">
                    <c:v>19</c:v>
                  </c:pt>
                  <c:pt idx="1070">
                    <c:v>23</c:v>
                  </c:pt>
                  <c:pt idx="1071">
                    <c:v>4</c:v>
                  </c:pt>
                  <c:pt idx="1072">
                    <c:v>8</c:v>
                  </c:pt>
                  <c:pt idx="1073">
                    <c:v>12</c:v>
                  </c:pt>
                  <c:pt idx="1074">
                    <c:v>16</c:v>
                  </c:pt>
                  <c:pt idx="1075">
                    <c:v>20</c:v>
                  </c:pt>
                  <c:pt idx="1076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4">
                    <c:v>A</c:v>
                  </c:pt>
                  <c:pt idx="31">
                    <c:v>B</c:v>
                  </c:pt>
                  <c:pt idx="37">
                    <c:v>C</c:v>
                  </c:pt>
                  <c:pt idx="42">
                    <c:v>D</c:v>
                  </c:pt>
                  <c:pt idx="48">
                    <c:v>A</c:v>
                  </c:pt>
                  <c:pt idx="55">
                    <c:v>B</c:v>
                  </c:pt>
                  <c:pt idx="61">
                    <c:v>C</c:v>
                  </c:pt>
                  <c:pt idx="67">
                    <c:v>D</c:v>
                  </c:pt>
                  <c:pt idx="73">
                    <c:v>A</c:v>
                  </c:pt>
                  <c:pt idx="80">
                    <c:v>B</c:v>
                  </c:pt>
                  <c:pt idx="86">
                    <c:v>C</c:v>
                  </c:pt>
                  <c:pt idx="92">
                    <c:v>D</c:v>
                  </c:pt>
                  <c:pt idx="98">
                    <c:v>A</c:v>
                  </c:pt>
                  <c:pt idx="105">
                    <c:v>B</c:v>
                  </c:pt>
                  <c:pt idx="111">
                    <c:v>C</c:v>
                  </c:pt>
                  <c:pt idx="117">
                    <c:v>D</c:v>
                  </c:pt>
                  <c:pt idx="123">
                    <c:v>A</c:v>
                  </c:pt>
                  <c:pt idx="130">
                    <c:v>B</c:v>
                  </c:pt>
                  <c:pt idx="136">
                    <c:v>C</c:v>
                  </c:pt>
                  <c:pt idx="142">
                    <c:v>D</c:v>
                  </c:pt>
                  <c:pt idx="148">
                    <c:v>A</c:v>
                  </c:pt>
                  <c:pt idx="155">
                    <c:v>B</c:v>
                  </c:pt>
                  <c:pt idx="161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7">
                    <c:v>A</c:v>
                  </c:pt>
                  <c:pt idx="254">
                    <c:v>B</c:v>
                  </c:pt>
                  <c:pt idx="260">
                    <c:v>C</c:v>
                  </c:pt>
                  <c:pt idx="266">
                    <c:v>D</c:v>
                  </c:pt>
                  <c:pt idx="272">
                    <c:v>A</c:v>
                  </c:pt>
                  <c:pt idx="279">
                    <c:v>B</c:v>
                  </c:pt>
                  <c:pt idx="285">
                    <c:v>C</c:v>
                  </c:pt>
                  <c:pt idx="291">
                    <c:v>D</c:v>
                  </c:pt>
                  <c:pt idx="297">
                    <c:v>A</c:v>
                  </c:pt>
                  <c:pt idx="304">
                    <c:v>B</c:v>
                  </c:pt>
                  <c:pt idx="310">
                    <c:v>C</c:v>
                  </c:pt>
                  <c:pt idx="315">
                    <c:v>D</c:v>
                  </c:pt>
                  <c:pt idx="320">
                    <c:v>A</c:v>
                  </c:pt>
                  <c:pt idx="326">
                    <c:v>B</c:v>
                  </c:pt>
                  <c:pt idx="332">
                    <c:v>C</c:v>
                  </c:pt>
                  <c:pt idx="338">
                    <c:v>D</c:v>
                  </c:pt>
                  <c:pt idx="343">
                    <c:v>A</c:v>
                  </c:pt>
                  <c:pt idx="349">
                    <c:v>B</c:v>
                  </c:pt>
                  <c:pt idx="354">
                    <c:v>C</c:v>
                  </c:pt>
                  <c:pt idx="360">
                    <c:v>D</c:v>
                  </c:pt>
                  <c:pt idx="366">
                    <c:v>A</c:v>
                  </c:pt>
                  <c:pt idx="373">
                    <c:v>B</c:v>
                  </c:pt>
                  <c:pt idx="379">
                    <c:v>C</c:v>
                  </c:pt>
                  <c:pt idx="385">
                    <c:v>D</c:v>
                  </c:pt>
                  <c:pt idx="391">
                    <c:v>A</c:v>
                  </c:pt>
                  <c:pt idx="397">
                    <c:v>B</c:v>
                  </c:pt>
                  <c:pt idx="403">
                    <c:v>C</c:v>
                  </c:pt>
                  <c:pt idx="409">
                    <c:v>D</c:v>
                  </c:pt>
                  <c:pt idx="415">
                    <c:v>A</c:v>
                  </c:pt>
                  <c:pt idx="422">
                    <c:v>B</c:v>
                  </c:pt>
                  <c:pt idx="428">
                    <c:v>C</c:v>
                  </c:pt>
                  <c:pt idx="433">
                    <c:v>D</c:v>
                  </c:pt>
                  <c:pt idx="439">
                    <c:v>A</c:v>
                  </c:pt>
                  <c:pt idx="446">
                    <c:v>B</c:v>
                  </c:pt>
                  <c:pt idx="452">
                    <c:v>C</c:v>
                  </c:pt>
                  <c:pt idx="457">
                    <c:v>D</c:v>
                  </c:pt>
                  <c:pt idx="463">
                    <c:v>A</c:v>
                  </c:pt>
                  <c:pt idx="470">
                    <c:v>B</c:v>
                  </c:pt>
                  <c:pt idx="476">
                    <c:v>C</c:v>
                  </c:pt>
                  <c:pt idx="482">
                    <c:v>D</c:v>
                  </c:pt>
                  <c:pt idx="488">
                    <c:v>A</c:v>
                  </c:pt>
                  <c:pt idx="495">
                    <c:v>B</c:v>
                  </c:pt>
                  <c:pt idx="501">
                    <c:v>C</c:v>
                  </c:pt>
                  <c:pt idx="507">
                    <c:v>D</c:v>
                  </c:pt>
                  <c:pt idx="513">
                    <c:v>A</c:v>
                  </c:pt>
                  <c:pt idx="519">
                    <c:v>B</c:v>
                  </c:pt>
                  <c:pt idx="525">
                    <c:v>C</c:v>
                  </c:pt>
                  <c:pt idx="529">
                    <c:v>D</c:v>
                  </c:pt>
                  <c:pt idx="535">
                    <c:v>A</c:v>
                  </c:pt>
                  <c:pt idx="542">
                    <c:v>B</c:v>
                  </c:pt>
                  <c:pt idx="548">
                    <c:v>C</c:v>
                  </c:pt>
                  <c:pt idx="554">
                    <c:v>D</c:v>
                  </c:pt>
                  <c:pt idx="560">
                    <c:v>A</c:v>
                  </c:pt>
                  <c:pt idx="566">
                    <c:v>B</c:v>
                  </c:pt>
                  <c:pt idx="572">
                    <c:v>C</c:v>
                  </c:pt>
                  <c:pt idx="578">
                    <c:v>D</c:v>
                  </c:pt>
                  <c:pt idx="584">
                    <c:v>A</c:v>
                  </c:pt>
                  <c:pt idx="591">
                    <c:v>B</c:v>
                  </c:pt>
                  <c:pt idx="597">
                    <c:v>C</c:v>
                  </c:pt>
                  <c:pt idx="603">
                    <c:v>D</c:v>
                  </c:pt>
                  <c:pt idx="609">
                    <c:v>A</c:v>
                  </c:pt>
                  <c:pt idx="615">
                    <c:v>B</c:v>
                  </c:pt>
                  <c:pt idx="621">
                    <c:v>C</c:v>
                  </c:pt>
                  <c:pt idx="626">
                    <c:v>D</c:v>
                  </c:pt>
                  <c:pt idx="632">
                    <c:v>A</c:v>
                  </c:pt>
                  <c:pt idx="639">
                    <c:v>B</c:v>
                  </c:pt>
                  <c:pt idx="645">
                    <c:v>C</c:v>
                  </c:pt>
                  <c:pt idx="651">
                    <c:v>D</c:v>
                  </c:pt>
                  <c:pt idx="657">
                    <c:v>A</c:v>
                  </c:pt>
                  <c:pt idx="664">
                    <c:v>B</c:v>
                  </c:pt>
                  <c:pt idx="670">
                    <c:v>C</c:v>
                  </c:pt>
                  <c:pt idx="676">
                    <c:v>D</c:v>
                  </c:pt>
                  <c:pt idx="682">
                    <c:v>A</c:v>
                  </c:pt>
                  <c:pt idx="688">
                    <c:v>B</c:v>
                  </c:pt>
                  <c:pt idx="693">
                    <c:v>C</c:v>
                  </c:pt>
                  <c:pt idx="699">
                    <c:v>D</c:v>
                  </c:pt>
                  <c:pt idx="705">
                    <c:v>A</c:v>
                  </c:pt>
                  <c:pt idx="712">
                    <c:v>B</c:v>
                  </c:pt>
                  <c:pt idx="718">
                    <c:v>C</c:v>
                  </c:pt>
                  <c:pt idx="724">
                    <c:v>D</c:v>
                  </c:pt>
                  <c:pt idx="730">
                    <c:v>A</c:v>
                  </c:pt>
                  <c:pt idx="737">
                    <c:v>B</c:v>
                  </c:pt>
                  <c:pt idx="743">
                    <c:v>C</c:v>
                  </c:pt>
                  <c:pt idx="749">
                    <c:v>D</c:v>
                  </c:pt>
                  <c:pt idx="755">
                    <c:v>A</c:v>
                  </c:pt>
                  <c:pt idx="762">
                    <c:v>B</c:v>
                  </c:pt>
                  <c:pt idx="768">
                    <c:v>C</c:v>
                  </c:pt>
                  <c:pt idx="774">
                    <c:v>D</c:v>
                  </c:pt>
                  <c:pt idx="780">
                    <c:v>A</c:v>
                  </c:pt>
                  <c:pt idx="787">
                    <c:v>B</c:v>
                  </c:pt>
                  <c:pt idx="793">
                    <c:v>C</c:v>
                  </c:pt>
                  <c:pt idx="799">
                    <c:v>D</c:v>
                  </c:pt>
                  <c:pt idx="805">
                    <c:v>A</c:v>
                  </c:pt>
                  <c:pt idx="812">
                    <c:v>B</c:v>
                  </c:pt>
                  <c:pt idx="818">
                    <c:v>C</c:v>
                  </c:pt>
                  <c:pt idx="824">
                    <c:v>D</c:v>
                  </c:pt>
                  <c:pt idx="830">
                    <c:v>A</c:v>
                  </c:pt>
                  <c:pt idx="837">
                    <c:v>B</c:v>
                  </c:pt>
                  <c:pt idx="843">
                    <c:v>C</c:v>
                  </c:pt>
                  <c:pt idx="849">
                    <c:v>D</c:v>
                  </c:pt>
                  <c:pt idx="855">
                    <c:v>A</c:v>
                  </c:pt>
                  <c:pt idx="862">
                    <c:v>B</c:v>
                  </c:pt>
                  <c:pt idx="868">
                    <c:v>C</c:v>
                  </c:pt>
                  <c:pt idx="874">
                    <c:v>D</c:v>
                  </c:pt>
                  <c:pt idx="880">
                    <c:v>A</c:v>
                  </c:pt>
                  <c:pt idx="887">
                    <c:v>B</c:v>
                  </c:pt>
                  <c:pt idx="893">
                    <c:v>C</c:v>
                  </c:pt>
                  <c:pt idx="899">
                    <c:v>D</c:v>
                  </c:pt>
                  <c:pt idx="905">
                    <c:v>A</c:v>
                  </c:pt>
                  <c:pt idx="912">
                    <c:v>B</c:v>
                  </c:pt>
                  <c:pt idx="918">
                    <c:v>C</c:v>
                  </c:pt>
                  <c:pt idx="924">
                    <c:v>D</c:v>
                  </c:pt>
                  <c:pt idx="930">
                    <c:v>A</c:v>
                  </c:pt>
                  <c:pt idx="937">
                    <c:v>B</c:v>
                  </c:pt>
                  <c:pt idx="943">
                    <c:v>C</c:v>
                  </c:pt>
                  <c:pt idx="949">
                    <c:v>D</c:v>
                  </c:pt>
                  <c:pt idx="955">
                    <c:v>A</c:v>
                  </c:pt>
                  <c:pt idx="962">
                    <c:v>B</c:v>
                  </c:pt>
                  <c:pt idx="968">
                    <c:v>C</c:v>
                  </c:pt>
                  <c:pt idx="973">
                    <c:v>D</c:v>
                  </c:pt>
                  <c:pt idx="979">
                    <c:v>A</c:v>
                  </c:pt>
                  <c:pt idx="985">
                    <c:v>B</c:v>
                  </c:pt>
                  <c:pt idx="990">
                    <c:v>C</c:v>
                  </c:pt>
                  <c:pt idx="996">
                    <c:v>D</c:v>
                  </c:pt>
                  <c:pt idx="1002">
                    <c:v>A</c:v>
                  </c:pt>
                  <c:pt idx="1009">
                    <c:v>B</c:v>
                  </c:pt>
                  <c:pt idx="1015">
                    <c:v>C</c:v>
                  </c:pt>
                  <c:pt idx="1021">
                    <c:v>D</c:v>
                  </c:pt>
                  <c:pt idx="1027">
                    <c:v>A</c:v>
                  </c:pt>
                  <c:pt idx="1034">
                    <c:v>B</c:v>
                  </c:pt>
                  <c:pt idx="1040">
                    <c:v>C</c:v>
                  </c:pt>
                  <c:pt idx="1046">
                    <c:v>D</c:v>
                  </c:pt>
                  <c:pt idx="1052">
                    <c:v>A</c:v>
                  </c:pt>
                  <c:pt idx="1059">
                    <c:v>B</c:v>
                  </c:pt>
                  <c:pt idx="1065">
                    <c:v>C</c:v>
                  </c:pt>
                  <c:pt idx="1071">
                    <c:v>D</c:v>
                  </c:pt>
                </c:lvl>
                <c:lvl>
                  <c:pt idx="0">
                    <c:v>W07</c:v>
                  </c:pt>
                  <c:pt idx="24">
                    <c:v>W10</c:v>
                  </c:pt>
                  <c:pt idx="48">
                    <c:v>W15</c:v>
                  </c:pt>
                  <c:pt idx="73">
                    <c:v>W17</c:v>
                  </c:pt>
                  <c:pt idx="98">
                    <c:v>W19</c:v>
                  </c:pt>
                  <c:pt idx="123">
                    <c:v>W25</c:v>
                  </c:pt>
                  <c:pt idx="148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7">
                    <c:v>W36</c:v>
                  </c:pt>
                  <c:pt idx="272">
                    <c:v>W37</c:v>
                  </c:pt>
                  <c:pt idx="297">
                    <c:v>W38</c:v>
                  </c:pt>
                  <c:pt idx="320">
                    <c:v>W39</c:v>
                  </c:pt>
                  <c:pt idx="343">
                    <c:v>W40</c:v>
                  </c:pt>
                  <c:pt idx="366">
                    <c:v>W43</c:v>
                  </c:pt>
                  <c:pt idx="391">
                    <c:v>W44</c:v>
                  </c:pt>
                  <c:pt idx="415">
                    <c:v>W49</c:v>
                  </c:pt>
                  <c:pt idx="439">
                    <c:v>W02</c:v>
                  </c:pt>
                  <c:pt idx="463">
                    <c:v>W03</c:v>
                  </c:pt>
                  <c:pt idx="488">
                    <c:v>W16</c:v>
                  </c:pt>
                  <c:pt idx="513">
                    <c:v>W20</c:v>
                  </c:pt>
                  <c:pt idx="535">
                    <c:v>W21</c:v>
                  </c:pt>
                  <c:pt idx="560">
                    <c:v>W25</c:v>
                  </c:pt>
                  <c:pt idx="584">
                    <c:v>W39</c:v>
                  </c:pt>
                  <c:pt idx="609">
                    <c:v>W41</c:v>
                  </c:pt>
                  <c:pt idx="632">
                    <c:v>W45</c:v>
                  </c:pt>
                  <c:pt idx="657">
                    <c:v>W46</c:v>
                  </c:pt>
                  <c:pt idx="682">
                    <c:v>W47</c:v>
                  </c:pt>
                  <c:pt idx="705">
                    <c:v>W49</c:v>
                  </c:pt>
                  <c:pt idx="730">
                    <c:v>W02</c:v>
                  </c:pt>
                  <c:pt idx="755">
                    <c:v>W05</c:v>
                  </c:pt>
                  <c:pt idx="780">
                    <c:v>W07</c:v>
                  </c:pt>
                  <c:pt idx="805">
                    <c:v>W08</c:v>
                  </c:pt>
                  <c:pt idx="830">
                    <c:v>W10</c:v>
                  </c:pt>
                  <c:pt idx="855">
                    <c:v>W15</c:v>
                  </c:pt>
                  <c:pt idx="880">
                    <c:v>W18</c:v>
                  </c:pt>
                  <c:pt idx="905">
                    <c:v>W22</c:v>
                  </c:pt>
                  <c:pt idx="930">
                    <c:v>W25</c:v>
                  </c:pt>
                  <c:pt idx="955">
                    <c:v>W28</c:v>
                  </c:pt>
                  <c:pt idx="979">
                    <c:v>W30</c:v>
                  </c:pt>
                  <c:pt idx="1002">
                    <c:v>W32</c:v>
                  </c:pt>
                  <c:pt idx="1027">
                    <c:v>W33</c:v>
                  </c:pt>
                  <c:pt idx="1052">
                    <c:v>W36</c:v>
                  </c:pt>
                </c:lvl>
                <c:lvl>
                  <c:pt idx="0">
                    <c:v>2022 </c:v>
                  </c:pt>
                  <c:pt idx="439">
                    <c:v>2023 </c:v>
                  </c:pt>
                  <c:pt idx="7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'C031JI_2'!$F$6:$F$1084</c:f>
              <c:numCache>
                <c:formatCode>0.00_ </c:formatCode>
                <c:ptCount val="1077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9</c:v>
                </c:pt>
                <c:pt idx="169">
                  <c:v>9</c:v>
                </c:pt>
                <c:pt idx="170">
                  <c:v>9</c:v>
                </c:pt>
                <c:pt idx="171">
                  <c:v>9</c:v>
                </c:pt>
                <c:pt idx="172">
                  <c:v>9</c:v>
                </c:pt>
                <c:pt idx="173">
                  <c:v>9</c:v>
                </c:pt>
                <c:pt idx="174">
                  <c:v>9</c:v>
                </c:pt>
                <c:pt idx="175">
                  <c:v>9</c:v>
                </c:pt>
                <c:pt idx="176">
                  <c:v>9</c:v>
                </c:pt>
                <c:pt idx="177">
                  <c:v>9</c:v>
                </c:pt>
                <c:pt idx="178">
                  <c:v>9</c:v>
                </c:pt>
                <c:pt idx="179">
                  <c:v>9</c:v>
                </c:pt>
                <c:pt idx="180">
                  <c:v>9</c:v>
                </c:pt>
                <c:pt idx="181">
                  <c:v>9</c:v>
                </c:pt>
                <c:pt idx="182">
                  <c:v>9</c:v>
                </c:pt>
                <c:pt idx="183">
                  <c:v>9</c:v>
                </c:pt>
                <c:pt idx="184">
                  <c:v>9</c:v>
                </c:pt>
                <c:pt idx="185">
                  <c:v>9</c:v>
                </c:pt>
                <c:pt idx="186">
                  <c:v>9</c:v>
                </c:pt>
                <c:pt idx="187">
                  <c:v>9</c:v>
                </c:pt>
                <c:pt idx="188">
                  <c:v>9</c:v>
                </c:pt>
                <c:pt idx="189">
                  <c:v>9</c:v>
                </c:pt>
                <c:pt idx="190">
                  <c:v>9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9</c:v>
                </c:pt>
                <c:pt idx="196">
                  <c:v>9</c:v>
                </c:pt>
                <c:pt idx="197">
                  <c:v>9</c:v>
                </c:pt>
                <c:pt idx="198">
                  <c:v>9</c:v>
                </c:pt>
                <c:pt idx="199">
                  <c:v>9</c:v>
                </c:pt>
                <c:pt idx="200">
                  <c:v>9</c:v>
                </c:pt>
                <c:pt idx="201">
                  <c:v>9</c:v>
                </c:pt>
                <c:pt idx="202">
                  <c:v>9</c:v>
                </c:pt>
                <c:pt idx="203">
                  <c:v>9</c:v>
                </c:pt>
                <c:pt idx="204">
                  <c:v>9</c:v>
                </c:pt>
                <c:pt idx="205">
                  <c:v>9</c:v>
                </c:pt>
                <c:pt idx="206">
                  <c:v>9</c:v>
                </c:pt>
                <c:pt idx="207">
                  <c:v>9</c:v>
                </c:pt>
                <c:pt idx="208">
                  <c:v>9</c:v>
                </c:pt>
                <c:pt idx="209">
                  <c:v>9</c:v>
                </c:pt>
                <c:pt idx="210">
                  <c:v>9</c:v>
                </c:pt>
                <c:pt idx="211">
                  <c:v>9</c:v>
                </c:pt>
                <c:pt idx="212">
                  <c:v>9</c:v>
                </c:pt>
                <c:pt idx="213">
                  <c:v>9</c:v>
                </c:pt>
                <c:pt idx="214">
                  <c:v>9</c:v>
                </c:pt>
                <c:pt idx="215">
                  <c:v>9</c:v>
                </c:pt>
                <c:pt idx="216">
                  <c:v>9</c:v>
                </c:pt>
                <c:pt idx="217">
                  <c:v>9</c:v>
                </c:pt>
                <c:pt idx="218">
                  <c:v>9</c:v>
                </c:pt>
                <c:pt idx="219">
                  <c:v>9</c:v>
                </c:pt>
                <c:pt idx="220">
                  <c:v>9</c:v>
                </c:pt>
                <c:pt idx="221">
                  <c:v>9</c:v>
                </c:pt>
                <c:pt idx="222">
                  <c:v>9</c:v>
                </c:pt>
                <c:pt idx="223">
                  <c:v>9</c:v>
                </c:pt>
                <c:pt idx="224">
                  <c:v>9</c:v>
                </c:pt>
                <c:pt idx="225">
                  <c:v>9</c:v>
                </c:pt>
                <c:pt idx="226">
                  <c:v>9</c:v>
                </c:pt>
                <c:pt idx="227">
                  <c:v>9</c:v>
                </c:pt>
                <c:pt idx="228">
                  <c:v>9</c:v>
                </c:pt>
                <c:pt idx="229">
                  <c:v>9</c:v>
                </c:pt>
                <c:pt idx="230">
                  <c:v>9</c:v>
                </c:pt>
                <c:pt idx="231">
                  <c:v>9</c:v>
                </c:pt>
                <c:pt idx="232">
                  <c:v>9</c:v>
                </c:pt>
                <c:pt idx="233">
                  <c:v>9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9</c:v>
                </c:pt>
                <c:pt idx="238">
                  <c:v>9</c:v>
                </c:pt>
                <c:pt idx="239">
                  <c:v>9</c:v>
                </c:pt>
                <c:pt idx="240">
                  <c:v>9</c:v>
                </c:pt>
                <c:pt idx="241">
                  <c:v>9</c:v>
                </c:pt>
                <c:pt idx="242">
                  <c:v>9</c:v>
                </c:pt>
                <c:pt idx="243">
                  <c:v>9</c:v>
                </c:pt>
                <c:pt idx="244">
                  <c:v>9</c:v>
                </c:pt>
                <c:pt idx="245">
                  <c:v>9</c:v>
                </c:pt>
                <c:pt idx="246">
                  <c:v>9</c:v>
                </c:pt>
                <c:pt idx="247">
                  <c:v>9</c:v>
                </c:pt>
                <c:pt idx="248">
                  <c:v>9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9</c:v>
                </c:pt>
                <c:pt idx="253">
                  <c:v>9</c:v>
                </c:pt>
                <c:pt idx="254">
                  <c:v>9</c:v>
                </c:pt>
                <c:pt idx="255">
                  <c:v>9</c:v>
                </c:pt>
                <c:pt idx="256">
                  <c:v>9</c:v>
                </c:pt>
                <c:pt idx="257">
                  <c:v>9</c:v>
                </c:pt>
                <c:pt idx="258">
                  <c:v>9</c:v>
                </c:pt>
                <c:pt idx="259">
                  <c:v>9</c:v>
                </c:pt>
                <c:pt idx="260">
                  <c:v>9</c:v>
                </c:pt>
                <c:pt idx="261">
                  <c:v>9</c:v>
                </c:pt>
                <c:pt idx="262">
                  <c:v>9</c:v>
                </c:pt>
                <c:pt idx="263">
                  <c:v>9</c:v>
                </c:pt>
                <c:pt idx="264">
                  <c:v>9</c:v>
                </c:pt>
                <c:pt idx="265">
                  <c:v>9</c:v>
                </c:pt>
                <c:pt idx="266">
                  <c:v>9</c:v>
                </c:pt>
                <c:pt idx="267">
                  <c:v>9</c:v>
                </c:pt>
                <c:pt idx="268">
                  <c:v>9</c:v>
                </c:pt>
                <c:pt idx="269">
                  <c:v>9</c:v>
                </c:pt>
                <c:pt idx="270">
                  <c:v>9</c:v>
                </c:pt>
                <c:pt idx="271">
                  <c:v>9</c:v>
                </c:pt>
                <c:pt idx="272">
                  <c:v>9</c:v>
                </c:pt>
                <c:pt idx="273">
                  <c:v>9</c:v>
                </c:pt>
                <c:pt idx="274">
                  <c:v>9</c:v>
                </c:pt>
                <c:pt idx="275">
                  <c:v>9</c:v>
                </c:pt>
                <c:pt idx="276">
                  <c:v>9</c:v>
                </c:pt>
                <c:pt idx="277">
                  <c:v>9</c:v>
                </c:pt>
                <c:pt idx="278">
                  <c:v>9</c:v>
                </c:pt>
                <c:pt idx="279">
                  <c:v>9</c:v>
                </c:pt>
                <c:pt idx="280">
                  <c:v>9</c:v>
                </c:pt>
                <c:pt idx="281">
                  <c:v>9</c:v>
                </c:pt>
                <c:pt idx="282">
                  <c:v>9</c:v>
                </c:pt>
                <c:pt idx="283">
                  <c:v>9</c:v>
                </c:pt>
                <c:pt idx="284">
                  <c:v>9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9</c:v>
                </c:pt>
                <c:pt idx="294">
                  <c:v>9</c:v>
                </c:pt>
                <c:pt idx="295">
                  <c:v>9</c:v>
                </c:pt>
                <c:pt idx="296">
                  <c:v>9</c:v>
                </c:pt>
                <c:pt idx="297">
                  <c:v>9</c:v>
                </c:pt>
                <c:pt idx="298">
                  <c:v>9</c:v>
                </c:pt>
                <c:pt idx="299">
                  <c:v>9</c:v>
                </c:pt>
                <c:pt idx="300">
                  <c:v>9</c:v>
                </c:pt>
                <c:pt idx="301">
                  <c:v>9</c:v>
                </c:pt>
                <c:pt idx="302">
                  <c:v>9</c:v>
                </c:pt>
                <c:pt idx="303">
                  <c:v>9</c:v>
                </c:pt>
                <c:pt idx="304">
                  <c:v>9</c:v>
                </c:pt>
                <c:pt idx="305">
                  <c:v>9</c:v>
                </c:pt>
                <c:pt idx="306">
                  <c:v>9</c:v>
                </c:pt>
                <c:pt idx="307">
                  <c:v>9</c:v>
                </c:pt>
                <c:pt idx="308">
                  <c:v>9</c:v>
                </c:pt>
                <c:pt idx="309">
                  <c:v>9</c:v>
                </c:pt>
                <c:pt idx="310">
                  <c:v>9</c:v>
                </c:pt>
                <c:pt idx="311">
                  <c:v>9</c:v>
                </c:pt>
                <c:pt idx="312">
                  <c:v>9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9</c:v>
                </c:pt>
                <c:pt idx="323">
                  <c:v>9</c:v>
                </c:pt>
                <c:pt idx="324">
                  <c:v>9</c:v>
                </c:pt>
                <c:pt idx="325">
                  <c:v>9</c:v>
                </c:pt>
                <c:pt idx="326">
                  <c:v>9</c:v>
                </c:pt>
                <c:pt idx="327">
                  <c:v>9</c:v>
                </c:pt>
                <c:pt idx="328">
                  <c:v>9</c:v>
                </c:pt>
                <c:pt idx="329">
                  <c:v>9</c:v>
                </c:pt>
                <c:pt idx="330">
                  <c:v>9</c:v>
                </c:pt>
                <c:pt idx="331">
                  <c:v>9</c:v>
                </c:pt>
                <c:pt idx="332">
                  <c:v>9</c:v>
                </c:pt>
                <c:pt idx="333">
                  <c:v>9</c:v>
                </c:pt>
                <c:pt idx="334">
                  <c:v>9</c:v>
                </c:pt>
                <c:pt idx="335">
                  <c:v>9</c:v>
                </c:pt>
                <c:pt idx="336">
                  <c:v>9</c:v>
                </c:pt>
                <c:pt idx="337">
                  <c:v>9</c:v>
                </c:pt>
                <c:pt idx="338">
                  <c:v>9</c:v>
                </c:pt>
                <c:pt idx="339">
                  <c:v>9</c:v>
                </c:pt>
                <c:pt idx="340">
                  <c:v>9</c:v>
                </c:pt>
                <c:pt idx="341">
                  <c:v>9</c:v>
                </c:pt>
                <c:pt idx="342">
                  <c:v>9</c:v>
                </c:pt>
                <c:pt idx="343">
                  <c:v>9</c:v>
                </c:pt>
                <c:pt idx="344">
                  <c:v>9</c:v>
                </c:pt>
                <c:pt idx="345">
                  <c:v>9</c:v>
                </c:pt>
                <c:pt idx="346">
                  <c:v>9</c:v>
                </c:pt>
                <c:pt idx="347">
                  <c:v>9</c:v>
                </c:pt>
                <c:pt idx="348">
                  <c:v>9</c:v>
                </c:pt>
                <c:pt idx="349">
                  <c:v>9</c:v>
                </c:pt>
                <c:pt idx="350">
                  <c:v>9</c:v>
                </c:pt>
                <c:pt idx="351">
                  <c:v>9</c:v>
                </c:pt>
                <c:pt idx="352">
                  <c:v>9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9</c:v>
                </c:pt>
                <c:pt idx="357">
                  <c:v>9</c:v>
                </c:pt>
                <c:pt idx="358">
                  <c:v>9</c:v>
                </c:pt>
                <c:pt idx="359">
                  <c:v>9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9</c:v>
                </c:pt>
                <c:pt idx="372">
                  <c:v>9</c:v>
                </c:pt>
                <c:pt idx="373">
                  <c:v>9</c:v>
                </c:pt>
                <c:pt idx="374">
                  <c:v>9</c:v>
                </c:pt>
                <c:pt idx="375">
                  <c:v>9</c:v>
                </c:pt>
                <c:pt idx="376">
                  <c:v>9</c:v>
                </c:pt>
                <c:pt idx="377">
                  <c:v>9</c:v>
                </c:pt>
                <c:pt idx="378">
                  <c:v>9</c:v>
                </c:pt>
                <c:pt idx="379">
                  <c:v>9</c:v>
                </c:pt>
                <c:pt idx="380">
                  <c:v>9</c:v>
                </c:pt>
                <c:pt idx="381">
                  <c:v>9</c:v>
                </c:pt>
                <c:pt idx="382">
                  <c:v>9</c:v>
                </c:pt>
                <c:pt idx="383">
                  <c:v>9</c:v>
                </c:pt>
                <c:pt idx="384">
                  <c:v>9</c:v>
                </c:pt>
                <c:pt idx="385">
                  <c:v>9</c:v>
                </c:pt>
                <c:pt idx="386">
                  <c:v>9</c:v>
                </c:pt>
                <c:pt idx="387">
                  <c:v>9</c:v>
                </c:pt>
                <c:pt idx="388">
                  <c:v>9</c:v>
                </c:pt>
                <c:pt idx="389">
                  <c:v>9</c:v>
                </c:pt>
                <c:pt idx="390">
                  <c:v>9</c:v>
                </c:pt>
                <c:pt idx="391">
                  <c:v>9</c:v>
                </c:pt>
                <c:pt idx="392">
                  <c:v>9</c:v>
                </c:pt>
                <c:pt idx="393">
                  <c:v>9</c:v>
                </c:pt>
                <c:pt idx="394">
                  <c:v>9</c:v>
                </c:pt>
                <c:pt idx="395">
                  <c:v>9</c:v>
                </c:pt>
                <c:pt idx="396">
                  <c:v>9</c:v>
                </c:pt>
                <c:pt idx="397">
                  <c:v>9</c:v>
                </c:pt>
                <c:pt idx="398">
                  <c:v>9</c:v>
                </c:pt>
                <c:pt idx="399">
                  <c:v>9</c:v>
                </c:pt>
                <c:pt idx="400">
                  <c:v>9</c:v>
                </c:pt>
                <c:pt idx="401">
                  <c:v>9</c:v>
                </c:pt>
                <c:pt idx="402">
                  <c:v>9</c:v>
                </c:pt>
                <c:pt idx="403">
                  <c:v>9</c:v>
                </c:pt>
                <c:pt idx="404">
                  <c:v>9</c:v>
                </c:pt>
                <c:pt idx="405">
                  <c:v>9</c:v>
                </c:pt>
                <c:pt idx="406">
                  <c:v>9</c:v>
                </c:pt>
                <c:pt idx="407">
                  <c:v>9</c:v>
                </c:pt>
                <c:pt idx="408">
                  <c:v>9</c:v>
                </c:pt>
                <c:pt idx="409">
                  <c:v>9</c:v>
                </c:pt>
                <c:pt idx="410">
                  <c:v>9</c:v>
                </c:pt>
                <c:pt idx="411">
                  <c:v>9</c:v>
                </c:pt>
                <c:pt idx="412">
                  <c:v>9</c:v>
                </c:pt>
                <c:pt idx="413">
                  <c:v>9</c:v>
                </c:pt>
                <c:pt idx="414">
                  <c:v>9</c:v>
                </c:pt>
                <c:pt idx="415">
                  <c:v>9</c:v>
                </c:pt>
                <c:pt idx="416">
                  <c:v>9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9</c:v>
                </c:pt>
                <c:pt idx="434">
                  <c:v>9</c:v>
                </c:pt>
                <c:pt idx="435">
                  <c:v>9</c:v>
                </c:pt>
                <c:pt idx="436">
                  <c:v>9</c:v>
                </c:pt>
                <c:pt idx="437">
                  <c:v>9</c:v>
                </c:pt>
                <c:pt idx="438">
                  <c:v>9</c:v>
                </c:pt>
                <c:pt idx="439">
                  <c:v>9</c:v>
                </c:pt>
                <c:pt idx="440">
                  <c:v>9</c:v>
                </c:pt>
                <c:pt idx="441">
                  <c:v>9</c:v>
                </c:pt>
                <c:pt idx="442">
                  <c:v>9</c:v>
                </c:pt>
                <c:pt idx="443">
                  <c:v>9</c:v>
                </c:pt>
                <c:pt idx="444">
                  <c:v>9</c:v>
                </c:pt>
                <c:pt idx="445">
                  <c:v>9</c:v>
                </c:pt>
                <c:pt idx="446">
                  <c:v>9</c:v>
                </c:pt>
                <c:pt idx="447">
                  <c:v>9</c:v>
                </c:pt>
                <c:pt idx="448">
                  <c:v>9</c:v>
                </c:pt>
                <c:pt idx="449">
                  <c:v>9</c:v>
                </c:pt>
                <c:pt idx="450">
                  <c:v>9</c:v>
                </c:pt>
                <c:pt idx="451">
                  <c:v>9</c:v>
                </c:pt>
                <c:pt idx="452">
                  <c:v>9</c:v>
                </c:pt>
                <c:pt idx="453">
                  <c:v>9</c:v>
                </c:pt>
                <c:pt idx="454">
                  <c:v>9</c:v>
                </c:pt>
                <c:pt idx="455">
                  <c:v>9</c:v>
                </c:pt>
                <c:pt idx="456">
                  <c:v>9</c:v>
                </c:pt>
                <c:pt idx="457">
                  <c:v>9</c:v>
                </c:pt>
                <c:pt idx="458">
                  <c:v>9</c:v>
                </c:pt>
                <c:pt idx="459">
                  <c:v>9</c:v>
                </c:pt>
                <c:pt idx="460">
                  <c:v>9</c:v>
                </c:pt>
                <c:pt idx="461">
                  <c:v>9</c:v>
                </c:pt>
                <c:pt idx="462">
                  <c:v>9</c:v>
                </c:pt>
                <c:pt idx="463">
                  <c:v>9</c:v>
                </c:pt>
                <c:pt idx="464">
                  <c:v>9</c:v>
                </c:pt>
                <c:pt idx="465">
                  <c:v>9</c:v>
                </c:pt>
                <c:pt idx="466">
                  <c:v>9</c:v>
                </c:pt>
                <c:pt idx="467">
                  <c:v>9</c:v>
                </c:pt>
                <c:pt idx="468">
                  <c:v>9</c:v>
                </c:pt>
                <c:pt idx="469">
                  <c:v>9</c:v>
                </c:pt>
                <c:pt idx="470">
                  <c:v>9</c:v>
                </c:pt>
                <c:pt idx="471">
                  <c:v>9</c:v>
                </c:pt>
                <c:pt idx="472">
                  <c:v>9</c:v>
                </c:pt>
                <c:pt idx="473">
                  <c:v>9</c:v>
                </c:pt>
                <c:pt idx="474">
                  <c:v>9</c:v>
                </c:pt>
                <c:pt idx="475">
                  <c:v>9</c:v>
                </c:pt>
                <c:pt idx="476">
                  <c:v>9</c:v>
                </c:pt>
                <c:pt idx="477">
                  <c:v>9</c:v>
                </c:pt>
                <c:pt idx="478">
                  <c:v>9</c:v>
                </c:pt>
                <c:pt idx="479">
                  <c:v>9</c:v>
                </c:pt>
                <c:pt idx="480">
                  <c:v>9</c:v>
                </c:pt>
                <c:pt idx="481">
                  <c:v>9</c:v>
                </c:pt>
                <c:pt idx="482">
                  <c:v>9</c:v>
                </c:pt>
                <c:pt idx="483">
                  <c:v>9</c:v>
                </c:pt>
                <c:pt idx="484">
                  <c:v>9</c:v>
                </c:pt>
                <c:pt idx="485">
                  <c:v>9</c:v>
                </c:pt>
                <c:pt idx="486">
                  <c:v>9</c:v>
                </c:pt>
                <c:pt idx="487">
                  <c:v>9</c:v>
                </c:pt>
                <c:pt idx="488">
                  <c:v>9</c:v>
                </c:pt>
                <c:pt idx="489">
                  <c:v>9</c:v>
                </c:pt>
                <c:pt idx="490">
                  <c:v>9</c:v>
                </c:pt>
                <c:pt idx="491">
                  <c:v>9</c:v>
                </c:pt>
                <c:pt idx="492">
                  <c:v>9</c:v>
                </c:pt>
                <c:pt idx="493">
                  <c:v>9</c:v>
                </c:pt>
                <c:pt idx="494">
                  <c:v>9</c:v>
                </c:pt>
                <c:pt idx="495">
                  <c:v>9</c:v>
                </c:pt>
                <c:pt idx="496">
                  <c:v>9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</c:v>
                </c:pt>
                <c:pt idx="501">
                  <c:v>9</c:v>
                </c:pt>
                <c:pt idx="502">
                  <c:v>9</c:v>
                </c:pt>
                <c:pt idx="503">
                  <c:v>9</c:v>
                </c:pt>
                <c:pt idx="504">
                  <c:v>9</c:v>
                </c:pt>
                <c:pt idx="505">
                  <c:v>9</c:v>
                </c:pt>
                <c:pt idx="506">
                  <c:v>9</c:v>
                </c:pt>
                <c:pt idx="507">
                  <c:v>9</c:v>
                </c:pt>
                <c:pt idx="508">
                  <c:v>9</c:v>
                </c:pt>
                <c:pt idx="509">
                  <c:v>9</c:v>
                </c:pt>
                <c:pt idx="510">
                  <c:v>9</c:v>
                </c:pt>
                <c:pt idx="511">
                  <c:v>9</c:v>
                </c:pt>
                <c:pt idx="512">
                  <c:v>9</c:v>
                </c:pt>
                <c:pt idx="513">
                  <c:v>9</c:v>
                </c:pt>
                <c:pt idx="514">
                  <c:v>9</c:v>
                </c:pt>
                <c:pt idx="515">
                  <c:v>9</c:v>
                </c:pt>
                <c:pt idx="516">
                  <c:v>9</c:v>
                </c:pt>
                <c:pt idx="517">
                  <c:v>9</c:v>
                </c:pt>
                <c:pt idx="518">
                  <c:v>9</c:v>
                </c:pt>
                <c:pt idx="519">
                  <c:v>9</c:v>
                </c:pt>
                <c:pt idx="520">
                  <c:v>9</c:v>
                </c:pt>
                <c:pt idx="521">
                  <c:v>9</c:v>
                </c:pt>
                <c:pt idx="522">
                  <c:v>9</c:v>
                </c:pt>
                <c:pt idx="523">
                  <c:v>9</c:v>
                </c:pt>
                <c:pt idx="524">
                  <c:v>9</c:v>
                </c:pt>
                <c:pt idx="525">
                  <c:v>9</c:v>
                </c:pt>
                <c:pt idx="526">
                  <c:v>9</c:v>
                </c:pt>
                <c:pt idx="527">
                  <c:v>9</c:v>
                </c:pt>
                <c:pt idx="528">
                  <c:v>9</c:v>
                </c:pt>
                <c:pt idx="529">
                  <c:v>9</c:v>
                </c:pt>
                <c:pt idx="530">
                  <c:v>9</c:v>
                </c:pt>
                <c:pt idx="531">
                  <c:v>9</c:v>
                </c:pt>
                <c:pt idx="532">
                  <c:v>9</c:v>
                </c:pt>
                <c:pt idx="533">
                  <c:v>9</c:v>
                </c:pt>
                <c:pt idx="534">
                  <c:v>9</c:v>
                </c:pt>
                <c:pt idx="535">
                  <c:v>9</c:v>
                </c:pt>
                <c:pt idx="536">
                  <c:v>9</c:v>
                </c:pt>
                <c:pt idx="537">
                  <c:v>9</c:v>
                </c:pt>
                <c:pt idx="538">
                  <c:v>9</c:v>
                </c:pt>
                <c:pt idx="539">
                  <c:v>9</c:v>
                </c:pt>
                <c:pt idx="540">
                  <c:v>9</c:v>
                </c:pt>
                <c:pt idx="541">
                  <c:v>9</c:v>
                </c:pt>
                <c:pt idx="542">
                  <c:v>9</c:v>
                </c:pt>
                <c:pt idx="543">
                  <c:v>9</c:v>
                </c:pt>
                <c:pt idx="544">
                  <c:v>9</c:v>
                </c:pt>
                <c:pt idx="545">
                  <c:v>9</c:v>
                </c:pt>
                <c:pt idx="546">
                  <c:v>9</c:v>
                </c:pt>
                <c:pt idx="547">
                  <c:v>9</c:v>
                </c:pt>
                <c:pt idx="548">
                  <c:v>9</c:v>
                </c:pt>
                <c:pt idx="549">
                  <c:v>9</c:v>
                </c:pt>
                <c:pt idx="550">
                  <c:v>9</c:v>
                </c:pt>
                <c:pt idx="551">
                  <c:v>9</c:v>
                </c:pt>
                <c:pt idx="552">
                  <c:v>9</c:v>
                </c:pt>
                <c:pt idx="553">
                  <c:v>9</c:v>
                </c:pt>
                <c:pt idx="554">
                  <c:v>9</c:v>
                </c:pt>
                <c:pt idx="555">
                  <c:v>9</c:v>
                </c:pt>
                <c:pt idx="556">
                  <c:v>9</c:v>
                </c:pt>
                <c:pt idx="557">
                  <c:v>9</c:v>
                </c:pt>
                <c:pt idx="558">
                  <c:v>9</c:v>
                </c:pt>
                <c:pt idx="559">
                  <c:v>9</c:v>
                </c:pt>
                <c:pt idx="560">
                  <c:v>9</c:v>
                </c:pt>
                <c:pt idx="561">
                  <c:v>9</c:v>
                </c:pt>
                <c:pt idx="562">
                  <c:v>9</c:v>
                </c:pt>
                <c:pt idx="563">
                  <c:v>9</c:v>
                </c:pt>
                <c:pt idx="564">
                  <c:v>9</c:v>
                </c:pt>
                <c:pt idx="565">
                  <c:v>9</c:v>
                </c:pt>
                <c:pt idx="566">
                  <c:v>9</c:v>
                </c:pt>
                <c:pt idx="567">
                  <c:v>9</c:v>
                </c:pt>
                <c:pt idx="568">
                  <c:v>9</c:v>
                </c:pt>
                <c:pt idx="569">
                  <c:v>9</c:v>
                </c:pt>
                <c:pt idx="570">
                  <c:v>9</c:v>
                </c:pt>
                <c:pt idx="571">
                  <c:v>9</c:v>
                </c:pt>
                <c:pt idx="572">
                  <c:v>9</c:v>
                </c:pt>
                <c:pt idx="573">
                  <c:v>9</c:v>
                </c:pt>
                <c:pt idx="574">
                  <c:v>9</c:v>
                </c:pt>
                <c:pt idx="575">
                  <c:v>9</c:v>
                </c:pt>
                <c:pt idx="576">
                  <c:v>9</c:v>
                </c:pt>
                <c:pt idx="577">
                  <c:v>9</c:v>
                </c:pt>
                <c:pt idx="578">
                  <c:v>9</c:v>
                </c:pt>
                <c:pt idx="579">
                  <c:v>9</c:v>
                </c:pt>
                <c:pt idx="580">
                  <c:v>9</c:v>
                </c:pt>
                <c:pt idx="581">
                  <c:v>9</c:v>
                </c:pt>
                <c:pt idx="582">
                  <c:v>9</c:v>
                </c:pt>
                <c:pt idx="583">
                  <c:v>9</c:v>
                </c:pt>
                <c:pt idx="584">
                  <c:v>9</c:v>
                </c:pt>
                <c:pt idx="585">
                  <c:v>9</c:v>
                </c:pt>
                <c:pt idx="586">
                  <c:v>9</c:v>
                </c:pt>
                <c:pt idx="587">
                  <c:v>9</c:v>
                </c:pt>
                <c:pt idx="588">
                  <c:v>9</c:v>
                </c:pt>
                <c:pt idx="589">
                  <c:v>9</c:v>
                </c:pt>
                <c:pt idx="590">
                  <c:v>9</c:v>
                </c:pt>
                <c:pt idx="591">
                  <c:v>9</c:v>
                </c:pt>
                <c:pt idx="592">
                  <c:v>9</c:v>
                </c:pt>
                <c:pt idx="593">
                  <c:v>9</c:v>
                </c:pt>
                <c:pt idx="594">
                  <c:v>9</c:v>
                </c:pt>
                <c:pt idx="595">
                  <c:v>9</c:v>
                </c:pt>
                <c:pt idx="596">
                  <c:v>9</c:v>
                </c:pt>
                <c:pt idx="597">
                  <c:v>9</c:v>
                </c:pt>
                <c:pt idx="598">
                  <c:v>9</c:v>
                </c:pt>
                <c:pt idx="599">
                  <c:v>9</c:v>
                </c:pt>
                <c:pt idx="600">
                  <c:v>9</c:v>
                </c:pt>
                <c:pt idx="601">
                  <c:v>9</c:v>
                </c:pt>
                <c:pt idx="602">
                  <c:v>9</c:v>
                </c:pt>
                <c:pt idx="603">
                  <c:v>9</c:v>
                </c:pt>
                <c:pt idx="604">
                  <c:v>9</c:v>
                </c:pt>
                <c:pt idx="605">
                  <c:v>9</c:v>
                </c:pt>
                <c:pt idx="606">
                  <c:v>9</c:v>
                </c:pt>
                <c:pt idx="607">
                  <c:v>9</c:v>
                </c:pt>
                <c:pt idx="608">
                  <c:v>9</c:v>
                </c:pt>
                <c:pt idx="609">
                  <c:v>9</c:v>
                </c:pt>
                <c:pt idx="610">
                  <c:v>9</c:v>
                </c:pt>
                <c:pt idx="611">
                  <c:v>9</c:v>
                </c:pt>
                <c:pt idx="612">
                  <c:v>9</c:v>
                </c:pt>
                <c:pt idx="613">
                  <c:v>9</c:v>
                </c:pt>
                <c:pt idx="614">
                  <c:v>9</c:v>
                </c:pt>
                <c:pt idx="615">
                  <c:v>9</c:v>
                </c:pt>
                <c:pt idx="616">
                  <c:v>9</c:v>
                </c:pt>
                <c:pt idx="617">
                  <c:v>9</c:v>
                </c:pt>
                <c:pt idx="618">
                  <c:v>9</c:v>
                </c:pt>
                <c:pt idx="619">
                  <c:v>9</c:v>
                </c:pt>
                <c:pt idx="620">
                  <c:v>9</c:v>
                </c:pt>
                <c:pt idx="621">
                  <c:v>9</c:v>
                </c:pt>
                <c:pt idx="622">
                  <c:v>9</c:v>
                </c:pt>
                <c:pt idx="623">
                  <c:v>9</c:v>
                </c:pt>
                <c:pt idx="624">
                  <c:v>9</c:v>
                </c:pt>
                <c:pt idx="625">
                  <c:v>9</c:v>
                </c:pt>
                <c:pt idx="626">
                  <c:v>9</c:v>
                </c:pt>
                <c:pt idx="627">
                  <c:v>9</c:v>
                </c:pt>
                <c:pt idx="628">
                  <c:v>9</c:v>
                </c:pt>
                <c:pt idx="629">
                  <c:v>9</c:v>
                </c:pt>
                <c:pt idx="630">
                  <c:v>9</c:v>
                </c:pt>
                <c:pt idx="631">
                  <c:v>9</c:v>
                </c:pt>
                <c:pt idx="632">
                  <c:v>9</c:v>
                </c:pt>
                <c:pt idx="633">
                  <c:v>9</c:v>
                </c:pt>
                <c:pt idx="634">
                  <c:v>9</c:v>
                </c:pt>
                <c:pt idx="635">
                  <c:v>9</c:v>
                </c:pt>
                <c:pt idx="636">
                  <c:v>9</c:v>
                </c:pt>
                <c:pt idx="637">
                  <c:v>9</c:v>
                </c:pt>
                <c:pt idx="638">
                  <c:v>9</c:v>
                </c:pt>
                <c:pt idx="639">
                  <c:v>9</c:v>
                </c:pt>
                <c:pt idx="640">
                  <c:v>9</c:v>
                </c:pt>
                <c:pt idx="641">
                  <c:v>9</c:v>
                </c:pt>
                <c:pt idx="642">
                  <c:v>9</c:v>
                </c:pt>
                <c:pt idx="643">
                  <c:v>9</c:v>
                </c:pt>
                <c:pt idx="644">
                  <c:v>9</c:v>
                </c:pt>
                <c:pt idx="645">
                  <c:v>9</c:v>
                </c:pt>
                <c:pt idx="646">
                  <c:v>9</c:v>
                </c:pt>
                <c:pt idx="647">
                  <c:v>9</c:v>
                </c:pt>
                <c:pt idx="648">
                  <c:v>9</c:v>
                </c:pt>
                <c:pt idx="649">
                  <c:v>9</c:v>
                </c:pt>
                <c:pt idx="650">
                  <c:v>9</c:v>
                </c:pt>
                <c:pt idx="651">
                  <c:v>9</c:v>
                </c:pt>
                <c:pt idx="652">
                  <c:v>9</c:v>
                </c:pt>
                <c:pt idx="653">
                  <c:v>9</c:v>
                </c:pt>
                <c:pt idx="654">
                  <c:v>9</c:v>
                </c:pt>
                <c:pt idx="655">
                  <c:v>9</c:v>
                </c:pt>
                <c:pt idx="656">
                  <c:v>9</c:v>
                </c:pt>
                <c:pt idx="657">
                  <c:v>9</c:v>
                </c:pt>
                <c:pt idx="658">
                  <c:v>9</c:v>
                </c:pt>
                <c:pt idx="659">
                  <c:v>9</c:v>
                </c:pt>
                <c:pt idx="660">
                  <c:v>9</c:v>
                </c:pt>
                <c:pt idx="661">
                  <c:v>9</c:v>
                </c:pt>
                <c:pt idx="662">
                  <c:v>9</c:v>
                </c:pt>
                <c:pt idx="663">
                  <c:v>9</c:v>
                </c:pt>
                <c:pt idx="664">
                  <c:v>9</c:v>
                </c:pt>
                <c:pt idx="665">
                  <c:v>9</c:v>
                </c:pt>
                <c:pt idx="666">
                  <c:v>9</c:v>
                </c:pt>
                <c:pt idx="667">
                  <c:v>9</c:v>
                </c:pt>
                <c:pt idx="668">
                  <c:v>9</c:v>
                </c:pt>
                <c:pt idx="669">
                  <c:v>9</c:v>
                </c:pt>
                <c:pt idx="670">
                  <c:v>9</c:v>
                </c:pt>
                <c:pt idx="671">
                  <c:v>9</c:v>
                </c:pt>
                <c:pt idx="672">
                  <c:v>9</c:v>
                </c:pt>
                <c:pt idx="673">
                  <c:v>9</c:v>
                </c:pt>
                <c:pt idx="674">
                  <c:v>9</c:v>
                </c:pt>
                <c:pt idx="675">
                  <c:v>9</c:v>
                </c:pt>
                <c:pt idx="676">
                  <c:v>9</c:v>
                </c:pt>
                <c:pt idx="677">
                  <c:v>9</c:v>
                </c:pt>
                <c:pt idx="678">
                  <c:v>9</c:v>
                </c:pt>
                <c:pt idx="679">
                  <c:v>9</c:v>
                </c:pt>
                <c:pt idx="680">
                  <c:v>9</c:v>
                </c:pt>
                <c:pt idx="681">
                  <c:v>9</c:v>
                </c:pt>
                <c:pt idx="682">
                  <c:v>9</c:v>
                </c:pt>
                <c:pt idx="683">
                  <c:v>9</c:v>
                </c:pt>
                <c:pt idx="684">
                  <c:v>9</c:v>
                </c:pt>
                <c:pt idx="685">
                  <c:v>9</c:v>
                </c:pt>
                <c:pt idx="686">
                  <c:v>9</c:v>
                </c:pt>
                <c:pt idx="687">
                  <c:v>9</c:v>
                </c:pt>
                <c:pt idx="688">
                  <c:v>9</c:v>
                </c:pt>
                <c:pt idx="689">
                  <c:v>9</c:v>
                </c:pt>
                <c:pt idx="690">
                  <c:v>9</c:v>
                </c:pt>
                <c:pt idx="691">
                  <c:v>9</c:v>
                </c:pt>
                <c:pt idx="692">
                  <c:v>9</c:v>
                </c:pt>
                <c:pt idx="693">
                  <c:v>9</c:v>
                </c:pt>
                <c:pt idx="694">
                  <c:v>9</c:v>
                </c:pt>
                <c:pt idx="695">
                  <c:v>9</c:v>
                </c:pt>
                <c:pt idx="696">
                  <c:v>9</c:v>
                </c:pt>
                <c:pt idx="697">
                  <c:v>9</c:v>
                </c:pt>
                <c:pt idx="698">
                  <c:v>9</c:v>
                </c:pt>
                <c:pt idx="699">
                  <c:v>9</c:v>
                </c:pt>
                <c:pt idx="700">
                  <c:v>9</c:v>
                </c:pt>
                <c:pt idx="701">
                  <c:v>9</c:v>
                </c:pt>
                <c:pt idx="702">
                  <c:v>9</c:v>
                </c:pt>
                <c:pt idx="703">
                  <c:v>9</c:v>
                </c:pt>
                <c:pt idx="704">
                  <c:v>9</c:v>
                </c:pt>
                <c:pt idx="705">
                  <c:v>9</c:v>
                </c:pt>
                <c:pt idx="706">
                  <c:v>9</c:v>
                </c:pt>
                <c:pt idx="707">
                  <c:v>9</c:v>
                </c:pt>
                <c:pt idx="708">
                  <c:v>9</c:v>
                </c:pt>
                <c:pt idx="709">
                  <c:v>9</c:v>
                </c:pt>
                <c:pt idx="710">
                  <c:v>9</c:v>
                </c:pt>
                <c:pt idx="711">
                  <c:v>9</c:v>
                </c:pt>
                <c:pt idx="712">
                  <c:v>9</c:v>
                </c:pt>
                <c:pt idx="713">
                  <c:v>9</c:v>
                </c:pt>
                <c:pt idx="714">
                  <c:v>9</c:v>
                </c:pt>
                <c:pt idx="715">
                  <c:v>9</c:v>
                </c:pt>
                <c:pt idx="716">
                  <c:v>9</c:v>
                </c:pt>
                <c:pt idx="717">
                  <c:v>9</c:v>
                </c:pt>
                <c:pt idx="718">
                  <c:v>9</c:v>
                </c:pt>
                <c:pt idx="719">
                  <c:v>9</c:v>
                </c:pt>
                <c:pt idx="720">
                  <c:v>9</c:v>
                </c:pt>
                <c:pt idx="721">
                  <c:v>9</c:v>
                </c:pt>
                <c:pt idx="722">
                  <c:v>9</c:v>
                </c:pt>
                <c:pt idx="723">
                  <c:v>9</c:v>
                </c:pt>
                <c:pt idx="724">
                  <c:v>9</c:v>
                </c:pt>
                <c:pt idx="725">
                  <c:v>9</c:v>
                </c:pt>
                <c:pt idx="726">
                  <c:v>9</c:v>
                </c:pt>
                <c:pt idx="727">
                  <c:v>9</c:v>
                </c:pt>
                <c:pt idx="728">
                  <c:v>9</c:v>
                </c:pt>
                <c:pt idx="729">
                  <c:v>9</c:v>
                </c:pt>
                <c:pt idx="730">
                  <c:v>9</c:v>
                </c:pt>
                <c:pt idx="731">
                  <c:v>9</c:v>
                </c:pt>
                <c:pt idx="732">
                  <c:v>9</c:v>
                </c:pt>
                <c:pt idx="733">
                  <c:v>9</c:v>
                </c:pt>
                <c:pt idx="734">
                  <c:v>9</c:v>
                </c:pt>
                <c:pt idx="735">
                  <c:v>9</c:v>
                </c:pt>
                <c:pt idx="736">
                  <c:v>9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9</c:v>
                </c:pt>
                <c:pt idx="754">
                  <c:v>9</c:v>
                </c:pt>
                <c:pt idx="755">
                  <c:v>9</c:v>
                </c:pt>
                <c:pt idx="756">
                  <c:v>9</c:v>
                </c:pt>
                <c:pt idx="757">
                  <c:v>9</c:v>
                </c:pt>
                <c:pt idx="758">
                  <c:v>9</c:v>
                </c:pt>
                <c:pt idx="759">
                  <c:v>9</c:v>
                </c:pt>
                <c:pt idx="760">
                  <c:v>9</c:v>
                </c:pt>
                <c:pt idx="761">
                  <c:v>9</c:v>
                </c:pt>
                <c:pt idx="762">
                  <c:v>9</c:v>
                </c:pt>
                <c:pt idx="763">
                  <c:v>9</c:v>
                </c:pt>
                <c:pt idx="764">
                  <c:v>9</c:v>
                </c:pt>
                <c:pt idx="765">
                  <c:v>9</c:v>
                </c:pt>
                <c:pt idx="766">
                  <c:v>9</c:v>
                </c:pt>
                <c:pt idx="767">
                  <c:v>9</c:v>
                </c:pt>
                <c:pt idx="768">
                  <c:v>9</c:v>
                </c:pt>
                <c:pt idx="769">
                  <c:v>9</c:v>
                </c:pt>
                <c:pt idx="770">
                  <c:v>9</c:v>
                </c:pt>
                <c:pt idx="771">
                  <c:v>9</c:v>
                </c:pt>
                <c:pt idx="772">
                  <c:v>9</c:v>
                </c:pt>
                <c:pt idx="773">
                  <c:v>9</c:v>
                </c:pt>
                <c:pt idx="774">
                  <c:v>9</c:v>
                </c:pt>
                <c:pt idx="775">
                  <c:v>9</c:v>
                </c:pt>
                <c:pt idx="776">
                  <c:v>9</c:v>
                </c:pt>
                <c:pt idx="777">
                  <c:v>9</c:v>
                </c:pt>
                <c:pt idx="778">
                  <c:v>9</c:v>
                </c:pt>
                <c:pt idx="779">
                  <c:v>9</c:v>
                </c:pt>
                <c:pt idx="780">
                  <c:v>9</c:v>
                </c:pt>
                <c:pt idx="781">
                  <c:v>9</c:v>
                </c:pt>
                <c:pt idx="782">
                  <c:v>9</c:v>
                </c:pt>
                <c:pt idx="783">
                  <c:v>9</c:v>
                </c:pt>
                <c:pt idx="784">
                  <c:v>9</c:v>
                </c:pt>
                <c:pt idx="785">
                  <c:v>9</c:v>
                </c:pt>
                <c:pt idx="786">
                  <c:v>9</c:v>
                </c:pt>
                <c:pt idx="787">
                  <c:v>9</c:v>
                </c:pt>
                <c:pt idx="788">
                  <c:v>9</c:v>
                </c:pt>
                <c:pt idx="789">
                  <c:v>9</c:v>
                </c:pt>
                <c:pt idx="790">
                  <c:v>9</c:v>
                </c:pt>
                <c:pt idx="791">
                  <c:v>9</c:v>
                </c:pt>
                <c:pt idx="792">
                  <c:v>9</c:v>
                </c:pt>
                <c:pt idx="793">
                  <c:v>9</c:v>
                </c:pt>
                <c:pt idx="794">
                  <c:v>9</c:v>
                </c:pt>
                <c:pt idx="795">
                  <c:v>9</c:v>
                </c:pt>
                <c:pt idx="796">
                  <c:v>9</c:v>
                </c:pt>
                <c:pt idx="797">
                  <c:v>9</c:v>
                </c:pt>
                <c:pt idx="798">
                  <c:v>9</c:v>
                </c:pt>
                <c:pt idx="799">
                  <c:v>9</c:v>
                </c:pt>
                <c:pt idx="800">
                  <c:v>9</c:v>
                </c:pt>
                <c:pt idx="801">
                  <c:v>9</c:v>
                </c:pt>
                <c:pt idx="802">
                  <c:v>9</c:v>
                </c:pt>
                <c:pt idx="803">
                  <c:v>9</c:v>
                </c:pt>
                <c:pt idx="804">
                  <c:v>9</c:v>
                </c:pt>
                <c:pt idx="805">
                  <c:v>9</c:v>
                </c:pt>
                <c:pt idx="806">
                  <c:v>9</c:v>
                </c:pt>
                <c:pt idx="807">
                  <c:v>9</c:v>
                </c:pt>
                <c:pt idx="808">
                  <c:v>9</c:v>
                </c:pt>
                <c:pt idx="809">
                  <c:v>9</c:v>
                </c:pt>
                <c:pt idx="810">
                  <c:v>9</c:v>
                </c:pt>
                <c:pt idx="811">
                  <c:v>9</c:v>
                </c:pt>
                <c:pt idx="812">
                  <c:v>9</c:v>
                </c:pt>
                <c:pt idx="813">
                  <c:v>9</c:v>
                </c:pt>
                <c:pt idx="814">
                  <c:v>9</c:v>
                </c:pt>
                <c:pt idx="815">
                  <c:v>9</c:v>
                </c:pt>
                <c:pt idx="816">
                  <c:v>9</c:v>
                </c:pt>
                <c:pt idx="817">
                  <c:v>9</c:v>
                </c:pt>
                <c:pt idx="818">
                  <c:v>9</c:v>
                </c:pt>
                <c:pt idx="819">
                  <c:v>9</c:v>
                </c:pt>
                <c:pt idx="820">
                  <c:v>9</c:v>
                </c:pt>
                <c:pt idx="821">
                  <c:v>9</c:v>
                </c:pt>
                <c:pt idx="822">
                  <c:v>9</c:v>
                </c:pt>
                <c:pt idx="823">
                  <c:v>9</c:v>
                </c:pt>
                <c:pt idx="824">
                  <c:v>9</c:v>
                </c:pt>
                <c:pt idx="825">
                  <c:v>9</c:v>
                </c:pt>
                <c:pt idx="826">
                  <c:v>9</c:v>
                </c:pt>
                <c:pt idx="827">
                  <c:v>9</c:v>
                </c:pt>
                <c:pt idx="828">
                  <c:v>9</c:v>
                </c:pt>
                <c:pt idx="829">
                  <c:v>9</c:v>
                </c:pt>
                <c:pt idx="830">
                  <c:v>9</c:v>
                </c:pt>
                <c:pt idx="831">
                  <c:v>9</c:v>
                </c:pt>
                <c:pt idx="832">
                  <c:v>9</c:v>
                </c:pt>
                <c:pt idx="833">
                  <c:v>9</c:v>
                </c:pt>
                <c:pt idx="834">
                  <c:v>9</c:v>
                </c:pt>
                <c:pt idx="835">
                  <c:v>9</c:v>
                </c:pt>
                <c:pt idx="836">
                  <c:v>9</c:v>
                </c:pt>
                <c:pt idx="837">
                  <c:v>9</c:v>
                </c:pt>
                <c:pt idx="838">
                  <c:v>9</c:v>
                </c:pt>
                <c:pt idx="839">
                  <c:v>9</c:v>
                </c:pt>
                <c:pt idx="840">
                  <c:v>9</c:v>
                </c:pt>
                <c:pt idx="841">
                  <c:v>9</c:v>
                </c:pt>
                <c:pt idx="842">
                  <c:v>9</c:v>
                </c:pt>
                <c:pt idx="843">
                  <c:v>9</c:v>
                </c:pt>
                <c:pt idx="844">
                  <c:v>9</c:v>
                </c:pt>
                <c:pt idx="845">
                  <c:v>9</c:v>
                </c:pt>
                <c:pt idx="846">
                  <c:v>9</c:v>
                </c:pt>
                <c:pt idx="847">
                  <c:v>9</c:v>
                </c:pt>
                <c:pt idx="848">
                  <c:v>9</c:v>
                </c:pt>
                <c:pt idx="849">
                  <c:v>9</c:v>
                </c:pt>
                <c:pt idx="850">
                  <c:v>9</c:v>
                </c:pt>
                <c:pt idx="851">
                  <c:v>9</c:v>
                </c:pt>
                <c:pt idx="852">
                  <c:v>9</c:v>
                </c:pt>
                <c:pt idx="853">
                  <c:v>9</c:v>
                </c:pt>
                <c:pt idx="854">
                  <c:v>9</c:v>
                </c:pt>
                <c:pt idx="855">
                  <c:v>9</c:v>
                </c:pt>
                <c:pt idx="856">
                  <c:v>9</c:v>
                </c:pt>
                <c:pt idx="857">
                  <c:v>9</c:v>
                </c:pt>
                <c:pt idx="858">
                  <c:v>9</c:v>
                </c:pt>
                <c:pt idx="859">
                  <c:v>9</c:v>
                </c:pt>
                <c:pt idx="860">
                  <c:v>9</c:v>
                </c:pt>
                <c:pt idx="861">
                  <c:v>9</c:v>
                </c:pt>
                <c:pt idx="862">
                  <c:v>9</c:v>
                </c:pt>
                <c:pt idx="863">
                  <c:v>9</c:v>
                </c:pt>
                <c:pt idx="864">
                  <c:v>9</c:v>
                </c:pt>
                <c:pt idx="865">
                  <c:v>9</c:v>
                </c:pt>
                <c:pt idx="866">
                  <c:v>9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9</c:v>
                </c:pt>
                <c:pt idx="871">
                  <c:v>9</c:v>
                </c:pt>
                <c:pt idx="872">
                  <c:v>9</c:v>
                </c:pt>
                <c:pt idx="873">
                  <c:v>9</c:v>
                </c:pt>
                <c:pt idx="874">
                  <c:v>9</c:v>
                </c:pt>
                <c:pt idx="875">
                  <c:v>9</c:v>
                </c:pt>
                <c:pt idx="876">
                  <c:v>9</c:v>
                </c:pt>
                <c:pt idx="877">
                  <c:v>9</c:v>
                </c:pt>
                <c:pt idx="878">
                  <c:v>9</c:v>
                </c:pt>
                <c:pt idx="879">
                  <c:v>9</c:v>
                </c:pt>
                <c:pt idx="880">
                  <c:v>9</c:v>
                </c:pt>
                <c:pt idx="881">
                  <c:v>9</c:v>
                </c:pt>
                <c:pt idx="882">
                  <c:v>9</c:v>
                </c:pt>
                <c:pt idx="883">
                  <c:v>9</c:v>
                </c:pt>
                <c:pt idx="884">
                  <c:v>9</c:v>
                </c:pt>
                <c:pt idx="885">
                  <c:v>9</c:v>
                </c:pt>
                <c:pt idx="886">
                  <c:v>9</c:v>
                </c:pt>
                <c:pt idx="887">
                  <c:v>9</c:v>
                </c:pt>
                <c:pt idx="888">
                  <c:v>9</c:v>
                </c:pt>
                <c:pt idx="889">
                  <c:v>9</c:v>
                </c:pt>
                <c:pt idx="890">
                  <c:v>9</c:v>
                </c:pt>
                <c:pt idx="891">
                  <c:v>9</c:v>
                </c:pt>
                <c:pt idx="892">
                  <c:v>9</c:v>
                </c:pt>
                <c:pt idx="893">
                  <c:v>9</c:v>
                </c:pt>
                <c:pt idx="894">
                  <c:v>9</c:v>
                </c:pt>
                <c:pt idx="895">
                  <c:v>9</c:v>
                </c:pt>
                <c:pt idx="896">
                  <c:v>9</c:v>
                </c:pt>
                <c:pt idx="897">
                  <c:v>9</c:v>
                </c:pt>
                <c:pt idx="898">
                  <c:v>9</c:v>
                </c:pt>
                <c:pt idx="899">
                  <c:v>9</c:v>
                </c:pt>
                <c:pt idx="900">
                  <c:v>9</c:v>
                </c:pt>
                <c:pt idx="901">
                  <c:v>9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9</c:v>
                </c:pt>
                <c:pt idx="907">
                  <c:v>9</c:v>
                </c:pt>
                <c:pt idx="908">
                  <c:v>9</c:v>
                </c:pt>
                <c:pt idx="909">
                  <c:v>9</c:v>
                </c:pt>
                <c:pt idx="910">
                  <c:v>9</c:v>
                </c:pt>
                <c:pt idx="911">
                  <c:v>9</c:v>
                </c:pt>
                <c:pt idx="912">
                  <c:v>9</c:v>
                </c:pt>
                <c:pt idx="913">
                  <c:v>9</c:v>
                </c:pt>
                <c:pt idx="914">
                  <c:v>9</c:v>
                </c:pt>
                <c:pt idx="915">
                  <c:v>9</c:v>
                </c:pt>
                <c:pt idx="916">
                  <c:v>9</c:v>
                </c:pt>
                <c:pt idx="917">
                  <c:v>9</c:v>
                </c:pt>
                <c:pt idx="918">
                  <c:v>9</c:v>
                </c:pt>
                <c:pt idx="919">
                  <c:v>9</c:v>
                </c:pt>
                <c:pt idx="920">
                  <c:v>9</c:v>
                </c:pt>
                <c:pt idx="921">
                  <c:v>9</c:v>
                </c:pt>
                <c:pt idx="922">
                  <c:v>9</c:v>
                </c:pt>
                <c:pt idx="923">
                  <c:v>9</c:v>
                </c:pt>
                <c:pt idx="924">
                  <c:v>9</c:v>
                </c:pt>
                <c:pt idx="925">
                  <c:v>9</c:v>
                </c:pt>
                <c:pt idx="926">
                  <c:v>9</c:v>
                </c:pt>
                <c:pt idx="927">
                  <c:v>9</c:v>
                </c:pt>
                <c:pt idx="928">
                  <c:v>9</c:v>
                </c:pt>
                <c:pt idx="929">
                  <c:v>9</c:v>
                </c:pt>
                <c:pt idx="930">
                  <c:v>9</c:v>
                </c:pt>
                <c:pt idx="931">
                  <c:v>9</c:v>
                </c:pt>
                <c:pt idx="932">
                  <c:v>9</c:v>
                </c:pt>
                <c:pt idx="933">
                  <c:v>9</c:v>
                </c:pt>
                <c:pt idx="934">
                  <c:v>9</c:v>
                </c:pt>
                <c:pt idx="935">
                  <c:v>9</c:v>
                </c:pt>
                <c:pt idx="936">
                  <c:v>9</c:v>
                </c:pt>
                <c:pt idx="937">
                  <c:v>9</c:v>
                </c:pt>
                <c:pt idx="938">
                  <c:v>9</c:v>
                </c:pt>
                <c:pt idx="939">
                  <c:v>9</c:v>
                </c:pt>
                <c:pt idx="940">
                  <c:v>9</c:v>
                </c:pt>
                <c:pt idx="941">
                  <c:v>9</c:v>
                </c:pt>
                <c:pt idx="942">
                  <c:v>9</c:v>
                </c:pt>
                <c:pt idx="943">
                  <c:v>9</c:v>
                </c:pt>
                <c:pt idx="944">
                  <c:v>9</c:v>
                </c:pt>
                <c:pt idx="945">
                  <c:v>9</c:v>
                </c:pt>
                <c:pt idx="946">
                  <c:v>9</c:v>
                </c:pt>
                <c:pt idx="947">
                  <c:v>9</c:v>
                </c:pt>
                <c:pt idx="948">
                  <c:v>9</c:v>
                </c:pt>
                <c:pt idx="949">
                  <c:v>9</c:v>
                </c:pt>
                <c:pt idx="950">
                  <c:v>9</c:v>
                </c:pt>
                <c:pt idx="951">
                  <c:v>9</c:v>
                </c:pt>
                <c:pt idx="952">
                  <c:v>9</c:v>
                </c:pt>
                <c:pt idx="953">
                  <c:v>9</c:v>
                </c:pt>
                <c:pt idx="954">
                  <c:v>9</c:v>
                </c:pt>
                <c:pt idx="955">
                  <c:v>9</c:v>
                </c:pt>
                <c:pt idx="956">
                  <c:v>9</c:v>
                </c:pt>
                <c:pt idx="957">
                  <c:v>9</c:v>
                </c:pt>
                <c:pt idx="958">
                  <c:v>9</c:v>
                </c:pt>
                <c:pt idx="959">
                  <c:v>9</c:v>
                </c:pt>
                <c:pt idx="960">
                  <c:v>9</c:v>
                </c:pt>
                <c:pt idx="961">
                  <c:v>9</c:v>
                </c:pt>
                <c:pt idx="962">
                  <c:v>9</c:v>
                </c:pt>
                <c:pt idx="963">
                  <c:v>9</c:v>
                </c:pt>
                <c:pt idx="964">
                  <c:v>9</c:v>
                </c:pt>
                <c:pt idx="965">
                  <c:v>9</c:v>
                </c:pt>
                <c:pt idx="966">
                  <c:v>9</c:v>
                </c:pt>
                <c:pt idx="967">
                  <c:v>9</c:v>
                </c:pt>
                <c:pt idx="968">
                  <c:v>9</c:v>
                </c:pt>
                <c:pt idx="969">
                  <c:v>9</c:v>
                </c:pt>
                <c:pt idx="970">
                  <c:v>9</c:v>
                </c:pt>
                <c:pt idx="971">
                  <c:v>9</c:v>
                </c:pt>
                <c:pt idx="972">
                  <c:v>9</c:v>
                </c:pt>
                <c:pt idx="973">
                  <c:v>9</c:v>
                </c:pt>
                <c:pt idx="974">
                  <c:v>9</c:v>
                </c:pt>
                <c:pt idx="975">
                  <c:v>9</c:v>
                </c:pt>
                <c:pt idx="976">
                  <c:v>9</c:v>
                </c:pt>
                <c:pt idx="977">
                  <c:v>9</c:v>
                </c:pt>
                <c:pt idx="978">
                  <c:v>9</c:v>
                </c:pt>
                <c:pt idx="979">
                  <c:v>9</c:v>
                </c:pt>
                <c:pt idx="980">
                  <c:v>9</c:v>
                </c:pt>
                <c:pt idx="981">
                  <c:v>9</c:v>
                </c:pt>
                <c:pt idx="982">
                  <c:v>9</c:v>
                </c:pt>
                <c:pt idx="983">
                  <c:v>9</c:v>
                </c:pt>
                <c:pt idx="984">
                  <c:v>9</c:v>
                </c:pt>
                <c:pt idx="985">
                  <c:v>9</c:v>
                </c:pt>
                <c:pt idx="986">
                  <c:v>9</c:v>
                </c:pt>
                <c:pt idx="987">
                  <c:v>9</c:v>
                </c:pt>
                <c:pt idx="988">
                  <c:v>9</c:v>
                </c:pt>
                <c:pt idx="989">
                  <c:v>9</c:v>
                </c:pt>
                <c:pt idx="990">
                  <c:v>9</c:v>
                </c:pt>
                <c:pt idx="991">
                  <c:v>9</c:v>
                </c:pt>
                <c:pt idx="992">
                  <c:v>9</c:v>
                </c:pt>
                <c:pt idx="993">
                  <c:v>9</c:v>
                </c:pt>
                <c:pt idx="994">
                  <c:v>9</c:v>
                </c:pt>
                <c:pt idx="995">
                  <c:v>9</c:v>
                </c:pt>
                <c:pt idx="996">
                  <c:v>9</c:v>
                </c:pt>
                <c:pt idx="997">
                  <c:v>9</c:v>
                </c:pt>
                <c:pt idx="998">
                  <c:v>9</c:v>
                </c:pt>
                <c:pt idx="999">
                  <c:v>9</c:v>
                </c:pt>
                <c:pt idx="1000">
                  <c:v>9</c:v>
                </c:pt>
                <c:pt idx="1001">
                  <c:v>9</c:v>
                </c:pt>
                <c:pt idx="1002">
                  <c:v>9</c:v>
                </c:pt>
                <c:pt idx="1003">
                  <c:v>9</c:v>
                </c:pt>
                <c:pt idx="1004">
                  <c:v>9</c:v>
                </c:pt>
                <c:pt idx="1005">
                  <c:v>9</c:v>
                </c:pt>
                <c:pt idx="1006">
                  <c:v>9</c:v>
                </c:pt>
                <c:pt idx="1007">
                  <c:v>9</c:v>
                </c:pt>
                <c:pt idx="1008">
                  <c:v>9</c:v>
                </c:pt>
                <c:pt idx="1009">
                  <c:v>9</c:v>
                </c:pt>
                <c:pt idx="1010">
                  <c:v>9</c:v>
                </c:pt>
                <c:pt idx="1011">
                  <c:v>9</c:v>
                </c:pt>
                <c:pt idx="1012">
                  <c:v>9</c:v>
                </c:pt>
                <c:pt idx="1013">
                  <c:v>9</c:v>
                </c:pt>
                <c:pt idx="1014">
                  <c:v>9</c:v>
                </c:pt>
                <c:pt idx="1015">
                  <c:v>9</c:v>
                </c:pt>
                <c:pt idx="1016">
                  <c:v>9</c:v>
                </c:pt>
                <c:pt idx="1017">
                  <c:v>9</c:v>
                </c:pt>
                <c:pt idx="1018">
                  <c:v>9</c:v>
                </c:pt>
                <c:pt idx="1019">
                  <c:v>9</c:v>
                </c:pt>
                <c:pt idx="1020">
                  <c:v>9</c:v>
                </c:pt>
                <c:pt idx="1021">
                  <c:v>9</c:v>
                </c:pt>
                <c:pt idx="1022">
                  <c:v>9</c:v>
                </c:pt>
                <c:pt idx="1023">
                  <c:v>9</c:v>
                </c:pt>
                <c:pt idx="1024">
                  <c:v>9</c:v>
                </c:pt>
                <c:pt idx="1025">
                  <c:v>9</c:v>
                </c:pt>
                <c:pt idx="1026">
                  <c:v>9</c:v>
                </c:pt>
                <c:pt idx="1027">
                  <c:v>9</c:v>
                </c:pt>
                <c:pt idx="1028">
                  <c:v>9</c:v>
                </c:pt>
                <c:pt idx="1029">
                  <c:v>9</c:v>
                </c:pt>
                <c:pt idx="1030">
                  <c:v>9</c:v>
                </c:pt>
                <c:pt idx="1031">
                  <c:v>9</c:v>
                </c:pt>
                <c:pt idx="1032">
                  <c:v>9</c:v>
                </c:pt>
                <c:pt idx="1033">
                  <c:v>9</c:v>
                </c:pt>
                <c:pt idx="1034">
                  <c:v>9</c:v>
                </c:pt>
                <c:pt idx="1035">
                  <c:v>9</c:v>
                </c:pt>
                <c:pt idx="1036">
                  <c:v>9</c:v>
                </c:pt>
                <c:pt idx="1037">
                  <c:v>9</c:v>
                </c:pt>
                <c:pt idx="1038">
                  <c:v>9</c:v>
                </c:pt>
                <c:pt idx="1039">
                  <c:v>9</c:v>
                </c:pt>
                <c:pt idx="1040">
                  <c:v>9</c:v>
                </c:pt>
                <c:pt idx="1041">
                  <c:v>9</c:v>
                </c:pt>
                <c:pt idx="1042">
                  <c:v>9</c:v>
                </c:pt>
                <c:pt idx="1043">
                  <c:v>9</c:v>
                </c:pt>
                <c:pt idx="1044">
                  <c:v>9</c:v>
                </c:pt>
                <c:pt idx="1045">
                  <c:v>9</c:v>
                </c:pt>
                <c:pt idx="1046">
                  <c:v>9</c:v>
                </c:pt>
                <c:pt idx="1047">
                  <c:v>9</c:v>
                </c:pt>
                <c:pt idx="1048">
                  <c:v>9</c:v>
                </c:pt>
                <c:pt idx="1049">
                  <c:v>9</c:v>
                </c:pt>
                <c:pt idx="1050">
                  <c:v>9</c:v>
                </c:pt>
                <c:pt idx="1051">
                  <c:v>9</c:v>
                </c:pt>
                <c:pt idx="1052">
                  <c:v>9</c:v>
                </c:pt>
                <c:pt idx="1053">
                  <c:v>9</c:v>
                </c:pt>
                <c:pt idx="1054">
                  <c:v>9</c:v>
                </c:pt>
                <c:pt idx="1055">
                  <c:v>9</c:v>
                </c:pt>
                <c:pt idx="1056">
                  <c:v>9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9</c:v>
                </c:pt>
                <c:pt idx="1074">
                  <c:v>9</c:v>
                </c:pt>
                <c:pt idx="1075">
                  <c:v>9</c:v>
                </c:pt>
                <c:pt idx="1076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A1-4BAF-BCD2-A0E5D4B7E25C}"/>
            </c:ext>
          </c:extLst>
        </c:ser>
        <c:ser>
          <c:idx val="1"/>
          <c:order val="1"/>
          <c:tx>
            <c:strRef>
              <c:f>'C031JI_2'!$G$4:$G$5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'C031JI_2'!$A$6:$E$1084</c:f>
              <c:multiLvlStrCache>
                <c:ptCount val="1077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12</c:v>
                  </c:pt>
                  <c:pt idx="21">
                    <c:v>16</c:v>
                  </c:pt>
                  <c:pt idx="22">
                    <c:v>20</c:v>
                  </c:pt>
                  <c:pt idx="23">
                    <c:v>24</c:v>
                  </c:pt>
                  <c:pt idx="24">
                    <c:v>1</c:v>
                  </c:pt>
                  <c:pt idx="25">
                    <c:v>5</c:v>
                  </c:pt>
                  <c:pt idx="26">
                    <c:v>9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19</c:v>
                  </c:pt>
                  <c:pt idx="41">
                    <c:v>23</c:v>
                  </c:pt>
                  <c:pt idx="42">
                    <c:v>4</c:v>
                  </c:pt>
                  <c:pt idx="43">
                    <c:v>8</c:v>
                  </c:pt>
                  <c:pt idx="44">
                    <c:v>12</c:v>
                  </c:pt>
                  <c:pt idx="45">
                    <c:v>16</c:v>
                  </c:pt>
                  <c:pt idx="46">
                    <c:v>20</c:v>
                  </c:pt>
                  <c:pt idx="47">
                    <c:v>24</c:v>
                  </c:pt>
                  <c:pt idx="48">
                    <c:v>1</c:v>
                  </c:pt>
                  <c:pt idx="49">
                    <c:v>5</c:v>
                  </c:pt>
                  <c:pt idx="50">
                    <c:v>9</c:v>
                  </c:pt>
                  <c:pt idx="51">
                    <c:v>13</c:v>
                  </c:pt>
                  <c:pt idx="52">
                    <c:v>17</c:v>
                  </c:pt>
                  <c:pt idx="53">
                    <c:v>21</c:v>
                  </c:pt>
                  <c:pt idx="54">
                    <c:v>25</c:v>
                  </c:pt>
                  <c:pt idx="55">
                    <c:v>2</c:v>
                  </c:pt>
                  <c:pt idx="56">
                    <c:v>6</c:v>
                  </c:pt>
                  <c:pt idx="57">
                    <c:v>10</c:v>
                  </c:pt>
                  <c:pt idx="58">
                    <c:v>14</c:v>
                  </c:pt>
                  <c:pt idx="59">
                    <c:v>18</c:v>
                  </c:pt>
                  <c:pt idx="60">
                    <c:v>22</c:v>
                  </c:pt>
                  <c:pt idx="61">
                    <c:v>3</c:v>
                  </c:pt>
                  <c:pt idx="62">
                    <c:v>7</c:v>
                  </c:pt>
                  <c:pt idx="63">
                    <c:v>11</c:v>
                  </c:pt>
                  <c:pt idx="64">
                    <c:v>15</c:v>
                  </c:pt>
                  <c:pt idx="65">
                    <c:v>19</c:v>
                  </c:pt>
                  <c:pt idx="66">
                    <c:v>23</c:v>
                  </c:pt>
                  <c:pt idx="67">
                    <c:v>4</c:v>
                  </c:pt>
                  <c:pt idx="68">
                    <c:v>8</c:v>
                  </c:pt>
                  <c:pt idx="69">
                    <c:v>12</c:v>
                  </c:pt>
                  <c:pt idx="70">
                    <c:v>16</c:v>
                  </c:pt>
                  <c:pt idx="71">
                    <c:v>20</c:v>
                  </c:pt>
                  <c:pt idx="72">
                    <c:v>24</c:v>
                  </c:pt>
                  <c:pt idx="73">
                    <c:v>1</c:v>
                  </c:pt>
                  <c:pt idx="74">
                    <c:v>5</c:v>
                  </c:pt>
                  <c:pt idx="75">
                    <c:v>9</c:v>
                  </c:pt>
                  <c:pt idx="76">
                    <c:v>13</c:v>
                  </c:pt>
                  <c:pt idx="77">
                    <c:v>17</c:v>
                  </c:pt>
                  <c:pt idx="78">
                    <c:v>21</c:v>
                  </c:pt>
                  <c:pt idx="79">
                    <c:v>25</c:v>
                  </c:pt>
                  <c:pt idx="80">
                    <c:v>2</c:v>
                  </c:pt>
                  <c:pt idx="81">
                    <c:v>6</c:v>
                  </c:pt>
                  <c:pt idx="82">
                    <c:v>10</c:v>
                  </c:pt>
                  <c:pt idx="83">
                    <c:v>14</c:v>
                  </c:pt>
                  <c:pt idx="84">
                    <c:v>18</c:v>
                  </c:pt>
                  <c:pt idx="85">
                    <c:v>22</c:v>
                  </c:pt>
                  <c:pt idx="86">
                    <c:v>3</c:v>
                  </c:pt>
                  <c:pt idx="87">
                    <c:v>7</c:v>
                  </c:pt>
                  <c:pt idx="88">
                    <c:v>11</c:v>
                  </c:pt>
                  <c:pt idx="89">
                    <c:v>15</c:v>
                  </c:pt>
                  <c:pt idx="90">
                    <c:v>19</c:v>
                  </c:pt>
                  <c:pt idx="91">
                    <c:v>23</c:v>
                  </c:pt>
                  <c:pt idx="92">
                    <c:v>4</c:v>
                  </c:pt>
                  <c:pt idx="93">
                    <c:v>8</c:v>
                  </c:pt>
                  <c:pt idx="94">
                    <c:v>12</c:v>
                  </c:pt>
                  <c:pt idx="95">
                    <c:v>16</c:v>
                  </c:pt>
                  <c:pt idx="96">
                    <c:v>20</c:v>
                  </c:pt>
                  <c:pt idx="97">
                    <c:v>24</c:v>
                  </c:pt>
                  <c:pt idx="98">
                    <c:v>1</c:v>
                  </c:pt>
                  <c:pt idx="99">
                    <c:v>5</c:v>
                  </c:pt>
                  <c:pt idx="100">
                    <c:v>9</c:v>
                  </c:pt>
                  <c:pt idx="101">
                    <c:v>13</c:v>
                  </c:pt>
                  <c:pt idx="102">
                    <c:v>17</c:v>
                  </c:pt>
                  <c:pt idx="103">
                    <c:v>21</c:v>
                  </c:pt>
                  <c:pt idx="104">
                    <c:v>25</c:v>
                  </c:pt>
                  <c:pt idx="105">
                    <c:v>2</c:v>
                  </c:pt>
                  <c:pt idx="106">
                    <c:v>6</c:v>
                  </c:pt>
                  <c:pt idx="107">
                    <c:v>10</c:v>
                  </c:pt>
                  <c:pt idx="108">
                    <c:v>14</c:v>
                  </c:pt>
                  <c:pt idx="109">
                    <c:v>18</c:v>
                  </c:pt>
                  <c:pt idx="110">
                    <c:v>22</c:v>
                  </c:pt>
                  <c:pt idx="111">
                    <c:v>3</c:v>
                  </c:pt>
                  <c:pt idx="112">
                    <c:v>7</c:v>
                  </c:pt>
                  <c:pt idx="113">
                    <c:v>11</c:v>
                  </c:pt>
                  <c:pt idx="114">
                    <c:v>15</c:v>
                  </c:pt>
                  <c:pt idx="115">
                    <c:v>19</c:v>
                  </c:pt>
                  <c:pt idx="116">
                    <c:v>23</c:v>
                  </c:pt>
                  <c:pt idx="117">
                    <c:v>4</c:v>
                  </c:pt>
                  <c:pt idx="118">
                    <c:v>8</c:v>
                  </c:pt>
                  <c:pt idx="119">
                    <c:v>12</c:v>
                  </c:pt>
                  <c:pt idx="120">
                    <c:v>16</c:v>
                  </c:pt>
                  <c:pt idx="121">
                    <c:v>20</c:v>
                  </c:pt>
                  <c:pt idx="122">
                    <c:v>24</c:v>
                  </c:pt>
                  <c:pt idx="123">
                    <c:v>1</c:v>
                  </c:pt>
                  <c:pt idx="124">
                    <c:v>5</c:v>
                  </c:pt>
                  <c:pt idx="125">
                    <c:v>9</c:v>
                  </c:pt>
                  <c:pt idx="126">
                    <c:v>13</c:v>
                  </c:pt>
                  <c:pt idx="127">
                    <c:v>17</c:v>
                  </c:pt>
                  <c:pt idx="128">
                    <c:v>21</c:v>
                  </c:pt>
                  <c:pt idx="129">
                    <c:v>25</c:v>
                  </c:pt>
                  <c:pt idx="130">
                    <c:v>2</c:v>
                  </c:pt>
                  <c:pt idx="131">
                    <c:v>6</c:v>
                  </c:pt>
                  <c:pt idx="132">
                    <c:v>10</c:v>
                  </c:pt>
                  <c:pt idx="133">
                    <c:v>14</c:v>
                  </c:pt>
                  <c:pt idx="134">
                    <c:v>18</c:v>
                  </c:pt>
                  <c:pt idx="135">
                    <c:v>22</c:v>
                  </c:pt>
                  <c:pt idx="136">
                    <c:v>3</c:v>
                  </c:pt>
                  <c:pt idx="137">
                    <c:v>7</c:v>
                  </c:pt>
                  <c:pt idx="138">
                    <c:v>11</c:v>
                  </c:pt>
                  <c:pt idx="139">
                    <c:v>15</c:v>
                  </c:pt>
                  <c:pt idx="140">
                    <c:v>19</c:v>
                  </c:pt>
                  <c:pt idx="141">
                    <c:v>23</c:v>
                  </c:pt>
                  <c:pt idx="142">
                    <c:v>4</c:v>
                  </c:pt>
                  <c:pt idx="143">
                    <c:v>8</c:v>
                  </c:pt>
                  <c:pt idx="144">
                    <c:v>12</c:v>
                  </c:pt>
                  <c:pt idx="145">
                    <c:v>16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1</c:v>
                  </c:pt>
                  <c:pt idx="149">
                    <c:v>5</c:v>
                  </c:pt>
                  <c:pt idx="150">
                    <c:v>9</c:v>
                  </c:pt>
                  <c:pt idx="151">
                    <c:v>13</c:v>
                  </c:pt>
                  <c:pt idx="152">
                    <c:v>17</c:v>
                  </c:pt>
                  <c:pt idx="153">
                    <c:v>21</c:v>
                  </c:pt>
                  <c:pt idx="154">
                    <c:v>25</c:v>
                  </c:pt>
                  <c:pt idx="155">
                    <c:v>2</c:v>
                  </c:pt>
                  <c:pt idx="156">
                    <c:v>6</c:v>
                  </c:pt>
                  <c:pt idx="157">
                    <c:v>10</c:v>
                  </c:pt>
                  <c:pt idx="158">
                    <c:v>14</c:v>
                  </c:pt>
                  <c:pt idx="159">
                    <c:v>18</c:v>
                  </c:pt>
                  <c:pt idx="160">
                    <c:v>22</c:v>
                  </c:pt>
                  <c:pt idx="161">
                    <c:v>3</c:v>
                  </c:pt>
                  <c:pt idx="162">
                    <c:v>7</c:v>
                  </c:pt>
                  <c:pt idx="163">
                    <c:v>11</c:v>
                  </c:pt>
                  <c:pt idx="164">
                    <c:v>15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1</c:v>
                  </c:pt>
                  <c:pt idx="248">
                    <c:v>5</c:v>
                  </c:pt>
                  <c:pt idx="249">
                    <c:v>9</c:v>
                  </c:pt>
                  <c:pt idx="250">
                    <c:v>13</c:v>
                  </c:pt>
                  <c:pt idx="251">
                    <c:v>17</c:v>
                  </c:pt>
                  <c:pt idx="252">
                    <c:v>21</c:v>
                  </c:pt>
                  <c:pt idx="253">
                    <c:v>25</c:v>
                  </c:pt>
                  <c:pt idx="254">
                    <c:v>2</c:v>
                  </c:pt>
                  <c:pt idx="255">
                    <c:v>6</c:v>
                  </c:pt>
                  <c:pt idx="256">
                    <c:v>10</c:v>
                  </c:pt>
                  <c:pt idx="257">
                    <c:v>14</c:v>
                  </c:pt>
                  <c:pt idx="258">
                    <c:v>18</c:v>
                  </c:pt>
                  <c:pt idx="259">
                    <c:v>22</c:v>
                  </c:pt>
                  <c:pt idx="260">
                    <c:v>3</c:v>
                  </c:pt>
                  <c:pt idx="261">
                    <c:v>7</c:v>
                  </c:pt>
                  <c:pt idx="262">
                    <c:v>11</c:v>
                  </c:pt>
                  <c:pt idx="263">
                    <c:v>15</c:v>
                  </c:pt>
                  <c:pt idx="264">
                    <c:v>19</c:v>
                  </c:pt>
                  <c:pt idx="265">
                    <c:v>23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16</c:v>
                  </c:pt>
                  <c:pt idx="270">
                    <c:v>20</c:v>
                  </c:pt>
                  <c:pt idx="271">
                    <c:v>24</c:v>
                  </c:pt>
                  <c:pt idx="272">
                    <c:v>1</c:v>
                  </c:pt>
                  <c:pt idx="273">
                    <c:v>5</c:v>
                  </c:pt>
                  <c:pt idx="274">
                    <c:v>9</c:v>
                  </c:pt>
                  <c:pt idx="275">
                    <c:v>13</c:v>
                  </c:pt>
                  <c:pt idx="276">
                    <c:v>17</c:v>
                  </c:pt>
                  <c:pt idx="277">
                    <c:v>21</c:v>
                  </c:pt>
                  <c:pt idx="278">
                    <c:v>25</c:v>
                  </c:pt>
                  <c:pt idx="279">
                    <c:v>2</c:v>
                  </c:pt>
                  <c:pt idx="280">
                    <c:v>6</c:v>
                  </c:pt>
                  <c:pt idx="281">
                    <c:v>10</c:v>
                  </c:pt>
                  <c:pt idx="282">
                    <c:v>14</c:v>
                  </c:pt>
                  <c:pt idx="283">
                    <c:v>18</c:v>
                  </c:pt>
                  <c:pt idx="284">
                    <c:v>22</c:v>
                  </c:pt>
                  <c:pt idx="285">
                    <c:v>3</c:v>
                  </c:pt>
                  <c:pt idx="286">
                    <c:v>7</c:v>
                  </c:pt>
                  <c:pt idx="287">
                    <c:v>11</c:v>
                  </c:pt>
                  <c:pt idx="288">
                    <c:v>15</c:v>
                  </c:pt>
                  <c:pt idx="289">
                    <c:v>19</c:v>
                  </c:pt>
                  <c:pt idx="290">
                    <c:v>23</c:v>
                  </c:pt>
                  <c:pt idx="291">
                    <c:v>4</c:v>
                  </c:pt>
                  <c:pt idx="292">
                    <c:v>8</c:v>
                  </c:pt>
                  <c:pt idx="293">
                    <c:v>12</c:v>
                  </c:pt>
                  <c:pt idx="294">
                    <c:v>16</c:v>
                  </c:pt>
                  <c:pt idx="295">
                    <c:v>20</c:v>
                  </c:pt>
                  <c:pt idx="296">
                    <c:v>24</c:v>
                  </c:pt>
                  <c:pt idx="297">
                    <c:v>1</c:v>
                  </c:pt>
                  <c:pt idx="298">
                    <c:v>5</c:v>
                  </c:pt>
                  <c:pt idx="299">
                    <c:v>9</c:v>
                  </c:pt>
                  <c:pt idx="300">
                    <c:v>13</c:v>
                  </c:pt>
                  <c:pt idx="301">
                    <c:v>17</c:v>
                  </c:pt>
                  <c:pt idx="302">
                    <c:v>21</c:v>
                  </c:pt>
                  <c:pt idx="303">
                    <c:v>25</c:v>
                  </c:pt>
                  <c:pt idx="304">
                    <c:v>2</c:v>
                  </c:pt>
                  <c:pt idx="305">
                    <c:v>6</c:v>
                  </c:pt>
                  <c:pt idx="306">
                    <c:v>10</c:v>
                  </c:pt>
                  <c:pt idx="307">
                    <c:v>14</c:v>
                  </c:pt>
                  <c:pt idx="308">
                    <c:v>18</c:v>
                  </c:pt>
                  <c:pt idx="309">
                    <c:v>22</c:v>
                  </c:pt>
                  <c:pt idx="310">
                    <c:v>3</c:v>
                  </c:pt>
                  <c:pt idx="311">
                    <c:v>7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16</c:v>
                  </c:pt>
                  <c:pt idx="318">
                    <c:v>20</c:v>
                  </c:pt>
                  <c:pt idx="319">
                    <c:v>24</c:v>
                  </c:pt>
                  <c:pt idx="320">
                    <c:v>1</c:v>
                  </c:pt>
                  <c:pt idx="321">
                    <c:v>5</c:v>
                  </c:pt>
                  <c:pt idx="322">
                    <c:v>9</c:v>
                  </c:pt>
                  <c:pt idx="323">
                    <c:v>13</c:v>
                  </c:pt>
                  <c:pt idx="324">
                    <c:v>17</c:v>
                  </c:pt>
                  <c:pt idx="325">
                    <c:v>25</c:v>
                  </c:pt>
                  <c:pt idx="326">
                    <c:v>2</c:v>
                  </c:pt>
                  <c:pt idx="327">
                    <c:v>6</c:v>
                  </c:pt>
                  <c:pt idx="328">
                    <c:v>10</c:v>
                  </c:pt>
                  <c:pt idx="329">
                    <c:v>14</c:v>
                  </c:pt>
                  <c:pt idx="330">
                    <c:v>18</c:v>
                  </c:pt>
                  <c:pt idx="331">
                    <c:v>22</c:v>
                  </c:pt>
                  <c:pt idx="332">
                    <c:v>3</c:v>
                  </c:pt>
                  <c:pt idx="333">
                    <c:v>7</c:v>
                  </c:pt>
                  <c:pt idx="334">
                    <c:v>11</c:v>
                  </c:pt>
                  <c:pt idx="335">
                    <c:v>15</c:v>
                  </c:pt>
                  <c:pt idx="336">
                    <c:v>19</c:v>
                  </c:pt>
                  <c:pt idx="337">
                    <c:v>23</c:v>
                  </c:pt>
                  <c:pt idx="338">
                    <c:v>4</c:v>
                  </c:pt>
                  <c:pt idx="339">
                    <c:v>8</c:v>
                  </c:pt>
                  <c:pt idx="340">
                    <c:v>12</c:v>
                  </c:pt>
                  <c:pt idx="341">
                    <c:v>16</c:v>
                  </c:pt>
                  <c:pt idx="342">
                    <c:v>24</c:v>
                  </c:pt>
                  <c:pt idx="343">
                    <c:v>1</c:v>
                  </c:pt>
                  <c:pt idx="344">
                    <c:v>9</c:v>
                  </c:pt>
                  <c:pt idx="345">
                    <c:v>13</c:v>
                  </c:pt>
                  <c:pt idx="346">
                    <c:v>17</c:v>
                  </c:pt>
                  <c:pt idx="347">
                    <c:v>21</c:v>
                  </c:pt>
                  <c:pt idx="348">
                    <c:v>25</c:v>
                  </c:pt>
                  <c:pt idx="349">
                    <c:v>2</c:v>
                  </c:pt>
                  <c:pt idx="350">
                    <c:v>6</c:v>
                  </c:pt>
                  <c:pt idx="351">
                    <c:v>14</c:v>
                  </c:pt>
                  <c:pt idx="352">
                    <c:v>18</c:v>
                  </c:pt>
                  <c:pt idx="353">
                    <c:v>22</c:v>
                  </c:pt>
                  <c:pt idx="354">
                    <c:v>3</c:v>
                  </c:pt>
                  <c:pt idx="355">
                    <c:v>7</c:v>
                  </c:pt>
                  <c:pt idx="356">
                    <c:v>11</c:v>
                  </c:pt>
                  <c:pt idx="357">
                    <c:v>15</c:v>
                  </c:pt>
                  <c:pt idx="358">
                    <c:v>19</c:v>
                  </c:pt>
                  <c:pt idx="359">
                    <c:v>23</c:v>
                  </c:pt>
                  <c:pt idx="360">
                    <c:v>4</c:v>
                  </c:pt>
                  <c:pt idx="361">
                    <c:v>8</c:v>
                  </c:pt>
                  <c:pt idx="362">
                    <c:v>12</c:v>
                  </c:pt>
                  <c:pt idx="363">
                    <c:v>16</c:v>
                  </c:pt>
                  <c:pt idx="364">
                    <c:v>20</c:v>
                  </c:pt>
                  <c:pt idx="365">
                    <c:v>24</c:v>
                  </c:pt>
                  <c:pt idx="366">
                    <c:v>1</c:v>
                  </c:pt>
                  <c:pt idx="367">
                    <c:v>5</c:v>
                  </c:pt>
                  <c:pt idx="368">
                    <c:v>9</c:v>
                  </c:pt>
                  <c:pt idx="369">
                    <c:v>13</c:v>
                  </c:pt>
                  <c:pt idx="370">
                    <c:v>17</c:v>
                  </c:pt>
                  <c:pt idx="371">
                    <c:v>21</c:v>
                  </c:pt>
                  <c:pt idx="372">
                    <c:v>25</c:v>
                  </c:pt>
                  <c:pt idx="373">
                    <c:v>2</c:v>
                  </c:pt>
                  <c:pt idx="374">
                    <c:v>6</c:v>
                  </c:pt>
                  <c:pt idx="375">
                    <c:v>10</c:v>
                  </c:pt>
                  <c:pt idx="376">
                    <c:v>14</c:v>
                  </c:pt>
                  <c:pt idx="377">
                    <c:v>18</c:v>
                  </c:pt>
                  <c:pt idx="378">
                    <c:v>22</c:v>
                  </c:pt>
                  <c:pt idx="379">
                    <c:v>3</c:v>
                  </c:pt>
                  <c:pt idx="380">
                    <c:v>7</c:v>
                  </c:pt>
                  <c:pt idx="381">
                    <c:v>11</c:v>
                  </c:pt>
                  <c:pt idx="382">
                    <c:v>15</c:v>
                  </c:pt>
                  <c:pt idx="383">
                    <c:v>19</c:v>
                  </c:pt>
                  <c:pt idx="384">
                    <c:v>23</c:v>
                  </c:pt>
                  <c:pt idx="385">
                    <c:v>4</c:v>
                  </c:pt>
                  <c:pt idx="386">
                    <c:v>8</c:v>
                  </c:pt>
                  <c:pt idx="387">
                    <c:v>12</c:v>
                  </c:pt>
                  <c:pt idx="388">
                    <c:v>16</c:v>
                  </c:pt>
                  <c:pt idx="389">
                    <c:v>20</c:v>
                  </c:pt>
                  <c:pt idx="390">
                    <c:v>24</c:v>
                  </c:pt>
                  <c:pt idx="391">
                    <c:v>1</c:v>
                  </c:pt>
                  <c:pt idx="392">
                    <c:v>5</c:v>
                  </c:pt>
                  <c:pt idx="393">
                    <c:v>9</c:v>
                  </c:pt>
                  <c:pt idx="394">
                    <c:v>13</c:v>
                  </c:pt>
                  <c:pt idx="395">
                    <c:v>17</c:v>
                  </c:pt>
                  <c:pt idx="396">
                    <c:v>21</c:v>
                  </c:pt>
                  <c:pt idx="397">
                    <c:v>2</c:v>
                  </c:pt>
                  <c:pt idx="398">
                    <c:v>6</c:v>
                  </c:pt>
                  <c:pt idx="399">
                    <c:v>10</c:v>
                  </c:pt>
                  <c:pt idx="400">
                    <c:v>14</c:v>
                  </c:pt>
                  <c:pt idx="401">
                    <c:v>18</c:v>
                  </c:pt>
                  <c:pt idx="402">
                    <c:v>22</c:v>
                  </c:pt>
                  <c:pt idx="403">
                    <c:v>3</c:v>
                  </c:pt>
                  <c:pt idx="404">
                    <c:v>7</c:v>
                  </c:pt>
                  <c:pt idx="405">
                    <c:v>11</c:v>
                  </c:pt>
                  <c:pt idx="406">
                    <c:v>15</c:v>
                  </c:pt>
                  <c:pt idx="407">
                    <c:v>19</c:v>
                  </c:pt>
                  <c:pt idx="408">
                    <c:v>23</c:v>
                  </c:pt>
                  <c:pt idx="409">
                    <c:v>4</c:v>
                  </c:pt>
                  <c:pt idx="410">
                    <c:v>8</c:v>
                  </c:pt>
                  <c:pt idx="411">
                    <c:v>12</c:v>
                  </c:pt>
                  <c:pt idx="412">
                    <c:v>16</c:v>
                  </c:pt>
                  <c:pt idx="413">
                    <c:v>20</c:v>
                  </c:pt>
                  <c:pt idx="414">
                    <c:v>24</c:v>
                  </c:pt>
                  <c:pt idx="415">
                    <c:v>1</c:v>
                  </c:pt>
                  <c:pt idx="416">
                    <c:v>5</c:v>
                  </c:pt>
                  <c:pt idx="417">
                    <c:v>9</c:v>
                  </c:pt>
                  <c:pt idx="418">
                    <c:v>13</c:v>
                  </c:pt>
                  <c:pt idx="419">
                    <c:v>17</c:v>
                  </c:pt>
                  <c:pt idx="420">
                    <c:v>21</c:v>
                  </c:pt>
                  <c:pt idx="421">
                    <c:v>25</c:v>
                  </c:pt>
                  <c:pt idx="422">
                    <c:v>2</c:v>
                  </c:pt>
                  <c:pt idx="423">
                    <c:v>6</c:v>
                  </c:pt>
                  <c:pt idx="424">
                    <c:v>10</c:v>
                  </c:pt>
                  <c:pt idx="425">
                    <c:v>14</c:v>
                  </c:pt>
                  <c:pt idx="426">
                    <c:v>18</c:v>
                  </c:pt>
                  <c:pt idx="427">
                    <c:v>22</c:v>
                  </c:pt>
                  <c:pt idx="428">
                    <c:v>7</c:v>
                  </c:pt>
                  <c:pt idx="429">
                    <c:v>11</c:v>
                  </c:pt>
                  <c:pt idx="430">
                    <c:v>15</c:v>
                  </c:pt>
                  <c:pt idx="431">
                    <c:v>19</c:v>
                  </c:pt>
                  <c:pt idx="432">
                    <c:v>23</c:v>
                  </c:pt>
                  <c:pt idx="433">
                    <c:v>4</c:v>
                  </c:pt>
                  <c:pt idx="434">
                    <c:v>8</c:v>
                  </c:pt>
                  <c:pt idx="435">
                    <c:v>12</c:v>
                  </c:pt>
                  <c:pt idx="436">
                    <c:v>16</c:v>
                  </c:pt>
                  <c:pt idx="437">
                    <c:v>20</c:v>
                  </c:pt>
                  <c:pt idx="438">
                    <c:v>24</c:v>
                  </c:pt>
                  <c:pt idx="439">
                    <c:v>1</c:v>
                  </c:pt>
                  <c:pt idx="440">
                    <c:v>5</c:v>
                  </c:pt>
                  <c:pt idx="441">
                    <c:v>9</c:v>
                  </c:pt>
                  <c:pt idx="442">
                    <c:v>13</c:v>
                  </c:pt>
                  <c:pt idx="443">
                    <c:v>17</c:v>
                  </c:pt>
                  <c:pt idx="444">
                    <c:v>21</c:v>
                  </c:pt>
                  <c:pt idx="445">
                    <c:v>25</c:v>
                  </c:pt>
                  <c:pt idx="446">
                    <c:v>2</c:v>
                  </c:pt>
                  <c:pt idx="447">
                    <c:v>6</c:v>
                  </c:pt>
                  <c:pt idx="448">
                    <c:v>10</c:v>
                  </c:pt>
                  <c:pt idx="449">
                    <c:v>14</c:v>
                  </c:pt>
                  <c:pt idx="450">
                    <c:v>18</c:v>
                  </c:pt>
                  <c:pt idx="451">
                    <c:v>22</c:v>
                  </c:pt>
                  <c:pt idx="452">
                    <c:v>3</c:v>
                  </c:pt>
                  <c:pt idx="453">
                    <c:v>11</c:v>
                  </c:pt>
                  <c:pt idx="454">
                    <c:v>15</c:v>
                  </c:pt>
                  <c:pt idx="455">
                    <c:v>19</c:v>
                  </c:pt>
                  <c:pt idx="456">
                    <c:v>23</c:v>
                  </c:pt>
                  <c:pt idx="457">
                    <c:v>4</c:v>
                  </c:pt>
                  <c:pt idx="458">
                    <c:v>8</c:v>
                  </c:pt>
                  <c:pt idx="459">
                    <c:v>12</c:v>
                  </c:pt>
                  <c:pt idx="460">
                    <c:v>16</c:v>
                  </c:pt>
                  <c:pt idx="461">
                    <c:v>20</c:v>
                  </c:pt>
                  <c:pt idx="462">
                    <c:v>24</c:v>
                  </c:pt>
                  <c:pt idx="463">
                    <c:v>1</c:v>
                  </c:pt>
                  <c:pt idx="464">
                    <c:v>5</c:v>
                  </c:pt>
                  <c:pt idx="465">
                    <c:v>9</c:v>
                  </c:pt>
                  <c:pt idx="466">
                    <c:v>13</c:v>
                  </c:pt>
                  <c:pt idx="467">
                    <c:v>17</c:v>
                  </c:pt>
                  <c:pt idx="468">
                    <c:v>21</c:v>
                  </c:pt>
                  <c:pt idx="469">
                    <c:v>25</c:v>
                  </c:pt>
                  <c:pt idx="470">
                    <c:v>2</c:v>
                  </c:pt>
                  <c:pt idx="471">
                    <c:v>6</c:v>
                  </c:pt>
                  <c:pt idx="472">
                    <c:v>10</c:v>
                  </c:pt>
                  <c:pt idx="473">
                    <c:v>14</c:v>
                  </c:pt>
                  <c:pt idx="474">
                    <c:v>18</c:v>
                  </c:pt>
                  <c:pt idx="475">
                    <c:v>22</c:v>
                  </c:pt>
                  <c:pt idx="476">
                    <c:v>3</c:v>
                  </c:pt>
                  <c:pt idx="477">
                    <c:v>7</c:v>
                  </c:pt>
                  <c:pt idx="478">
                    <c:v>11</c:v>
                  </c:pt>
                  <c:pt idx="479">
                    <c:v>15</c:v>
                  </c:pt>
                  <c:pt idx="480">
                    <c:v>19</c:v>
                  </c:pt>
                  <c:pt idx="481">
                    <c:v>23</c:v>
                  </c:pt>
                  <c:pt idx="482">
                    <c:v>4</c:v>
                  </c:pt>
                  <c:pt idx="483">
                    <c:v>8</c:v>
                  </c:pt>
                  <c:pt idx="484">
                    <c:v>12</c:v>
                  </c:pt>
                  <c:pt idx="485">
                    <c:v>16</c:v>
                  </c:pt>
                  <c:pt idx="486">
                    <c:v>20</c:v>
                  </c:pt>
                  <c:pt idx="487">
                    <c:v>24</c:v>
                  </c:pt>
                  <c:pt idx="488">
                    <c:v>1</c:v>
                  </c:pt>
                  <c:pt idx="489">
                    <c:v>5</c:v>
                  </c:pt>
                  <c:pt idx="490">
                    <c:v>9</c:v>
                  </c:pt>
                  <c:pt idx="491">
                    <c:v>13</c:v>
                  </c:pt>
                  <c:pt idx="492">
                    <c:v>17</c:v>
                  </c:pt>
                  <c:pt idx="493">
                    <c:v>21</c:v>
                  </c:pt>
                  <c:pt idx="494">
                    <c:v>25</c:v>
                  </c:pt>
                  <c:pt idx="495">
                    <c:v>2</c:v>
                  </c:pt>
                  <c:pt idx="496">
                    <c:v>6</c:v>
                  </c:pt>
                  <c:pt idx="497">
                    <c:v>10</c:v>
                  </c:pt>
                  <c:pt idx="498">
                    <c:v>14</c:v>
                  </c:pt>
                  <c:pt idx="499">
                    <c:v>18</c:v>
                  </c:pt>
                  <c:pt idx="500">
                    <c:v>22</c:v>
                  </c:pt>
                  <c:pt idx="501">
                    <c:v>3</c:v>
                  </c:pt>
                  <c:pt idx="502">
                    <c:v>7</c:v>
                  </c:pt>
                  <c:pt idx="503">
                    <c:v>11</c:v>
                  </c:pt>
                  <c:pt idx="504">
                    <c:v>15</c:v>
                  </c:pt>
                  <c:pt idx="505">
                    <c:v>19</c:v>
                  </c:pt>
                  <c:pt idx="506">
                    <c:v>23</c:v>
                  </c:pt>
                  <c:pt idx="507">
                    <c:v>4</c:v>
                  </c:pt>
                  <c:pt idx="508">
                    <c:v>8</c:v>
                  </c:pt>
                  <c:pt idx="509">
                    <c:v>12</c:v>
                  </c:pt>
                  <c:pt idx="510">
                    <c:v>16</c:v>
                  </c:pt>
                  <c:pt idx="511">
                    <c:v>20</c:v>
                  </c:pt>
                  <c:pt idx="512">
                    <c:v>24</c:v>
                  </c:pt>
                  <c:pt idx="513">
                    <c:v>1</c:v>
                  </c:pt>
                  <c:pt idx="514">
                    <c:v>9</c:v>
                  </c:pt>
                  <c:pt idx="515">
                    <c:v>13</c:v>
                  </c:pt>
                  <c:pt idx="516">
                    <c:v>17</c:v>
                  </c:pt>
                  <c:pt idx="517">
                    <c:v>21</c:v>
                  </c:pt>
                  <c:pt idx="518">
                    <c:v>25</c:v>
                  </c:pt>
                  <c:pt idx="519">
                    <c:v>2</c:v>
                  </c:pt>
                  <c:pt idx="520">
                    <c:v>6</c:v>
                  </c:pt>
                  <c:pt idx="521">
                    <c:v>10</c:v>
                  </c:pt>
                  <c:pt idx="522">
                    <c:v>14</c:v>
                  </c:pt>
                  <c:pt idx="523">
                    <c:v>18</c:v>
                  </c:pt>
                  <c:pt idx="524">
                    <c:v>22</c:v>
                  </c:pt>
                  <c:pt idx="525">
                    <c:v>7</c:v>
                  </c:pt>
                  <c:pt idx="526">
                    <c:v>11</c:v>
                  </c:pt>
                  <c:pt idx="527">
                    <c:v>15</c:v>
                  </c:pt>
                  <c:pt idx="528">
                    <c:v>23</c:v>
                  </c:pt>
                  <c:pt idx="529">
                    <c:v>4</c:v>
                  </c:pt>
                  <c:pt idx="530">
                    <c:v>8</c:v>
                  </c:pt>
                  <c:pt idx="531">
                    <c:v>12</c:v>
                  </c:pt>
                  <c:pt idx="532">
                    <c:v>16</c:v>
                  </c:pt>
                  <c:pt idx="533">
                    <c:v>20</c:v>
                  </c:pt>
                  <c:pt idx="534">
                    <c:v>24</c:v>
                  </c:pt>
                  <c:pt idx="535">
                    <c:v>1</c:v>
                  </c:pt>
                  <c:pt idx="536">
                    <c:v>5</c:v>
                  </c:pt>
                  <c:pt idx="537">
                    <c:v>9</c:v>
                  </c:pt>
                  <c:pt idx="538">
                    <c:v>13</c:v>
                  </c:pt>
                  <c:pt idx="539">
                    <c:v>17</c:v>
                  </c:pt>
                  <c:pt idx="540">
                    <c:v>21</c:v>
                  </c:pt>
                  <c:pt idx="541">
                    <c:v>25</c:v>
                  </c:pt>
                  <c:pt idx="542">
                    <c:v>2</c:v>
                  </c:pt>
                  <c:pt idx="543">
                    <c:v>6</c:v>
                  </c:pt>
                  <c:pt idx="544">
                    <c:v>10</c:v>
                  </c:pt>
                  <c:pt idx="545">
                    <c:v>14</c:v>
                  </c:pt>
                  <c:pt idx="546">
                    <c:v>18</c:v>
                  </c:pt>
                  <c:pt idx="547">
                    <c:v>22</c:v>
                  </c:pt>
                  <c:pt idx="548">
                    <c:v>3</c:v>
                  </c:pt>
                  <c:pt idx="549">
                    <c:v>7</c:v>
                  </c:pt>
                  <c:pt idx="550">
                    <c:v>11</c:v>
                  </c:pt>
                  <c:pt idx="551">
                    <c:v>15</c:v>
                  </c:pt>
                  <c:pt idx="552">
                    <c:v>19</c:v>
                  </c:pt>
                  <c:pt idx="553">
                    <c:v>23</c:v>
                  </c:pt>
                  <c:pt idx="554">
                    <c:v>4</c:v>
                  </c:pt>
                  <c:pt idx="555">
                    <c:v>8</c:v>
                  </c:pt>
                  <c:pt idx="556">
                    <c:v>12</c:v>
                  </c:pt>
                  <c:pt idx="557">
                    <c:v>16</c:v>
                  </c:pt>
                  <c:pt idx="558">
                    <c:v>20</c:v>
                  </c:pt>
                  <c:pt idx="559">
                    <c:v>24</c:v>
                  </c:pt>
                  <c:pt idx="560">
                    <c:v>1</c:v>
                  </c:pt>
                  <c:pt idx="561">
                    <c:v>9</c:v>
                  </c:pt>
                  <c:pt idx="562">
                    <c:v>13</c:v>
                  </c:pt>
                  <c:pt idx="563">
                    <c:v>17</c:v>
                  </c:pt>
                  <c:pt idx="564">
                    <c:v>21</c:v>
                  </c:pt>
                  <c:pt idx="565">
                    <c:v>25</c:v>
                  </c:pt>
                  <c:pt idx="566">
                    <c:v>2</c:v>
                  </c:pt>
                  <c:pt idx="567">
                    <c:v>6</c:v>
                  </c:pt>
                  <c:pt idx="568">
                    <c:v>10</c:v>
                  </c:pt>
                  <c:pt idx="569">
                    <c:v>14</c:v>
                  </c:pt>
                  <c:pt idx="570">
                    <c:v>18</c:v>
                  </c:pt>
                  <c:pt idx="571">
                    <c:v>22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11</c:v>
                  </c:pt>
                  <c:pt idx="575">
                    <c:v>15</c:v>
                  </c:pt>
                  <c:pt idx="576">
                    <c:v>19</c:v>
                  </c:pt>
                  <c:pt idx="577">
                    <c:v>23</c:v>
                  </c:pt>
                  <c:pt idx="578">
                    <c:v>4</c:v>
                  </c:pt>
                  <c:pt idx="579">
                    <c:v>8</c:v>
                  </c:pt>
                  <c:pt idx="580">
                    <c:v>12</c:v>
                  </c:pt>
                  <c:pt idx="581">
                    <c:v>16</c:v>
                  </c:pt>
                  <c:pt idx="582">
                    <c:v>20</c:v>
                  </c:pt>
                  <c:pt idx="583">
                    <c:v>24</c:v>
                  </c:pt>
                  <c:pt idx="584">
                    <c:v>1</c:v>
                  </c:pt>
                  <c:pt idx="585">
                    <c:v>5</c:v>
                  </c:pt>
                  <c:pt idx="586">
                    <c:v>9</c:v>
                  </c:pt>
                  <c:pt idx="587">
                    <c:v>13</c:v>
                  </c:pt>
                  <c:pt idx="588">
                    <c:v>17</c:v>
                  </c:pt>
                  <c:pt idx="589">
                    <c:v>21</c:v>
                  </c:pt>
                  <c:pt idx="590">
                    <c:v>25</c:v>
                  </c:pt>
                  <c:pt idx="591">
                    <c:v>2</c:v>
                  </c:pt>
                  <c:pt idx="592">
                    <c:v>6</c:v>
                  </c:pt>
                  <c:pt idx="593">
                    <c:v>10</c:v>
                  </c:pt>
                  <c:pt idx="594">
                    <c:v>14</c:v>
                  </c:pt>
                  <c:pt idx="595">
                    <c:v>18</c:v>
                  </c:pt>
                  <c:pt idx="596">
                    <c:v>22</c:v>
                  </c:pt>
                  <c:pt idx="597">
                    <c:v>3</c:v>
                  </c:pt>
                  <c:pt idx="598">
                    <c:v>7</c:v>
                  </c:pt>
                  <c:pt idx="599">
                    <c:v>11</c:v>
                  </c:pt>
                  <c:pt idx="600">
                    <c:v>15</c:v>
                  </c:pt>
                  <c:pt idx="601">
                    <c:v>19</c:v>
                  </c:pt>
                  <c:pt idx="602">
                    <c:v>23</c:v>
                  </c:pt>
                  <c:pt idx="603">
                    <c:v>4</c:v>
                  </c:pt>
                  <c:pt idx="604">
                    <c:v>8</c:v>
                  </c:pt>
                  <c:pt idx="605">
                    <c:v>12</c:v>
                  </c:pt>
                  <c:pt idx="606">
                    <c:v>16</c:v>
                  </c:pt>
                  <c:pt idx="607">
                    <c:v>20</c:v>
                  </c:pt>
                  <c:pt idx="608">
                    <c:v>24</c:v>
                  </c:pt>
                  <c:pt idx="609">
                    <c:v>1</c:v>
                  </c:pt>
                  <c:pt idx="610">
                    <c:v>5</c:v>
                  </c:pt>
                  <c:pt idx="611">
                    <c:v>13</c:v>
                  </c:pt>
                  <c:pt idx="612">
                    <c:v>17</c:v>
                  </c:pt>
                  <c:pt idx="613">
                    <c:v>21</c:v>
                  </c:pt>
                  <c:pt idx="614">
                    <c:v>25</c:v>
                  </c:pt>
                  <c:pt idx="615">
                    <c:v>2</c:v>
                  </c:pt>
                  <c:pt idx="616">
                    <c:v>6</c:v>
                  </c:pt>
                  <c:pt idx="617">
                    <c:v>10</c:v>
                  </c:pt>
                  <c:pt idx="618">
                    <c:v>14</c:v>
                  </c:pt>
                  <c:pt idx="619">
                    <c:v>18</c:v>
                  </c:pt>
                  <c:pt idx="620">
                    <c:v>22</c:v>
                  </c:pt>
                  <c:pt idx="621">
                    <c:v>3</c:v>
                  </c:pt>
                  <c:pt idx="622">
                    <c:v>7</c:v>
                  </c:pt>
                  <c:pt idx="623">
                    <c:v>11</c:v>
                  </c:pt>
                  <c:pt idx="624">
                    <c:v>19</c:v>
                  </c:pt>
                  <c:pt idx="625">
                    <c:v>23</c:v>
                  </c:pt>
                  <c:pt idx="626">
                    <c:v>4</c:v>
                  </c:pt>
                  <c:pt idx="627">
                    <c:v>8</c:v>
                  </c:pt>
                  <c:pt idx="628">
                    <c:v>12</c:v>
                  </c:pt>
                  <c:pt idx="629">
                    <c:v>16</c:v>
                  </c:pt>
                  <c:pt idx="630">
                    <c:v>20</c:v>
                  </c:pt>
                  <c:pt idx="631">
                    <c:v>24</c:v>
                  </c:pt>
                  <c:pt idx="632">
                    <c:v>1</c:v>
                  </c:pt>
                  <c:pt idx="633">
                    <c:v>5</c:v>
                  </c:pt>
                  <c:pt idx="634">
                    <c:v>9</c:v>
                  </c:pt>
                  <c:pt idx="635">
                    <c:v>13</c:v>
                  </c:pt>
                  <c:pt idx="636">
                    <c:v>17</c:v>
                  </c:pt>
                  <c:pt idx="637">
                    <c:v>21</c:v>
                  </c:pt>
                  <c:pt idx="638">
                    <c:v>25</c:v>
                  </c:pt>
                  <c:pt idx="639">
                    <c:v>2</c:v>
                  </c:pt>
                  <c:pt idx="640">
                    <c:v>6</c:v>
                  </c:pt>
                  <c:pt idx="641">
                    <c:v>10</c:v>
                  </c:pt>
                  <c:pt idx="642">
                    <c:v>14</c:v>
                  </c:pt>
                  <c:pt idx="643">
                    <c:v>18</c:v>
                  </c:pt>
                  <c:pt idx="644">
                    <c:v>22</c:v>
                  </c:pt>
                  <c:pt idx="645">
                    <c:v>3</c:v>
                  </c:pt>
                  <c:pt idx="646">
                    <c:v>7</c:v>
                  </c:pt>
                  <c:pt idx="647">
                    <c:v>11</c:v>
                  </c:pt>
                  <c:pt idx="648">
                    <c:v>15</c:v>
                  </c:pt>
                  <c:pt idx="649">
                    <c:v>19</c:v>
                  </c:pt>
                  <c:pt idx="650">
                    <c:v>23</c:v>
                  </c:pt>
                  <c:pt idx="651">
                    <c:v>4</c:v>
                  </c:pt>
                  <c:pt idx="652">
                    <c:v>8</c:v>
                  </c:pt>
                  <c:pt idx="653">
                    <c:v>12</c:v>
                  </c:pt>
                  <c:pt idx="654">
                    <c:v>16</c:v>
                  </c:pt>
                  <c:pt idx="655">
                    <c:v>20</c:v>
                  </c:pt>
                  <c:pt idx="656">
                    <c:v>24</c:v>
                  </c:pt>
                  <c:pt idx="657">
                    <c:v>1</c:v>
                  </c:pt>
                  <c:pt idx="658">
                    <c:v>5</c:v>
                  </c:pt>
                  <c:pt idx="659">
                    <c:v>9</c:v>
                  </c:pt>
                  <c:pt idx="660">
                    <c:v>13</c:v>
                  </c:pt>
                  <c:pt idx="661">
                    <c:v>17</c:v>
                  </c:pt>
                  <c:pt idx="662">
                    <c:v>21</c:v>
                  </c:pt>
                  <c:pt idx="663">
                    <c:v>25</c:v>
                  </c:pt>
                  <c:pt idx="664">
                    <c:v>2</c:v>
                  </c:pt>
                  <c:pt idx="665">
                    <c:v>6</c:v>
                  </c:pt>
                  <c:pt idx="666">
                    <c:v>10</c:v>
                  </c:pt>
                  <c:pt idx="667">
                    <c:v>14</c:v>
                  </c:pt>
                  <c:pt idx="668">
                    <c:v>18</c:v>
                  </c:pt>
                  <c:pt idx="669">
                    <c:v>22</c:v>
                  </c:pt>
                  <c:pt idx="670">
                    <c:v>3</c:v>
                  </c:pt>
                  <c:pt idx="671">
                    <c:v>7</c:v>
                  </c:pt>
                  <c:pt idx="672">
                    <c:v>11</c:v>
                  </c:pt>
                  <c:pt idx="673">
                    <c:v>15</c:v>
                  </c:pt>
                  <c:pt idx="674">
                    <c:v>19</c:v>
                  </c:pt>
                  <c:pt idx="675">
                    <c:v>23</c:v>
                  </c:pt>
                  <c:pt idx="676">
                    <c:v>4</c:v>
                  </c:pt>
                  <c:pt idx="677">
                    <c:v>8</c:v>
                  </c:pt>
                  <c:pt idx="678">
                    <c:v>12</c:v>
                  </c:pt>
                  <c:pt idx="679">
                    <c:v>16</c:v>
                  </c:pt>
                  <c:pt idx="680">
                    <c:v>20</c:v>
                  </c:pt>
                  <c:pt idx="681">
                    <c:v>24</c:v>
                  </c:pt>
                  <c:pt idx="682">
                    <c:v>1</c:v>
                  </c:pt>
                  <c:pt idx="683">
                    <c:v>5</c:v>
                  </c:pt>
                  <c:pt idx="684">
                    <c:v>9</c:v>
                  </c:pt>
                  <c:pt idx="685">
                    <c:v>13</c:v>
                  </c:pt>
                  <c:pt idx="686">
                    <c:v>17</c:v>
                  </c:pt>
                  <c:pt idx="687">
                    <c:v>21</c:v>
                  </c:pt>
                  <c:pt idx="688">
                    <c:v>2</c:v>
                  </c:pt>
                  <c:pt idx="689">
                    <c:v>6</c:v>
                  </c:pt>
                  <c:pt idx="690">
                    <c:v>10</c:v>
                  </c:pt>
                  <c:pt idx="691">
                    <c:v>18</c:v>
                  </c:pt>
                  <c:pt idx="692">
                    <c:v>22</c:v>
                  </c:pt>
                  <c:pt idx="693">
                    <c:v>3</c:v>
                  </c:pt>
                  <c:pt idx="694">
                    <c:v>7</c:v>
                  </c:pt>
                  <c:pt idx="695">
                    <c:v>11</c:v>
                  </c:pt>
                  <c:pt idx="696">
                    <c:v>15</c:v>
                  </c:pt>
                  <c:pt idx="697">
                    <c:v>19</c:v>
                  </c:pt>
                  <c:pt idx="698">
                    <c:v>23</c:v>
                  </c:pt>
                  <c:pt idx="699">
                    <c:v>4</c:v>
                  </c:pt>
                  <c:pt idx="700">
                    <c:v>8</c:v>
                  </c:pt>
                  <c:pt idx="701">
                    <c:v>12</c:v>
                  </c:pt>
                  <c:pt idx="702">
                    <c:v>16</c:v>
                  </c:pt>
                  <c:pt idx="703">
                    <c:v>20</c:v>
                  </c:pt>
                  <c:pt idx="704">
                    <c:v>24</c:v>
                  </c:pt>
                  <c:pt idx="705">
                    <c:v>1</c:v>
                  </c:pt>
                  <c:pt idx="706">
                    <c:v>5</c:v>
                  </c:pt>
                  <c:pt idx="707">
                    <c:v>9</c:v>
                  </c:pt>
                  <c:pt idx="708">
                    <c:v>13</c:v>
                  </c:pt>
                  <c:pt idx="709">
                    <c:v>17</c:v>
                  </c:pt>
                  <c:pt idx="710">
                    <c:v>21</c:v>
                  </c:pt>
                  <c:pt idx="711">
                    <c:v>25</c:v>
                  </c:pt>
                  <c:pt idx="712">
                    <c:v>2</c:v>
                  </c:pt>
                  <c:pt idx="713">
                    <c:v>6</c:v>
                  </c:pt>
                  <c:pt idx="714">
                    <c:v>10</c:v>
                  </c:pt>
                  <c:pt idx="715">
                    <c:v>14</c:v>
                  </c:pt>
                  <c:pt idx="716">
                    <c:v>18</c:v>
                  </c:pt>
                  <c:pt idx="717">
                    <c:v>22</c:v>
                  </c:pt>
                  <c:pt idx="718">
                    <c:v>3</c:v>
                  </c:pt>
                  <c:pt idx="719">
                    <c:v>7</c:v>
                  </c:pt>
                  <c:pt idx="720">
                    <c:v>11</c:v>
                  </c:pt>
                  <c:pt idx="721">
                    <c:v>15</c:v>
                  </c:pt>
                  <c:pt idx="722">
                    <c:v>19</c:v>
                  </c:pt>
                  <c:pt idx="723">
                    <c:v>23</c:v>
                  </c:pt>
                  <c:pt idx="724">
                    <c:v>4</c:v>
                  </c:pt>
                  <c:pt idx="725">
                    <c:v>8</c:v>
                  </c:pt>
                  <c:pt idx="726">
                    <c:v>12</c:v>
                  </c:pt>
                  <c:pt idx="727">
                    <c:v>16</c:v>
                  </c:pt>
                  <c:pt idx="728">
                    <c:v>20</c:v>
                  </c:pt>
                  <c:pt idx="729">
                    <c:v>24</c:v>
                  </c:pt>
                  <c:pt idx="730">
                    <c:v>1</c:v>
                  </c:pt>
                  <c:pt idx="731">
                    <c:v>5</c:v>
                  </c:pt>
                  <c:pt idx="732">
                    <c:v>9</c:v>
                  </c:pt>
                  <c:pt idx="733">
                    <c:v>13</c:v>
                  </c:pt>
                  <c:pt idx="734">
                    <c:v>17</c:v>
                  </c:pt>
                  <c:pt idx="735">
                    <c:v>21</c:v>
                  </c:pt>
                  <c:pt idx="736">
                    <c:v>25</c:v>
                  </c:pt>
                  <c:pt idx="737">
                    <c:v>2</c:v>
                  </c:pt>
                  <c:pt idx="738">
                    <c:v>6</c:v>
                  </c:pt>
                  <c:pt idx="739">
                    <c:v>10</c:v>
                  </c:pt>
                  <c:pt idx="740">
                    <c:v>14</c:v>
                  </c:pt>
                  <c:pt idx="741">
                    <c:v>18</c:v>
                  </c:pt>
                  <c:pt idx="742">
                    <c:v>22</c:v>
                  </c:pt>
                  <c:pt idx="743">
                    <c:v>3</c:v>
                  </c:pt>
                  <c:pt idx="744">
                    <c:v>7</c:v>
                  </c:pt>
                  <c:pt idx="745">
                    <c:v>11</c:v>
                  </c:pt>
                  <c:pt idx="746">
                    <c:v>15</c:v>
                  </c:pt>
                  <c:pt idx="747">
                    <c:v>19</c:v>
                  </c:pt>
                  <c:pt idx="748">
                    <c:v>23</c:v>
                  </c:pt>
                  <c:pt idx="749">
                    <c:v>4</c:v>
                  </c:pt>
                  <c:pt idx="750">
                    <c:v>8</c:v>
                  </c:pt>
                  <c:pt idx="751">
                    <c:v>12</c:v>
                  </c:pt>
                  <c:pt idx="752">
                    <c:v>16</c:v>
                  </c:pt>
                  <c:pt idx="753">
                    <c:v>20</c:v>
                  </c:pt>
                  <c:pt idx="754">
                    <c:v>24</c:v>
                  </c:pt>
                  <c:pt idx="755">
                    <c:v>1</c:v>
                  </c:pt>
                  <c:pt idx="756">
                    <c:v>5</c:v>
                  </c:pt>
                  <c:pt idx="757">
                    <c:v>9</c:v>
                  </c:pt>
                  <c:pt idx="758">
                    <c:v>13</c:v>
                  </c:pt>
                  <c:pt idx="759">
                    <c:v>17</c:v>
                  </c:pt>
                  <c:pt idx="760">
                    <c:v>21</c:v>
                  </c:pt>
                  <c:pt idx="761">
                    <c:v>25</c:v>
                  </c:pt>
                  <c:pt idx="762">
                    <c:v>2</c:v>
                  </c:pt>
                  <c:pt idx="763">
                    <c:v>6</c:v>
                  </c:pt>
                  <c:pt idx="764">
                    <c:v>10</c:v>
                  </c:pt>
                  <c:pt idx="765">
                    <c:v>14</c:v>
                  </c:pt>
                  <c:pt idx="766">
                    <c:v>18</c:v>
                  </c:pt>
                  <c:pt idx="767">
                    <c:v>22</c:v>
                  </c:pt>
                  <c:pt idx="768">
                    <c:v>3</c:v>
                  </c:pt>
                  <c:pt idx="769">
                    <c:v>7</c:v>
                  </c:pt>
                  <c:pt idx="770">
                    <c:v>11</c:v>
                  </c:pt>
                  <c:pt idx="771">
                    <c:v>15</c:v>
                  </c:pt>
                  <c:pt idx="772">
                    <c:v>19</c:v>
                  </c:pt>
                  <c:pt idx="773">
                    <c:v>23</c:v>
                  </c:pt>
                  <c:pt idx="774">
                    <c:v>4</c:v>
                  </c:pt>
                  <c:pt idx="775">
                    <c:v>8</c:v>
                  </c:pt>
                  <c:pt idx="776">
                    <c:v>12</c:v>
                  </c:pt>
                  <c:pt idx="777">
                    <c:v>16</c:v>
                  </c:pt>
                  <c:pt idx="778">
                    <c:v>20</c:v>
                  </c:pt>
                  <c:pt idx="779">
                    <c:v>24</c:v>
                  </c:pt>
                  <c:pt idx="780">
                    <c:v>1</c:v>
                  </c:pt>
                  <c:pt idx="781">
                    <c:v>5</c:v>
                  </c:pt>
                  <c:pt idx="782">
                    <c:v>9</c:v>
                  </c:pt>
                  <c:pt idx="783">
                    <c:v>13</c:v>
                  </c:pt>
                  <c:pt idx="784">
                    <c:v>17</c:v>
                  </c:pt>
                  <c:pt idx="785">
                    <c:v>21</c:v>
                  </c:pt>
                  <c:pt idx="786">
                    <c:v>25</c:v>
                  </c:pt>
                  <c:pt idx="787">
                    <c:v>2</c:v>
                  </c:pt>
                  <c:pt idx="788">
                    <c:v>6</c:v>
                  </c:pt>
                  <c:pt idx="789">
                    <c:v>10</c:v>
                  </c:pt>
                  <c:pt idx="790">
                    <c:v>14</c:v>
                  </c:pt>
                  <c:pt idx="791">
                    <c:v>18</c:v>
                  </c:pt>
                  <c:pt idx="792">
                    <c:v>22</c:v>
                  </c:pt>
                  <c:pt idx="793">
                    <c:v>3</c:v>
                  </c:pt>
                  <c:pt idx="794">
                    <c:v>7</c:v>
                  </c:pt>
                  <c:pt idx="795">
                    <c:v>11</c:v>
                  </c:pt>
                  <c:pt idx="796">
                    <c:v>15</c:v>
                  </c:pt>
                  <c:pt idx="797">
                    <c:v>19</c:v>
                  </c:pt>
                  <c:pt idx="798">
                    <c:v>23</c:v>
                  </c:pt>
                  <c:pt idx="799">
                    <c:v>4</c:v>
                  </c:pt>
                  <c:pt idx="800">
                    <c:v>8</c:v>
                  </c:pt>
                  <c:pt idx="801">
                    <c:v>12</c:v>
                  </c:pt>
                  <c:pt idx="802">
                    <c:v>16</c:v>
                  </c:pt>
                  <c:pt idx="803">
                    <c:v>20</c:v>
                  </c:pt>
                  <c:pt idx="804">
                    <c:v>24</c:v>
                  </c:pt>
                  <c:pt idx="805">
                    <c:v>1</c:v>
                  </c:pt>
                  <c:pt idx="806">
                    <c:v>5</c:v>
                  </c:pt>
                  <c:pt idx="807">
                    <c:v>9</c:v>
                  </c:pt>
                  <c:pt idx="808">
                    <c:v>13</c:v>
                  </c:pt>
                  <c:pt idx="809">
                    <c:v>17</c:v>
                  </c:pt>
                  <c:pt idx="810">
                    <c:v>21</c:v>
                  </c:pt>
                  <c:pt idx="811">
                    <c:v>25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10</c:v>
                  </c:pt>
                  <c:pt idx="815">
                    <c:v>14</c:v>
                  </c:pt>
                  <c:pt idx="816">
                    <c:v>18</c:v>
                  </c:pt>
                  <c:pt idx="817">
                    <c:v>22</c:v>
                  </c:pt>
                  <c:pt idx="818">
                    <c:v>3</c:v>
                  </c:pt>
                  <c:pt idx="819">
                    <c:v>7</c:v>
                  </c:pt>
                  <c:pt idx="820">
                    <c:v>11</c:v>
                  </c:pt>
                  <c:pt idx="821">
                    <c:v>15</c:v>
                  </c:pt>
                  <c:pt idx="822">
                    <c:v>19</c:v>
                  </c:pt>
                  <c:pt idx="823">
                    <c:v>23</c:v>
                  </c:pt>
                  <c:pt idx="824">
                    <c:v>4</c:v>
                  </c:pt>
                  <c:pt idx="825">
                    <c:v>8</c:v>
                  </c:pt>
                  <c:pt idx="826">
                    <c:v>12</c:v>
                  </c:pt>
                  <c:pt idx="827">
                    <c:v>16</c:v>
                  </c:pt>
                  <c:pt idx="828">
                    <c:v>20</c:v>
                  </c:pt>
                  <c:pt idx="829">
                    <c:v>24</c:v>
                  </c:pt>
                  <c:pt idx="830">
                    <c:v>1</c:v>
                  </c:pt>
                  <c:pt idx="831">
                    <c:v>5</c:v>
                  </c:pt>
                  <c:pt idx="832">
                    <c:v>9</c:v>
                  </c:pt>
                  <c:pt idx="833">
                    <c:v>13</c:v>
                  </c:pt>
                  <c:pt idx="834">
                    <c:v>17</c:v>
                  </c:pt>
                  <c:pt idx="835">
                    <c:v>21</c:v>
                  </c:pt>
                  <c:pt idx="836">
                    <c:v>25</c:v>
                  </c:pt>
                  <c:pt idx="837">
                    <c:v>2</c:v>
                  </c:pt>
                  <c:pt idx="838">
                    <c:v>6</c:v>
                  </c:pt>
                  <c:pt idx="839">
                    <c:v>10</c:v>
                  </c:pt>
                  <c:pt idx="840">
                    <c:v>14</c:v>
                  </c:pt>
                  <c:pt idx="841">
                    <c:v>18</c:v>
                  </c:pt>
                  <c:pt idx="842">
                    <c:v>22</c:v>
                  </c:pt>
                  <c:pt idx="843">
                    <c:v>3</c:v>
                  </c:pt>
                  <c:pt idx="844">
                    <c:v>7</c:v>
                  </c:pt>
                  <c:pt idx="845">
                    <c:v>11</c:v>
                  </c:pt>
                  <c:pt idx="846">
                    <c:v>15</c:v>
                  </c:pt>
                  <c:pt idx="847">
                    <c:v>19</c:v>
                  </c:pt>
                  <c:pt idx="848">
                    <c:v>23</c:v>
                  </c:pt>
                  <c:pt idx="849">
                    <c:v>4</c:v>
                  </c:pt>
                  <c:pt idx="850">
                    <c:v>8</c:v>
                  </c:pt>
                  <c:pt idx="851">
                    <c:v>12</c:v>
                  </c:pt>
                  <c:pt idx="852">
                    <c:v>16</c:v>
                  </c:pt>
                  <c:pt idx="853">
                    <c:v>20</c:v>
                  </c:pt>
                  <c:pt idx="854">
                    <c:v>24</c:v>
                  </c:pt>
                  <c:pt idx="855">
                    <c:v>1</c:v>
                  </c:pt>
                  <c:pt idx="856">
                    <c:v>5</c:v>
                  </c:pt>
                  <c:pt idx="857">
                    <c:v>9</c:v>
                  </c:pt>
                  <c:pt idx="858">
                    <c:v>13</c:v>
                  </c:pt>
                  <c:pt idx="859">
                    <c:v>17</c:v>
                  </c:pt>
                  <c:pt idx="860">
                    <c:v>21</c:v>
                  </c:pt>
                  <c:pt idx="861">
                    <c:v>25</c:v>
                  </c:pt>
                  <c:pt idx="862">
                    <c:v>2</c:v>
                  </c:pt>
                  <c:pt idx="863">
                    <c:v>6</c:v>
                  </c:pt>
                  <c:pt idx="864">
                    <c:v>10</c:v>
                  </c:pt>
                  <c:pt idx="865">
                    <c:v>14</c:v>
                  </c:pt>
                  <c:pt idx="866">
                    <c:v>18</c:v>
                  </c:pt>
                  <c:pt idx="867">
                    <c:v>22</c:v>
                  </c:pt>
                  <c:pt idx="868">
                    <c:v>3</c:v>
                  </c:pt>
                  <c:pt idx="869">
                    <c:v>7</c:v>
                  </c:pt>
                  <c:pt idx="870">
                    <c:v>11</c:v>
                  </c:pt>
                  <c:pt idx="871">
                    <c:v>15</c:v>
                  </c:pt>
                  <c:pt idx="872">
                    <c:v>19</c:v>
                  </c:pt>
                  <c:pt idx="873">
                    <c:v>23</c:v>
                  </c:pt>
                  <c:pt idx="874">
                    <c:v>4</c:v>
                  </c:pt>
                  <c:pt idx="875">
                    <c:v>8</c:v>
                  </c:pt>
                  <c:pt idx="876">
                    <c:v>12</c:v>
                  </c:pt>
                  <c:pt idx="877">
                    <c:v>16</c:v>
                  </c:pt>
                  <c:pt idx="878">
                    <c:v>20</c:v>
                  </c:pt>
                  <c:pt idx="879">
                    <c:v>24</c:v>
                  </c:pt>
                  <c:pt idx="880">
                    <c:v>1</c:v>
                  </c:pt>
                  <c:pt idx="881">
                    <c:v>5</c:v>
                  </c:pt>
                  <c:pt idx="882">
                    <c:v>9</c:v>
                  </c:pt>
                  <c:pt idx="883">
                    <c:v>13</c:v>
                  </c:pt>
                  <c:pt idx="884">
                    <c:v>17</c:v>
                  </c:pt>
                  <c:pt idx="885">
                    <c:v>21</c:v>
                  </c:pt>
                  <c:pt idx="886">
                    <c:v>25</c:v>
                  </c:pt>
                  <c:pt idx="887">
                    <c:v>2</c:v>
                  </c:pt>
                  <c:pt idx="888">
                    <c:v>6</c:v>
                  </c:pt>
                  <c:pt idx="889">
                    <c:v>10</c:v>
                  </c:pt>
                  <c:pt idx="890">
                    <c:v>14</c:v>
                  </c:pt>
                  <c:pt idx="891">
                    <c:v>18</c:v>
                  </c:pt>
                  <c:pt idx="892">
                    <c:v>22</c:v>
                  </c:pt>
                  <c:pt idx="893">
                    <c:v>3</c:v>
                  </c:pt>
                  <c:pt idx="894">
                    <c:v>7</c:v>
                  </c:pt>
                  <c:pt idx="895">
                    <c:v>11</c:v>
                  </c:pt>
                  <c:pt idx="896">
                    <c:v>15</c:v>
                  </c:pt>
                  <c:pt idx="897">
                    <c:v>19</c:v>
                  </c:pt>
                  <c:pt idx="898">
                    <c:v>23</c:v>
                  </c:pt>
                  <c:pt idx="899">
                    <c:v>4</c:v>
                  </c:pt>
                  <c:pt idx="900">
                    <c:v>8</c:v>
                  </c:pt>
                  <c:pt idx="901">
                    <c:v>12</c:v>
                  </c:pt>
                  <c:pt idx="902">
                    <c:v>16</c:v>
                  </c:pt>
                  <c:pt idx="903">
                    <c:v>20</c:v>
                  </c:pt>
                  <c:pt idx="904">
                    <c:v>24</c:v>
                  </c:pt>
                  <c:pt idx="905">
                    <c:v>1</c:v>
                  </c:pt>
                  <c:pt idx="906">
                    <c:v>5</c:v>
                  </c:pt>
                  <c:pt idx="907">
                    <c:v>9</c:v>
                  </c:pt>
                  <c:pt idx="908">
                    <c:v>13</c:v>
                  </c:pt>
                  <c:pt idx="909">
                    <c:v>17</c:v>
                  </c:pt>
                  <c:pt idx="910">
                    <c:v>21</c:v>
                  </c:pt>
                  <c:pt idx="911">
                    <c:v>25</c:v>
                  </c:pt>
                  <c:pt idx="912">
                    <c:v>2</c:v>
                  </c:pt>
                  <c:pt idx="913">
                    <c:v>6</c:v>
                  </c:pt>
                  <c:pt idx="914">
                    <c:v>10</c:v>
                  </c:pt>
                  <c:pt idx="915">
                    <c:v>14</c:v>
                  </c:pt>
                  <c:pt idx="916">
                    <c:v>18</c:v>
                  </c:pt>
                  <c:pt idx="917">
                    <c:v>22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11</c:v>
                  </c:pt>
                  <c:pt idx="921">
                    <c:v>15</c:v>
                  </c:pt>
                  <c:pt idx="922">
                    <c:v>19</c:v>
                  </c:pt>
                  <c:pt idx="923">
                    <c:v>23</c:v>
                  </c:pt>
                  <c:pt idx="924">
                    <c:v>4</c:v>
                  </c:pt>
                  <c:pt idx="925">
                    <c:v>8</c:v>
                  </c:pt>
                  <c:pt idx="926">
                    <c:v>12</c:v>
                  </c:pt>
                  <c:pt idx="927">
                    <c:v>16</c:v>
                  </c:pt>
                  <c:pt idx="928">
                    <c:v>20</c:v>
                  </c:pt>
                  <c:pt idx="929">
                    <c:v>24</c:v>
                  </c:pt>
                  <c:pt idx="930">
                    <c:v>1</c:v>
                  </c:pt>
                  <c:pt idx="931">
                    <c:v>5</c:v>
                  </c:pt>
                  <c:pt idx="932">
                    <c:v>9</c:v>
                  </c:pt>
                  <c:pt idx="933">
                    <c:v>13</c:v>
                  </c:pt>
                  <c:pt idx="934">
                    <c:v>17</c:v>
                  </c:pt>
                  <c:pt idx="935">
                    <c:v>21</c:v>
                  </c:pt>
                  <c:pt idx="936">
                    <c:v>25</c:v>
                  </c:pt>
                  <c:pt idx="937">
                    <c:v>2</c:v>
                  </c:pt>
                  <c:pt idx="938">
                    <c:v>6</c:v>
                  </c:pt>
                  <c:pt idx="939">
                    <c:v>10</c:v>
                  </c:pt>
                  <c:pt idx="940">
                    <c:v>14</c:v>
                  </c:pt>
                  <c:pt idx="941">
                    <c:v>18</c:v>
                  </c:pt>
                  <c:pt idx="942">
                    <c:v>22</c:v>
                  </c:pt>
                  <c:pt idx="943">
                    <c:v>3</c:v>
                  </c:pt>
                  <c:pt idx="944">
                    <c:v>7</c:v>
                  </c:pt>
                  <c:pt idx="945">
                    <c:v>11</c:v>
                  </c:pt>
                  <c:pt idx="946">
                    <c:v>15</c:v>
                  </c:pt>
                  <c:pt idx="947">
                    <c:v>19</c:v>
                  </c:pt>
                  <c:pt idx="948">
                    <c:v>23</c:v>
                  </c:pt>
                  <c:pt idx="949">
                    <c:v>4</c:v>
                  </c:pt>
                  <c:pt idx="950">
                    <c:v>8</c:v>
                  </c:pt>
                  <c:pt idx="951">
                    <c:v>12</c:v>
                  </c:pt>
                  <c:pt idx="952">
                    <c:v>16</c:v>
                  </c:pt>
                  <c:pt idx="953">
                    <c:v>20</c:v>
                  </c:pt>
                  <c:pt idx="954">
                    <c:v>24</c:v>
                  </c:pt>
                  <c:pt idx="955">
                    <c:v>1</c:v>
                  </c:pt>
                  <c:pt idx="956">
                    <c:v>5</c:v>
                  </c:pt>
                  <c:pt idx="957">
                    <c:v>9</c:v>
                  </c:pt>
                  <c:pt idx="958">
                    <c:v>13</c:v>
                  </c:pt>
                  <c:pt idx="959">
                    <c:v>17</c:v>
                  </c:pt>
                  <c:pt idx="960">
                    <c:v>21</c:v>
                  </c:pt>
                  <c:pt idx="961">
                    <c:v>25</c:v>
                  </c:pt>
                  <c:pt idx="962">
                    <c:v>2</c:v>
                  </c:pt>
                  <c:pt idx="963">
                    <c:v>6</c:v>
                  </c:pt>
                  <c:pt idx="964">
                    <c:v>10</c:v>
                  </c:pt>
                  <c:pt idx="965">
                    <c:v>14</c:v>
                  </c:pt>
                  <c:pt idx="966">
                    <c:v>18</c:v>
                  </c:pt>
                  <c:pt idx="967">
                    <c:v>22</c:v>
                  </c:pt>
                  <c:pt idx="968">
                    <c:v>3</c:v>
                  </c:pt>
                  <c:pt idx="969">
                    <c:v>7</c:v>
                  </c:pt>
                  <c:pt idx="970">
                    <c:v>11</c:v>
                  </c:pt>
                  <c:pt idx="971">
                    <c:v>15</c:v>
                  </c:pt>
                  <c:pt idx="972">
                    <c:v>23</c:v>
                  </c:pt>
                  <c:pt idx="973">
                    <c:v>4</c:v>
                  </c:pt>
                  <c:pt idx="974">
                    <c:v>8</c:v>
                  </c:pt>
                  <c:pt idx="975">
                    <c:v>12</c:v>
                  </c:pt>
                  <c:pt idx="976">
                    <c:v>16</c:v>
                  </c:pt>
                  <c:pt idx="977">
                    <c:v>20</c:v>
                  </c:pt>
                  <c:pt idx="978">
                    <c:v>24</c:v>
                  </c:pt>
                  <c:pt idx="979">
                    <c:v>1</c:v>
                  </c:pt>
                  <c:pt idx="980">
                    <c:v>5</c:v>
                  </c:pt>
                  <c:pt idx="981">
                    <c:v>13</c:v>
                  </c:pt>
                  <c:pt idx="982">
                    <c:v>17</c:v>
                  </c:pt>
                  <c:pt idx="983">
                    <c:v>21</c:v>
                  </c:pt>
                  <c:pt idx="984">
                    <c:v>25</c:v>
                  </c:pt>
                  <c:pt idx="985">
                    <c:v>2</c:v>
                  </c:pt>
                  <c:pt idx="986">
                    <c:v>6</c:v>
                  </c:pt>
                  <c:pt idx="987">
                    <c:v>14</c:v>
                  </c:pt>
                  <c:pt idx="988">
                    <c:v>18</c:v>
                  </c:pt>
                  <c:pt idx="989">
                    <c:v>22</c:v>
                  </c:pt>
                  <c:pt idx="990">
                    <c:v>3</c:v>
                  </c:pt>
                  <c:pt idx="991">
                    <c:v>7</c:v>
                  </c:pt>
                  <c:pt idx="992">
                    <c:v>11</c:v>
                  </c:pt>
                  <c:pt idx="993">
                    <c:v>15</c:v>
                  </c:pt>
                  <c:pt idx="994">
                    <c:v>19</c:v>
                  </c:pt>
                  <c:pt idx="995">
                    <c:v>23</c:v>
                  </c:pt>
                  <c:pt idx="996">
                    <c:v>4</c:v>
                  </c:pt>
                  <c:pt idx="997">
                    <c:v>8</c:v>
                  </c:pt>
                  <c:pt idx="998">
                    <c:v>12</c:v>
                  </c:pt>
                  <c:pt idx="999">
                    <c:v>16</c:v>
                  </c:pt>
                  <c:pt idx="1000">
                    <c:v>20</c:v>
                  </c:pt>
                  <c:pt idx="1001">
                    <c:v>24</c:v>
                  </c:pt>
                  <c:pt idx="1002">
                    <c:v>1</c:v>
                  </c:pt>
                  <c:pt idx="1003">
                    <c:v>5</c:v>
                  </c:pt>
                  <c:pt idx="1004">
                    <c:v>9</c:v>
                  </c:pt>
                  <c:pt idx="1005">
                    <c:v>13</c:v>
                  </c:pt>
                  <c:pt idx="1006">
                    <c:v>17</c:v>
                  </c:pt>
                  <c:pt idx="1007">
                    <c:v>21</c:v>
                  </c:pt>
                  <c:pt idx="1008">
                    <c:v>25</c:v>
                  </c:pt>
                  <c:pt idx="1009">
                    <c:v>2</c:v>
                  </c:pt>
                  <c:pt idx="1010">
                    <c:v>6</c:v>
                  </c:pt>
                  <c:pt idx="1011">
                    <c:v>10</c:v>
                  </c:pt>
                  <c:pt idx="1012">
                    <c:v>14</c:v>
                  </c:pt>
                  <c:pt idx="1013">
                    <c:v>18</c:v>
                  </c:pt>
                  <c:pt idx="1014">
                    <c:v>22</c:v>
                  </c:pt>
                  <c:pt idx="1015">
                    <c:v>3</c:v>
                  </c:pt>
                  <c:pt idx="1016">
                    <c:v>7</c:v>
                  </c:pt>
                  <c:pt idx="1017">
                    <c:v>11</c:v>
                  </c:pt>
                  <c:pt idx="1018">
                    <c:v>15</c:v>
                  </c:pt>
                  <c:pt idx="1019">
                    <c:v>19</c:v>
                  </c:pt>
                  <c:pt idx="1020">
                    <c:v>23</c:v>
                  </c:pt>
                  <c:pt idx="1021">
                    <c:v>4</c:v>
                  </c:pt>
                  <c:pt idx="1022">
                    <c:v>8</c:v>
                  </c:pt>
                  <c:pt idx="1023">
                    <c:v>12</c:v>
                  </c:pt>
                  <c:pt idx="1024">
                    <c:v>16</c:v>
                  </c:pt>
                  <c:pt idx="1025">
                    <c:v>20</c:v>
                  </c:pt>
                  <c:pt idx="1026">
                    <c:v>24</c:v>
                  </c:pt>
                  <c:pt idx="1027">
                    <c:v>1</c:v>
                  </c:pt>
                  <c:pt idx="1028">
                    <c:v>5</c:v>
                  </c:pt>
                  <c:pt idx="1029">
                    <c:v>9</c:v>
                  </c:pt>
                  <c:pt idx="1030">
                    <c:v>13</c:v>
                  </c:pt>
                  <c:pt idx="1031">
                    <c:v>17</c:v>
                  </c:pt>
                  <c:pt idx="1032">
                    <c:v>21</c:v>
                  </c:pt>
                  <c:pt idx="1033">
                    <c:v>25</c:v>
                  </c:pt>
                  <c:pt idx="1034">
                    <c:v>2</c:v>
                  </c:pt>
                  <c:pt idx="1035">
                    <c:v>6</c:v>
                  </c:pt>
                  <c:pt idx="1036">
                    <c:v>10</c:v>
                  </c:pt>
                  <c:pt idx="1037">
                    <c:v>14</c:v>
                  </c:pt>
                  <c:pt idx="1038">
                    <c:v>18</c:v>
                  </c:pt>
                  <c:pt idx="1039">
                    <c:v>22</c:v>
                  </c:pt>
                  <c:pt idx="1040">
                    <c:v>3</c:v>
                  </c:pt>
                  <c:pt idx="1041">
                    <c:v>7</c:v>
                  </c:pt>
                  <c:pt idx="1042">
                    <c:v>11</c:v>
                  </c:pt>
                  <c:pt idx="1043">
                    <c:v>15</c:v>
                  </c:pt>
                  <c:pt idx="1044">
                    <c:v>19</c:v>
                  </c:pt>
                  <c:pt idx="1045">
                    <c:v>23</c:v>
                  </c:pt>
                  <c:pt idx="1046">
                    <c:v>4</c:v>
                  </c:pt>
                  <c:pt idx="1047">
                    <c:v>8</c:v>
                  </c:pt>
                  <c:pt idx="1048">
                    <c:v>12</c:v>
                  </c:pt>
                  <c:pt idx="1049">
                    <c:v>16</c:v>
                  </c:pt>
                  <c:pt idx="1050">
                    <c:v>20</c:v>
                  </c:pt>
                  <c:pt idx="1051">
                    <c:v>24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9</c:v>
                  </c:pt>
                  <c:pt idx="1055">
                    <c:v>13</c:v>
                  </c:pt>
                  <c:pt idx="1056">
                    <c:v>17</c:v>
                  </c:pt>
                  <c:pt idx="1057">
                    <c:v>21</c:v>
                  </c:pt>
                  <c:pt idx="1058">
                    <c:v>25</c:v>
                  </c:pt>
                  <c:pt idx="1059">
                    <c:v>2</c:v>
                  </c:pt>
                  <c:pt idx="1060">
                    <c:v>6</c:v>
                  </c:pt>
                  <c:pt idx="1061">
                    <c:v>10</c:v>
                  </c:pt>
                  <c:pt idx="1062">
                    <c:v>14</c:v>
                  </c:pt>
                  <c:pt idx="1063">
                    <c:v>18</c:v>
                  </c:pt>
                  <c:pt idx="1064">
                    <c:v>22</c:v>
                  </c:pt>
                  <c:pt idx="1065">
                    <c:v>3</c:v>
                  </c:pt>
                  <c:pt idx="1066">
                    <c:v>7</c:v>
                  </c:pt>
                  <c:pt idx="1067">
                    <c:v>11</c:v>
                  </c:pt>
                  <c:pt idx="1068">
                    <c:v>15</c:v>
                  </c:pt>
                  <c:pt idx="1069">
                    <c:v>19</c:v>
                  </c:pt>
                  <c:pt idx="1070">
                    <c:v>23</c:v>
                  </c:pt>
                  <c:pt idx="1071">
                    <c:v>4</c:v>
                  </c:pt>
                  <c:pt idx="1072">
                    <c:v>8</c:v>
                  </c:pt>
                  <c:pt idx="1073">
                    <c:v>12</c:v>
                  </c:pt>
                  <c:pt idx="1074">
                    <c:v>16</c:v>
                  </c:pt>
                  <c:pt idx="1075">
                    <c:v>20</c:v>
                  </c:pt>
                  <c:pt idx="1076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4">
                    <c:v>A</c:v>
                  </c:pt>
                  <c:pt idx="31">
                    <c:v>B</c:v>
                  </c:pt>
                  <c:pt idx="37">
                    <c:v>C</c:v>
                  </c:pt>
                  <c:pt idx="42">
                    <c:v>D</c:v>
                  </c:pt>
                  <c:pt idx="48">
                    <c:v>A</c:v>
                  </c:pt>
                  <c:pt idx="55">
                    <c:v>B</c:v>
                  </c:pt>
                  <c:pt idx="61">
                    <c:v>C</c:v>
                  </c:pt>
                  <c:pt idx="67">
                    <c:v>D</c:v>
                  </c:pt>
                  <c:pt idx="73">
                    <c:v>A</c:v>
                  </c:pt>
                  <c:pt idx="80">
                    <c:v>B</c:v>
                  </c:pt>
                  <c:pt idx="86">
                    <c:v>C</c:v>
                  </c:pt>
                  <c:pt idx="92">
                    <c:v>D</c:v>
                  </c:pt>
                  <c:pt idx="98">
                    <c:v>A</c:v>
                  </c:pt>
                  <c:pt idx="105">
                    <c:v>B</c:v>
                  </c:pt>
                  <c:pt idx="111">
                    <c:v>C</c:v>
                  </c:pt>
                  <c:pt idx="117">
                    <c:v>D</c:v>
                  </c:pt>
                  <c:pt idx="123">
                    <c:v>A</c:v>
                  </c:pt>
                  <c:pt idx="130">
                    <c:v>B</c:v>
                  </c:pt>
                  <c:pt idx="136">
                    <c:v>C</c:v>
                  </c:pt>
                  <c:pt idx="142">
                    <c:v>D</c:v>
                  </c:pt>
                  <c:pt idx="148">
                    <c:v>A</c:v>
                  </c:pt>
                  <c:pt idx="155">
                    <c:v>B</c:v>
                  </c:pt>
                  <c:pt idx="161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7">
                    <c:v>A</c:v>
                  </c:pt>
                  <c:pt idx="254">
                    <c:v>B</c:v>
                  </c:pt>
                  <c:pt idx="260">
                    <c:v>C</c:v>
                  </c:pt>
                  <c:pt idx="266">
                    <c:v>D</c:v>
                  </c:pt>
                  <c:pt idx="272">
                    <c:v>A</c:v>
                  </c:pt>
                  <c:pt idx="279">
                    <c:v>B</c:v>
                  </c:pt>
                  <c:pt idx="285">
                    <c:v>C</c:v>
                  </c:pt>
                  <c:pt idx="291">
                    <c:v>D</c:v>
                  </c:pt>
                  <c:pt idx="297">
                    <c:v>A</c:v>
                  </c:pt>
                  <c:pt idx="304">
                    <c:v>B</c:v>
                  </c:pt>
                  <c:pt idx="310">
                    <c:v>C</c:v>
                  </c:pt>
                  <c:pt idx="315">
                    <c:v>D</c:v>
                  </c:pt>
                  <c:pt idx="320">
                    <c:v>A</c:v>
                  </c:pt>
                  <c:pt idx="326">
                    <c:v>B</c:v>
                  </c:pt>
                  <c:pt idx="332">
                    <c:v>C</c:v>
                  </c:pt>
                  <c:pt idx="338">
                    <c:v>D</c:v>
                  </c:pt>
                  <c:pt idx="343">
                    <c:v>A</c:v>
                  </c:pt>
                  <c:pt idx="349">
                    <c:v>B</c:v>
                  </c:pt>
                  <c:pt idx="354">
                    <c:v>C</c:v>
                  </c:pt>
                  <c:pt idx="360">
                    <c:v>D</c:v>
                  </c:pt>
                  <c:pt idx="366">
                    <c:v>A</c:v>
                  </c:pt>
                  <c:pt idx="373">
                    <c:v>B</c:v>
                  </c:pt>
                  <c:pt idx="379">
                    <c:v>C</c:v>
                  </c:pt>
                  <c:pt idx="385">
                    <c:v>D</c:v>
                  </c:pt>
                  <c:pt idx="391">
                    <c:v>A</c:v>
                  </c:pt>
                  <c:pt idx="397">
                    <c:v>B</c:v>
                  </c:pt>
                  <c:pt idx="403">
                    <c:v>C</c:v>
                  </c:pt>
                  <c:pt idx="409">
                    <c:v>D</c:v>
                  </c:pt>
                  <c:pt idx="415">
                    <c:v>A</c:v>
                  </c:pt>
                  <c:pt idx="422">
                    <c:v>B</c:v>
                  </c:pt>
                  <c:pt idx="428">
                    <c:v>C</c:v>
                  </c:pt>
                  <c:pt idx="433">
                    <c:v>D</c:v>
                  </c:pt>
                  <c:pt idx="439">
                    <c:v>A</c:v>
                  </c:pt>
                  <c:pt idx="446">
                    <c:v>B</c:v>
                  </c:pt>
                  <c:pt idx="452">
                    <c:v>C</c:v>
                  </c:pt>
                  <c:pt idx="457">
                    <c:v>D</c:v>
                  </c:pt>
                  <c:pt idx="463">
                    <c:v>A</c:v>
                  </c:pt>
                  <c:pt idx="470">
                    <c:v>B</c:v>
                  </c:pt>
                  <c:pt idx="476">
                    <c:v>C</c:v>
                  </c:pt>
                  <c:pt idx="482">
                    <c:v>D</c:v>
                  </c:pt>
                  <c:pt idx="488">
                    <c:v>A</c:v>
                  </c:pt>
                  <c:pt idx="495">
                    <c:v>B</c:v>
                  </c:pt>
                  <c:pt idx="501">
                    <c:v>C</c:v>
                  </c:pt>
                  <c:pt idx="507">
                    <c:v>D</c:v>
                  </c:pt>
                  <c:pt idx="513">
                    <c:v>A</c:v>
                  </c:pt>
                  <c:pt idx="519">
                    <c:v>B</c:v>
                  </c:pt>
                  <c:pt idx="525">
                    <c:v>C</c:v>
                  </c:pt>
                  <c:pt idx="529">
                    <c:v>D</c:v>
                  </c:pt>
                  <c:pt idx="535">
                    <c:v>A</c:v>
                  </c:pt>
                  <c:pt idx="542">
                    <c:v>B</c:v>
                  </c:pt>
                  <c:pt idx="548">
                    <c:v>C</c:v>
                  </c:pt>
                  <c:pt idx="554">
                    <c:v>D</c:v>
                  </c:pt>
                  <c:pt idx="560">
                    <c:v>A</c:v>
                  </c:pt>
                  <c:pt idx="566">
                    <c:v>B</c:v>
                  </c:pt>
                  <c:pt idx="572">
                    <c:v>C</c:v>
                  </c:pt>
                  <c:pt idx="578">
                    <c:v>D</c:v>
                  </c:pt>
                  <c:pt idx="584">
                    <c:v>A</c:v>
                  </c:pt>
                  <c:pt idx="591">
                    <c:v>B</c:v>
                  </c:pt>
                  <c:pt idx="597">
                    <c:v>C</c:v>
                  </c:pt>
                  <c:pt idx="603">
                    <c:v>D</c:v>
                  </c:pt>
                  <c:pt idx="609">
                    <c:v>A</c:v>
                  </c:pt>
                  <c:pt idx="615">
                    <c:v>B</c:v>
                  </c:pt>
                  <c:pt idx="621">
                    <c:v>C</c:v>
                  </c:pt>
                  <c:pt idx="626">
                    <c:v>D</c:v>
                  </c:pt>
                  <c:pt idx="632">
                    <c:v>A</c:v>
                  </c:pt>
                  <c:pt idx="639">
                    <c:v>B</c:v>
                  </c:pt>
                  <c:pt idx="645">
                    <c:v>C</c:v>
                  </c:pt>
                  <c:pt idx="651">
                    <c:v>D</c:v>
                  </c:pt>
                  <c:pt idx="657">
                    <c:v>A</c:v>
                  </c:pt>
                  <c:pt idx="664">
                    <c:v>B</c:v>
                  </c:pt>
                  <c:pt idx="670">
                    <c:v>C</c:v>
                  </c:pt>
                  <c:pt idx="676">
                    <c:v>D</c:v>
                  </c:pt>
                  <c:pt idx="682">
                    <c:v>A</c:v>
                  </c:pt>
                  <c:pt idx="688">
                    <c:v>B</c:v>
                  </c:pt>
                  <c:pt idx="693">
                    <c:v>C</c:v>
                  </c:pt>
                  <c:pt idx="699">
                    <c:v>D</c:v>
                  </c:pt>
                  <c:pt idx="705">
                    <c:v>A</c:v>
                  </c:pt>
                  <c:pt idx="712">
                    <c:v>B</c:v>
                  </c:pt>
                  <c:pt idx="718">
                    <c:v>C</c:v>
                  </c:pt>
                  <c:pt idx="724">
                    <c:v>D</c:v>
                  </c:pt>
                  <c:pt idx="730">
                    <c:v>A</c:v>
                  </c:pt>
                  <c:pt idx="737">
                    <c:v>B</c:v>
                  </c:pt>
                  <c:pt idx="743">
                    <c:v>C</c:v>
                  </c:pt>
                  <c:pt idx="749">
                    <c:v>D</c:v>
                  </c:pt>
                  <c:pt idx="755">
                    <c:v>A</c:v>
                  </c:pt>
                  <c:pt idx="762">
                    <c:v>B</c:v>
                  </c:pt>
                  <c:pt idx="768">
                    <c:v>C</c:v>
                  </c:pt>
                  <c:pt idx="774">
                    <c:v>D</c:v>
                  </c:pt>
                  <c:pt idx="780">
                    <c:v>A</c:v>
                  </c:pt>
                  <c:pt idx="787">
                    <c:v>B</c:v>
                  </c:pt>
                  <c:pt idx="793">
                    <c:v>C</c:v>
                  </c:pt>
                  <c:pt idx="799">
                    <c:v>D</c:v>
                  </c:pt>
                  <c:pt idx="805">
                    <c:v>A</c:v>
                  </c:pt>
                  <c:pt idx="812">
                    <c:v>B</c:v>
                  </c:pt>
                  <c:pt idx="818">
                    <c:v>C</c:v>
                  </c:pt>
                  <c:pt idx="824">
                    <c:v>D</c:v>
                  </c:pt>
                  <c:pt idx="830">
                    <c:v>A</c:v>
                  </c:pt>
                  <c:pt idx="837">
                    <c:v>B</c:v>
                  </c:pt>
                  <c:pt idx="843">
                    <c:v>C</c:v>
                  </c:pt>
                  <c:pt idx="849">
                    <c:v>D</c:v>
                  </c:pt>
                  <c:pt idx="855">
                    <c:v>A</c:v>
                  </c:pt>
                  <c:pt idx="862">
                    <c:v>B</c:v>
                  </c:pt>
                  <c:pt idx="868">
                    <c:v>C</c:v>
                  </c:pt>
                  <c:pt idx="874">
                    <c:v>D</c:v>
                  </c:pt>
                  <c:pt idx="880">
                    <c:v>A</c:v>
                  </c:pt>
                  <c:pt idx="887">
                    <c:v>B</c:v>
                  </c:pt>
                  <c:pt idx="893">
                    <c:v>C</c:v>
                  </c:pt>
                  <c:pt idx="899">
                    <c:v>D</c:v>
                  </c:pt>
                  <c:pt idx="905">
                    <c:v>A</c:v>
                  </c:pt>
                  <c:pt idx="912">
                    <c:v>B</c:v>
                  </c:pt>
                  <c:pt idx="918">
                    <c:v>C</c:v>
                  </c:pt>
                  <c:pt idx="924">
                    <c:v>D</c:v>
                  </c:pt>
                  <c:pt idx="930">
                    <c:v>A</c:v>
                  </c:pt>
                  <c:pt idx="937">
                    <c:v>B</c:v>
                  </c:pt>
                  <c:pt idx="943">
                    <c:v>C</c:v>
                  </c:pt>
                  <c:pt idx="949">
                    <c:v>D</c:v>
                  </c:pt>
                  <c:pt idx="955">
                    <c:v>A</c:v>
                  </c:pt>
                  <c:pt idx="962">
                    <c:v>B</c:v>
                  </c:pt>
                  <c:pt idx="968">
                    <c:v>C</c:v>
                  </c:pt>
                  <c:pt idx="973">
                    <c:v>D</c:v>
                  </c:pt>
                  <c:pt idx="979">
                    <c:v>A</c:v>
                  </c:pt>
                  <c:pt idx="985">
                    <c:v>B</c:v>
                  </c:pt>
                  <c:pt idx="990">
                    <c:v>C</c:v>
                  </c:pt>
                  <c:pt idx="996">
                    <c:v>D</c:v>
                  </c:pt>
                  <c:pt idx="1002">
                    <c:v>A</c:v>
                  </c:pt>
                  <c:pt idx="1009">
                    <c:v>B</c:v>
                  </c:pt>
                  <c:pt idx="1015">
                    <c:v>C</c:v>
                  </c:pt>
                  <c:pt idx="1021">
                    <c:v>D</c:v>
                  </c:pt>
                  <c:pt idx="1027">
                    <c:v>A</c:v>
                  </c:pt>
                  <c:pt idx="1034">
                    <c:v>B</c:v>
                  </c:pt>
                  <c:pt idx="1040">
                    <c:v>C</c:v>
                  </c:pt>
                  <c:pt idx="1046">
                    <c:v>D</c:v>
                  </c:pt>
                  <c:pt idx="1052">
                    <c:v>A</c:v>
                  </c:pt>
                  <c:pt idx="1059">
                    <c:v>B</c:v>
                  </c:pt>
                  <c:pt idx="1065">
                    <c:v>C</c:v>
                  </c:pt>
                  <c:pt idx="1071">
                    <c:v>D</c:v>
                  </c:pt>
                </c:lvl>
                <c:lvl>
                  <c:pt idx="0">
                    <c:v>W07</c:v>
                  </c:pt>
                  <c:pt idx="24">
                    <c:v>W10</c:v>
                  </c:pt>
                  <c:pt idx="48">
                    <c:v>W15</c:v>
                  </c:pt>
                  <c:pt idx="73">
                    <c:v>W17</c:v>
                  </c:pt>
                  <c:pt idx="98">
                    <c:v>W19</c:v>
                  </c:pt>
                  <c:pt idx="123">
                    <c:v>W25</c:v>
                  </c:pt>
                  <c:pt idx="148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7">
                    <c:v>W36</c:v>
                  </c:pt>
                  <c:pt idx="272">
                    <c:v>W37</c:v>
                  </c:pt>
                  <c:pt idx="297">
                    <c:v>W38</c:v>
                  </c:pt>
                  <c:pt idx="320">
                    <c:v>W39</c:v>
                  </c:pt>
                  <c:pt idx="343">
                    <c:v>W40</c:v>
                  </c:pt>
                  <c:pt idx="366">
                    <c:v>W43</c:v>
                  </c:pt>
                  <c:pt idx="391">
                    <c:v>W44</c:v>
                  </c:pt>
                  <c:pt idx="415">
                    <c:v>W49</c:v>
                  </c:pt>
                  <c:pt idx="439">
                    <c:v>W02</c:v>
                  </c:pt>
                  <c:pt idx="463">
                    <c:v>W03</c:v>
                  </c:pt>
                  <c:pt idx="488">
                    <c:v>W16</c:v>
                  </c:pt>
                  <c:pt idx="513">
                    <c:v>W20</c:v>
                  </c:pt>
                  <c:pt idx="535">
                    <c:v>W21</c:v>
                  </c:pt>
                  <c:pt idx="560">
                    <c:v>W25</c:v>
                  </c:pt>
                  <c:pt idx="584">
                    <c:v>W39</c:v>
                  </c:pt>
                  <c:pt idx="609">
                    <c:v>W41</c:v>
                  </c:pt>
                  <c:pt idx="632">
                    <c:v>W45</c:v>
                  </c:pt>
                  <c:pt idx="657">
                    <c:v>W46</c:v>
                  </c:pt>
                  <c:pt idx="682">
                    <c:v>W47</c:v>
                  </c:pt>
                  <c:pt idx="705">
                    <c:v>W49</c:v>
                  </c:pt>
                  <c:pt idx="730">
                    <c:v>W02</c:v>
                  </c:pt>
                  <c:pt idx="755">
                    <c:v>W05</c:v>
                  </c:pt>
                  <c:pt idx="780">
                    <c:v>W07</c:v>
                  </c:pt>
                  <c:pt idx="805">
                    <c:v>W08</c:v>
                  </c:pt>
                  <c:pt idx="830">
                    <c:v>W10</c:v>
                  </c:pt>
                  <c:pt idx="855">
                    <c:v>W15</c:v>
                  </c:pt>
                  <c:pt idx="880">
                    <c:v>W18</c:v>
                  </c:pt>
                  <c:pt idx="905">
                    <c:v>W22</c:v>
                  </c:pt>
                  <c:pt idx="930">
                    <c:v>W25</c:v>
                  </c:pt>
                  <c:pt idx="955">
                    <c:v>W28</c:v>
                  </c:pt>
                  <c:pt idx="979">
                    <c:v>W30</c:v>
                  </c:pt>
                  <c:pt idx="1002">
                    <c:v>W32</c:v>
                  </c:pt>
                  <c:pt idx="1027">
                    <c:v>W33</c:v>
                  </c:pt>
                  <c:pt idx="1052">
                    <c:v>W36</c:v>
                  </c:pt>
                </c:lvl>
                <c:lvl>
                  <c:pt idx="0">
                    <c:v>2022 </c:v>
                  </c:pt>
                  <c:pt idx="439">
                    <c:v>2023 </c:v>
                  </c:pt>
                  <c:pt idx="7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'C031JI_2'!$G$6:$G$1084</c:f>
              <c:numCache>
                <c:formatCode>0.00_ </c:formatCode>
                <c:ptCount val="1077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  <c:pt idx="44">
                  <c:v>7.5</c:v>
                </c:pt>
                <c:pt idx="45">
                  <c:v>7.5</c:v>
                </c:pt>
                <c:pt idx="46">
                  <c:v>7.5</c:v>
                </c:pt>
                <c:pt idx="47">
                  <c:v>7.5</c:v>
                </c:pt>
                <c:pt idx="48">
                  <c:v>7.5</c:v>
                </c:pt>
                <c:pt idx="49">
                  <c:v>7.5</c:v>
                </c:pt>
                <c:pt idx="50">
                  <c:v>7.5</c:v>
                </c:pt>
                <c:pt idx="51">
                  <c:v>7.5</c:v>
                </c:pt>
                <c:pt idx="52">
                  <c:v>7.5</c:v>
                </c:pt>
                <c:pt idx="53">
                  <c:v>7.5</c:v>
                </c:pt>
                <c:pt idx="54">
                  <c:v>7.5</c:v>
                </c:pt>
                <c:pt idx="55">
                  <c:v>7.5</c:v>
                </c:pt>
                <c:pt idx="56">
                  <c:v>7.5</c:v>
                </c:pt>
                <c:pt idx="57">
                  <c:v>7.5</c:v>
                </c:pt>
                <c:pt idx="58">
                  <c:v>7.5</c:v>
                </c:pt>
                <c:pt idx="59">
                  <c:v>7.5</c:v>
                </c:pt>
                <c:pt idx="60">
                  <c:v>7.5</c:v>
                </c:pt>
                <c:pt idx="61">
                  <c:v>7.5</c:v>
                </c:pt>
                <c:pt idx="62">
                  <c:v>7.5</c:v>
                </c:pt>
                <c:pt idx="63">
                  <c:v>7.5</c:v>
                </c:pt>
                <c:pt idx="64">
                  <c:v>7.5</c:v>
                </c:pt>
                <c:pt idx="65">
                  <c:v>7.5</c:v>
                </c:pt>
                <c:pt idx="66">
                  <c:v>7.5</c:v>
                </c:pt>
                <c:pt idx="67">
                  <c:v>7.5</c:v>
                </c:pt>
                <c:pt idx="68">
                  <c:v>7.5</c:v>
                </c:pt>
                <c:pt idx="69">
                  <c:v>7.5</c:v>
                </c:pt>
                <c:pt idx="70">
                  <c:v>7.5</c:v>
                </c:pt>
                <c:pt idx="71">
                  <c:v>7.5</c:v>
                </c:pt>
                <c:pt idx="72">
                  <c:v>7.5</c:v>
                </c:pt>
                <c:pt idx="73">
                  <c:v>7.5</c:v>
                </c:pt>
                <c:pt idx="74">
                  <c:v>7.5</c:v>
                </c:pt>
                <c:pt idx="75">
                  <c:v>7.5</c:v>
                </c:pt>
                <c:pt idx="76">
                  <c:v>7.5</c:v>
                </c:pt>
                <c:pt idx="77">
                  <c:v>7.5</c:v>
                </c:pt>
                <c:pt idx="78">
                  <c:v>7.5</c:v>
                </c:pt>
                <c:pt idx="79">
                  <c:v>7.5</c:v>
                </c:pt>
                <c:pt idx="80">
                  <c:v>7.5</c:v>
                </c:pt>
                <c:pt idx="81">
                  <c:v>7.5</c:v>
                </c:pt>
                <c:pt idx="82">
                  <c:v>7.5</c:v>
                </c:pt>
                <c:pt idx="83">
                  <c:v>7.5</c:v>
                </c:pt>
                <c:pt idx="84">
                  <c:v>7.5</c:v>
                </c:pt>
                <c:pt idx="85">
                  <c:v>7.5</c:v>
                </c:pt>
                <c:pt idx="86">
                  <c:v>7.5</c:v>
                </c:pt>
                <c:pt idx="87">
                  <c:v>7.5</c:v>
                </c:pt>
                <c:pt idx="88">
                  <c:v>7.5</c:v>
                </c:pt>
                <c:pt idx="89">
                  <c:v>7.5</c:v>
                </c:pt>
                <c:pt idx="90">
                  <c:v>7.5</c:v>
                </c:pt>
                <c:pt idx="91">
                  <c:v>7.5</c:v>
                </c:pt>
                <c:pt idx="92">
                  <c:v>7.5</c:v>
                </c:pt>
                <c:pt idx="93">
                  <c:v>7.5</c:v>
                </c:pt>
                <c:pt idx="94">
                  <c:v>7.5</c:v>
                </c:pt>
                <c:pt idx="95">
                  <c:v>7.5</c:v>
                </c:pt>
                <c:pt idx="96">
                  <c:v>7.5</c:v>
                </c:pt>
                <c:pt idx="97">
                  <c:v>7.5</c:v>
                </c:pt>
                <c:pt idx="98">
                  <c:v>7.5</c:v>
                </c:pt>
                <c:pt idx="99">
                  <c:v>7.5</c:v>
                </c:pt>
                <c:pt idx="100">
                  <c:v>7.5</c:v>
                </c:pt>
                <c:pt idx="101">
                  <c:v>7.5</c:v>
                </c:pt>
                <c:pt idx="102">
                  <c:v>7.5</c:v>
                </c:pt>
                <c:pt idx="103">
                  <c:v>7.5</c:v>
                </c:pt>
                <c:pt idx="104">
                  <c:v>7.5</c:v>
                </c:pt>
                <c:pt idx="105">
                  <c:v>7.5</c:v>
                </c:pt>
                <c:pt idx="106">
                  <c:v>7.5</c:v>
                </c:pt>
                <c:pt idx="107">
                  <c:v>7.5</c:v>
                </c:pt>
                <c:pt idx="108">
                  <c:v>7.5</c:v>
                </c:pt>
                <c:pt idx="109">
                  <c:v>7.5</c:v>
                </c:pt>
                <c:pt idx="110">
                  <c:v>7.5</c:v>
                </c:pt>
                <c:pt idx="111">
                  <c:v>7.5</c:v>
                </c:pt>
                <c:pt idx="112">
                  <c:v>7.5</c:v>
                </c:pt>
                <c:pt idx="113">
                  <c:v>7.5</c:v>
                </c:pt>
                <c:pt idx="114">
                  <c:v>7.5</c:v>
                </c:pt>
                <c:pt idx="115">
                  <c:v>7.5</c:v>
                </c:pt>
                <c:pt idx="116">
                  <c:v>7.5</c:v>
                </c:pt>
                <c:pt idx="117">
                  <c:v>7.5</c:v>
                </c:pt>
                <c:pt idx="118">
                  <c:v>7.5</c:v>
                </c:pt>
                <c:pt idx="119">
                  <c:v>7.5</c:v>
                </c:pt>
                <c:pt idx="120">
                  <c:v>7.5</c:v>
                </c:pt>
                <c:pt idx="121">
                  <c:v>7.5</c:v>
                </c:pt>
                <c:pt idx="122">
                  <c:v>7.5</c:v>
                </c:pt>
                <c:pt idx="123">
                  <c:v>7.5</c:v>
                </c:pt>
                <c:pt idx="124">
                  <c:v>7.5</c:v>
                </c:pt>
                <c:pt idx="125">
                  <c:v>7.5</c:v>
                </c:pt>
                <c:pt idx="126">
                  <c:v>7.5</c:v>
                </c:pt>
                <c:pt idx="127">
                  <c:v>7.5</c:v>
                </c:pt>
                <c:pt idx="128">
                  <c:v>7.5</c:v>
                </c:pt>
                <c:pt idx="129">
                  <c:v>7.5</c:v>
                </c:pt>
                <c:pt idx="130">
                  <c:v>7.5</c:v>
                </c:pt>
                <c:pt idx="131">
                  <c:v>7.5</c:v>
                </c:pt>
                <c:pt idx="132">
                  <c:v>7.5</c:v>
                </c:pt>
                <c:pt idx="133">
                  <c:v>7.5</c:v>
                </c:pt>
                <c:pt idx="134">
                  <c:v>7.5</c:v>
                </c:pt>
                <c:pt idx="135">
                  <c:v>7.5</c:v>
                </c:pt>
                <c:pt idx="136">
                  <c:v>7.5</c:v>
                </c:pt>
                <c:pt idx="137">
                  <c:v>7.5</c:v>
                </c:pt>
                <c:pt idx="138">
                  <c:v>7.5</c:v>
                </c:pt>
                <c:pt idx="139">
                  <c:v>7.5</c:v>
                </c:pt>
                <c:pt idx="140">
                  <c:v>7.5</c:v>
                </c:pt>
                <c:pt idx="141">
                  <c:v>7.5</c:v>
                </c:pt>
                <c:pt idx="142">
                  <c:v>7.5</c:v>
                </c:pt>
                <c:pt idx="143">
                  <c:v>7.5</c:v>
                </c:pt>
                <c:pt idx="144">
                  <c:v>7.5</c:v>
                </c:pt>
                <c:pt idx="145">
                  <c:v>7.5</c:v>
                </c:pt>
                <c:pt idx="146">
                  <c:v>7.5</c:v>
                </c:pt>
                <c:pt idx="147">
                  <c:v>7.5</c:v>
                </c:pt>
                <c:pt idx="148">
                  <c:v>7.5</c:v>
                </c:pt>
                <c:pt idx="149">
                  <c:v>7.5</c:v>
                </c:pt>
                <c:pt idx="150">
                  <c:v>7.5</c:v>
                </c:pt>
                <c:pt idx="151">
                  <c:v>7.5</c:v>
                </c:pt>
                <c:pt idx="152">
                  <c:v>7.5</c:v>
                </c:pt>
                <c:pt idx="153">
                  <c:v>7.5</c:v>
                </c:pt>
                <c:pt idx="154">
                  <c:v>7.5</c:v>
                </c:pt>
                <c:pt idx="155">
                  <c:v>7.5</c:v>
                </c:pt>
                <c:pt idx="156">
                  <c:v>7.5</c:v>
                </c:pt>
                <c:pt idx="157">
                  <c:v>7.5</c:v>
                </c:pt>
                <c:pt idx="158">
                  <c:v>7.5</c:v>
                </c:pt>
                <c:pt idx="159">
                  <c:v>7.5</c:v>
                </c:pt>
                <c:pt idx="160">
                  <c:v>7.5</c:v>
                </c:pt>
                <c:pt idx="161">
                  <c:v>7.5</c:v>
                </c:pt>
                <c:pt idx="162">
                  <c:v>7.5</c:v>
                </c:pt>
                <c:pt idx="163">
                  <c:v>7.5</c:v>
                </c:pt>
                <c:pt idx="164">
                  <c:v>7.5</c:v>
                </c:pt>
                <c:pt idx="165">
                  <c:v>7.5</c:v>
                </c:pt>
                <c:pt idx="166">
                  <c:v>7.5</c:v>
                </c:pt>
                <c:pt idx="167">
                  <c:v>7.5</c:v>
                </c:pt>
                <c:pt idx="168">
                  <c:v>7.5</c:v>
                </c:pt>
                <c:pt idx="169">
                  <c:v>7.5</c:v>
                </c:pt>
                <c:pt idx="170">
                  <c:v>7.5</c:v>
                </c:pt>
                <c:pt idx="171">
                  <c:v>7.5</c:v>
                </c:pt>
                <c:pt idx="172">
                  <c:v>7.5</c:v>
                </c:pt>
                <c:pt idx="173">
                  <c:v>7.5</c:v>
                </c:pt>
                <c:pt idx="174">
                  <c:v>7.5</c:v>
                </c:pt>
                <c:pt idx="175">
                  <c:v>7.5</c:v>
                </c:pt>
                <c:pt idx="176">
                  <c:v>7.5</c:v>
                </c:pt>
                <c:pt idx="177">
                  <c:v>7.5</c:v>
                </c:pt>
                <c:pt idx="178">
                  <c:v>7.5</c:v>
                </c:pt>
                <c:pt idx="179">
                  <c:v>7.5</c:v>
                </c:pt>
                <c:pt idx="180">
                  <c:v>7.5</c:v>
                </c:pt>
                <c:pt idx="181">
                  <c:v>7.5</c:v>
                </c:pt>
                <c:pt idx="182">
                  <c:v>7.5</c:v>
                </c:pt>
                <c:pt idx="183">
                  <c:v>7.5</c:v>
                </c:pt>
                <c:pt idx="184">
                  <c:v>7.5</c:v>
                </c:pt>
                <c:pt idx="185">
                  <c:v>7.5</c:v>
                </c:pt>
                <c:pt idx="186">
                  <c:v>7.5</c:v>
                </c:pt>
                <c:pt idx="187">
                  <c:v>7.5</c:v>
                </c:pt>
                <c:pt idx="188">
                  <c:v>7.5</c:v>
                </c:pt>
                <c:pt idx="189">
                  <c:v>7.5</c:v>
                </c:pt>
                <c:pt idx="190">
                  <c:v>7.5</c:v>
                </c:pt>
                <c:pt idx="191">
                  <c:v>7.5</c:v>
                </c:pt>
                <c:pt idx="192">
                  <c:v>7.5</c:v>
                </c:pt>
                <c:pt idx="193">
                  <c:v>7.5</c:v>
                </c:pt>
                <c:pt idx="194">
                  <c:v>7.5</c:v>
                </c:pt>
                <c:pt idx="195">
                  <c:v>7.5</c:v>
                </c:pt>
                <c:pt idx="196">
                  <c:v>7.5</c:v>
                </c:pt>
                <c:pt idx="197">
                  <c:v>7.5</c:v>
                </c:pt>
                <c:pt idx="198">
                  <c:v>7.5</c:v>
                </c:pt>
                <c:pt idx="199">
                  <c:v>7.5</c:v>
                </c:pt>
                <c:pt idx="200">
                  <c:v>7.5</c:v>
                </c:pt>
                <c:pt idx="201">
                  <c:v>7.5</c:v>
                </c:pt>
                <c:pt idx="202">
                  <c:v>7.5</c:v>
                </c:pt>
                <c:pt idx="203">
                  <c:v>7.5</c:v>
                </c:pt>
                <c:pt idx="204">
                  <c:v>7.5</c:v>
                </c:pt>
                <c:pt idx="205">
                  <c:v>7.5</c:v>
                </c:pt>
                <c:pt idx="206">
                  <c:v>7.5</c:v>
                </c:pt>
                <c:pt idx="207">
                  <c:v>7.5</c:v>
                </c:pt>
                <c:pt idx="208">
                  <c:v>7.5</c:v>
                </c:pt>
                <c:pt idx="209">
                  <c:v>7.5</c:v>
                </c:pt>
                <c:pt idx="210">
                  <c:v>7.5</c:v>
                </c:pt>
                <c:pt idx="211">
                  <c:v>7.5</c:v>
                </c:pt>
                <c:pt idx="212">
                  <c:v>7.5</c:v>
                </c:pt>
                <c:pt idx="213">
                  <c:v>7.5</c:v>
                </c:pt>
                <c:pt idx="214">
                  <c:v>7.5</c:v>
                </c:pt>
                <c:pt idx="215">
                  <c:v>7.5</c:v>
                </c:pt>
                <c:pt idx="216">
                  <c:v>7.5</c:v>
                </c:pt>
                <c:pt idx="217">
                  <c:v>7.5</c:v>
                </c:pt>
                <c:pt idx="218">
                  <c:v>7.5</c:v>
                </c:pt>
                <c:pt idx="219">
                  <c:v>7.5</c:v>
                </c:pt>
                <c:pt idx="220">
                  <c:v>7.5</c:v>
                </c:pt>
                <c:pt idx="221">
                  <c:v>7.5</c:v>
                </c:pt>
                <c:pt idx="222">
                  <c:v>7.5</c:v>
                </c:pt>
                <c:pt idx="223">
                  <c:v>7.5</c:v>
                </c:pt>
                <c:pt idx="224">
                  <c:v>7.5</c:v>
                </c:pt>
                <c:pt idx="225">
                  <c:v>7.5</c:v>
                </c:pt>
                <c:pt idx="226">
                  <c:v>7.5</c:v>
                </c:pt>
                <c:pt idx="227">
                  <c:v>7.5</c:v>
                </c:pt>
                <c:pt idx="228">
                  <c:v>7.5</c:v>
                </c:pt>
                <c:pt idx="229">
                  <c:v>7.5</c:v>
                </c:pt>
                <c:pt idx="230">
                  <c:v>7.5</c:v>
                </c:pt>
                <c:pt idx="231">
                  <c:v>7.5</c:v>
                </c:pt>
                <c:pt idx="232">
                  <c:v>7.5</c:v>
                </c:pt>
                <c:pt idx="233">
                  <c:v>7.5</c:v>
                </c:pt>
                <c:pt idx="234">
                  <c:v>7.5</c:v>
                </c:pt>
                <c:pt idx="235">
                  <c:v>7.5</c:v>
                </c:pt>
                <c:pt idx="236">
                  <c:v>7.5</c:v>
                </c:pt>
                <c:pt idx="237">
                  <c:v>7.5</c:v>
                </c:pt>
                <c:pt idx="238">
                  <c:v>7.5</c:v>
                </c:pt>
                <c:pt idx="239">
                  <c:v>7.5</c:v>
                </c:pt>
                <c:pt idx="240">
                  <c:v>7.5</c:v>
                </c:pt>
                <c:pt idx="241">
                  <c:v>7.5</c:v>
                </c:pt>
                <c:pt idx="242">
                  <c:v>7.5</c:v>
                </c:pt>
                <c:pt idx="243">
                  <c:v>7.5</c:v>
                </c:pt>
                <c:pt idx="244">
                  <c:v>7.5</c:v>
                </c:pt>
                <c:pt idx="245">
                  <c:v>7.5</c:v>
                </c:pt>
                <c:pt idx="246">
                  <c:v>7.5</c:v>
                </c:pt>
                <c:pt idx="247">
                  <c:v>7.5</c:v>
                </c:pt>
                <c:pt idx="248">
                  <c:v>7.5</c:v>
                </c:pt>
                <c:pt idx="249">
                  <c:v>7.5</c:v>
                </c:pt>
                <c:pt idx="250">
                  <c:v>7.5</c:v>
                </c:pt>
                <c:pt idx="251">
                  <c:v>7.5</c:v>
                </c:pt>
                <c:pt idx="252">
                  <c:v>7.5</c:v>
                </c:pt>
                <c:pt idx="253">
                  <c:v>7.5</c:v>
                </c:pt>
                <c:pt idx="254">
                  <c:v>7.5</c:v>
                </c:pt>
                <c:pt idx="255">
                  <c:v>7.5</c:v>
                </c:pt>
                <c:pt idx="256">
                  <c:v>7.5</c:v>
                </c:pt>
                <c:pt idx="257">
                  <c:v>7.5</c:v>
                </c:pt>
                <c:pt idx="258">
                  <c:v>7.5</c:v>
                </c:pt>
                <c:pt idx="259">
                  <c:v>7.5</c:v>
                </c:pt>
                <c:pt idx="260">
                  <c:v>7.5</c:v>
                </c:pt>
                <c:pt idx="261">
                  <c:v>7.5</c:v>
                </c:pt>
                <c:pt idx="262">
                  <c:v>7.5</c:v>
                </c:pt>
                <c:pt idx="263">
                  <c:v>7.5</c:v>
                </c:pt>
                <c:pt idx="264">
                  <c:v>7.5</c:v>
                </c:pt>
                <c:pt idx="265">
                  <c:v>7.5</c:v>
                </c:pt>
                <c:pt idx="266">
                  <c:v>7.5</c:v>
                </c:pt>
                <c:pt idx="267">
                  <c:v>7.5</c:v>
                </c:pt>
                <c:pt idx="268">
                  <c:v>7.5</c:v>
                </c:pt>
                <c:pt idx="269">
                  <c:v>7.5</c:v>
                </c:pt>
                <c:pt idx="270">
                  <c:v>7.5</c:v>
                </c:pt>
                <c:pt idx="271">
                  <c:v>7.5</c:v>
                </c:pt>
                <c:pt idx="272">
                  <c:v>7.5</c:v>
                </c:pt>
                <c:pt idx="273">
                  <c:v>7.5</c:v>
                </c:pt>
                <c:pt idx="274">
                  <c:v>7.5</c:v>
                </c:pt>
                <c:pt idx="275">
                  <c:v>7.5</c:v>
                </c:pt>
                <c:pt idx="276">
                  <c:v>7.5</c:v>
                </c:pt>
                <c:pt idx="277">
                  <c:v>7.5</c:v>
                </c:pt>
                <c:pt idx="278">
                  <c:v>7.5</c:v>
                </c:pt>
                <c:pt idx="279">
                  <c:v>7.5</c:v>
                </c:pt>
                <c:pt idx="280">
                  <c:v>7.5</c:v>
                </c:pt>
                <c:pt idx="281">
                  <c:v>7.5</c:v>
                </c:pt>
                <c:pt idx="282">
                  <c:v>7.5</c:v>
                </c:pt>
                <c:pt idx="283">
                  <c:v>7.5</c:v>
                </c:pt>
                <c:pt idx="284">
                  <c:v>7.5</c:v>
                </c:pt>
                <c:pt idx="285">
                  <c:v>7.5</c:v>
                </c:pt>
                <c:pt idx="286">
                  <c:v>7.5</c:v>
                </c:pt>
                <c:pt idx="287">
                  <c:v>7.5</c:v>
                </c:pt>
                <c:pt idx="288">
                  <c:v>7.5</c:v>
                </c:pt>
                <c:pt idx="289">
                  <c:v>7.5</c:v>
                </c:pt>
                <c:pt idx="290">
                  <c:v>7.5</c:v>
                </c:pt>
                <c:pt idx="291">
                  <c:v>7.5</c:v>
                </c:pt>
                <c:pt idx="292">
                  <c:v>7.5</c:v>
                </c:pt>
                <c:pt idx="293">
                  <c:v>7.5</c:v>
                </c:pt>
                <c:pt idx="294">
                  <c:v>7.5</c:v>
                </c:pt>
                <c:pt idx="295">
                  <c:v>7.5</c:v>
                </c:pt>
                <c:pt idx="296">
                  <c:v>7.5</c:v>
                </c:pt>
                <c:pt idx="297">
                  <c:v>7.5</c:v>
                </c:pt>
                <c:pt idx="298">
                  <c:v>7.5</c:v>
                </c:pt>
                <c:pt idx="299">
                  <c:v>7.5</c:v>
                </c:pt>
                <c:pt idx="300">
                  <c:v>7.5</c:v>
                </c:pt>
                <c:pt idx="301">
                  <c:v>7.5</c:v>
                </c:pt>
                <c:pt idx="302">
                  <c:v>7.5</c:v>
                </c:pt>
                <c:pt idx="303">
                  <c:v>7.5</c:v>
                </c:pt>
                <c:pt idx="304">
                  <c:v>7.5</c:v>
                </c:pt>
                <c:pt idx="305">
                  <c:v>7.5</c:v>
                </c:pt>
                <c:pt idx="306">
                  <c:v>7.5</c:v>
                </c:pt>
                <c:pt idx="307">
                  <c:v>7.5</c:v>
                </c:pt>
                <c:pt idx="308">
                  <c:v>7.5</c:v>
                </c:pt>
                <c:pt idx="309">
                  <c:v>7.5</c:v>
                </c:pt>
                <c:pt idx="310">
                  <c:v>7.5</c:v>
                </c:pt>
                <c:pt idx="311">
                  <c:v>7.5</c:v>
                </c:pt>
                <c:pt idx="312">
                  <c:v>7.5</c:v>
                </c:pt>
                <c:pt idx="313">
                  <c:v>7.5</c:v>
                </c:pt>
                <c:pt idx="314">
                  <c:v>7.5</c:v>
                </c:pt>
                <c:pt idx="315">
                  <c:v>7.5</c:v>
                </c:pt>
                <c:pt idx="316">
                  <c:v>7.5</c:v>
                </c:pt>
                <c:pt idx="317">
                  <c:v>7.5</c:v>
                </c:pt>
                <c:pt idx="318">
                  <c:v>7.5</c:v>
                </c:pt>
                <c:pt idx="319">
                  <c:v>7.5</c:v>
                </c:pt>
                <c:pt idx="320">
                  <c:v>7.5</c:v>
                </c:pt>
                <c:pt idx="321">
                  <c:v>7.5</c:v>
                </c:pt>
                <c:pt idx="322">
                  <c:v>7.5</c:v>
                </c:pt>
                <c:pt idx="323">
                  <c:v>7.5</c:v>
                </c:pt>
                <c:pt idx="324">
                  <c:v>7.5</c:v>
                </c:pt>
                <c:pt idx="325">
                  <c:v>7.5</c:v>
                </c:pt>
                <c:pt idx="326">
                  <c:v>7.5</c:v>
                </c:pt>
                <c:pt idx="327">
                  <c:v>7.5</c:v>
                </c:pt>
                <c:pt idx="328">
                  <c:v>7.5</c:v>
                </c:pt>
                <c:pt idx="329">
                  <c:v>7.5</c:v>
                </c:pt>
                <c:pt idx="330">
                  <c:v>7.5</c:v>
                </c:pt>
                <c:pt idx="331">
                  <c:v>7.5</c:v>
                </c:pt>
                <c:pt idx="332">
                  <c:v>7.5</c:v>
                </c:pt>
                <c:pt idx="333">
                  <c:v>7.5</c:v>
                </c:pt>
                <c:pt idx="334">
                  <c:v>7.5</c:v>
                </c:pt>
                <c:pt idx="335">
                  <c:v>7.5</c:v>
                </c:pt>
                <c:pt idx="336">
                  <c:v>7.5</c:v>
                </c:pt>
                <c:pt idx="337">
                  <c:v>7.5</c:v>
                </c:pt>
                <c:pt idx="338">
                  <c:v>7.5</c:v>
                </c:pt>
                <c:pt idx="339">
                  <c:v>7.5</c:v>
                </c:pt>
                <c:pt idx="340">
                  <c:v>7.5</c:v>
                </c:pt>
                <c:pt idx="341">
                  <c:v>7.5</c:v>
                </c:pt>
                <c:pt idx="342">
                  <c:v>7.5</c:v>
                </c:pt>
                <c:pt idx="343">
                  <c:v>7.5</c:v>
                </c:pt>
                <c:pt idx="344">
                  <c:v>7.5</c:v>
                </c:pt>
                <c:pt idx="345">
                  <c:v>7.5</c:v>
                </c:pt>
                <c:pt idx="346">
                  <c:v>7.5</c:v>
                </c:pt>
                <c:pt idx="347">
                  <c:v>7.5</c:v>
                </c:pt>
                <c:pt idx="348">
                  <c:v>7.5</c:v>
                </c:pt>
                <c:pt idx="349">
                  <c:v>7.5</c:v>
                </c:pt>
                <c:pt idx="350">
                  <c:v>7.5</c:v>
                </c:pt>
                <c:pt idx="351">
                  <c:v>7.5</c:v>
                </c:pt>
                <c:pt idx="352">
                  <c:v>7.5</c:v>
                </c:pt>
                <c:pt idx="353">
                  <c:v>7.5</c:v>
                </c:pt>
                <c:pt idx="354">
                  <c:v>7.5</c:v>
                </c:pt>
                <c:pt idx="355">
                  <c:v>7.5</c:v>
                </c:pt>
                <c:pt idx="356">
                  <c:v>7.5</c:v>
                </c:pt>
                <c:pt idx="357">
                  <c:v>7.5</c:v>
                </c:pt>
                <c:pt idx="358">
                  <c:v>7.5</c:v>
                </c:pt>
                <c:pt idx="359">
                  <c:v>7.5</c:v>
                </c:pt>
                <c:pt idx="360">
                  <c:v>7.5</c:v>
                </c:pt>
                <c:pt idx="361">
                  <c:v>7.5</c:v>
                </c:pt>
                <c:pt idx="362">
                  <c:v>7.5</c:v>
                </c:pt>
                <c:pt idx="363">
                  <c:v>7.5</c:v>
                </c:pt>
                <c:pt idx="364">
                  <c:v>7.5</c:v>
                </c:pt>
                <c:pt idx="365">
                  <c:v>7.5</c:v>
                </c:pt>
                <c:pt idx="366">
                  <c:v>7.5</c:v>
                </c:pt>
                <c:pt idx="367">
                  <c:v>7.5</c:v>
                </c:pt>
                <c:pt idx="368">
                  <c:v>7.5</c:v>
                </c:pt>
                <c:pt idx="369">
                  <c:v>7.5</c:v>
                </c:pt>
                <c:pt idx="370">
                  <c:v>7.5</c:v>
                </c:pt>
                <c:pt idx="371">
                  <c:v>7.5</c:v>
                </c:pt>
                <c:pt idx="372">
                  <c:v>7.5</c:v>
                </c:pt>
                <c:pt idx="373">
                  <c:v>7.5</c:v>
                </c:pt>
                <c:pt idx="374">
                  <c:v>7.5</c:v>
                </c:pt>
                <c:pt idx="375">
                  <c:v>7.5</c:v>
                </c:pt>
                <c:pt idx="376">
                  <c:v>7.5</c:v>
                </c:pt>
                <c:pt idx="377">
                  <c:v>7.5</c:v>
                </c:pt>
                <c:pt idx="378">
                  <c:v>7.5</c:v>
                </c:pt>
                <c:pt idx="379">
                  <c:v>7.5</c:v>
                </c:pt>
                <c:pt idx="380">
                  <c:v>7.5</c:v>
                </c:pt>
                <c:pt idx="381">
                  <c:v>7.5</c:v>
                </c:pt>
                <c:pt idx="382">
                  <c:v>7.5</c:v>
                </c:pt>
                <c:pt idx="383">
                  <c:v>7.5</c:v>
                </c:pt>
                <c:pt idx="384">
                  <c:v>7.5</c:v>
                </c:pt>
                <c:pt idx="385">
                  <c:v>7.5</c:v>
                </c:pt>
                <c:pt idx="386">
                  <c:v>7.5</c:v>
                </c:pt>
                <c:pt idx="387">
                  <c:v>7.5</c:v>
                </c:pt>
                <c:pt idx="388">
                  <c:v>7.5</c:v>
                </c:pt>
                <c:pt idx="389">
                  <c:v>7.5</c:v>
                </c:pt>
                <c:pt idx="390">
                  <c:v>7.5</c:v>
                </c:pt>
                <c:pt idx="391">
                  <c:v>7.5</c:v>
                </c:pt>
                <c:pt idx="392">
                  <c:v>7.5</c:v>
                </c:pt>
                <c:pt idx="393">
                  <c:v>7.5</c:v>
                </c:pt>
                <c:pt idx="394">
                  <c:v>7.5</c:v>
                </c:pt>
                <c:pt idx="395">
                  <c:v>7.5</c:v>
                </c:pt>
                <c:pt idx="396">
                  <c:v>7.5</c:v>
                </c:pt>
                <c:pt idx="397">
                  <c:v>7.5</c:v>
                </c:pt>
                <c:pt idx="398">
                  <c:v>7.5</c:v>
                </c:pt>
                <c:pt idx="399">
                  <c:v>7.5</c:v>
                </c:pt>
                <c:pt idx="400">
                  <c:v>7.5</c:v>
                </c:pt>
                <c:pt idx="401">
                  <c:v>7.5</c:v>
                </c:pt>
                <c:pt idx="402">
                  <c:v>7.5</c:v>
                </c:pt>
                <c:pt idx="403">
                  <c:v>7.5</c:v>
                </c:pt>
                <c:pt idx="404">
                  <c:v>7.5</c:v>
                </c:pt>
                <c:pt idx="405">
                  <c:v>7.5</c:v>
                </c:pt>
                <c:pt idx="406">
                  <c:v>7.5</c:v>
                </c:pt>
                <c:pt idx="407">
                  <c:v>7.5</c:v>
                </c:pt>
                <c:pt idx="408">
                  <c:v>7.5</c:v>
                </c:pt>
                <c:pt idx="409">
                  <c:v>7.5</c:v>
                </c:pt>
                <c:pt idx="410">
                  <c:v>7.5</c:v>
                </c:pt>
                <c:pt idx="411">
                  <c:v>7.5</c:v>
                </c:pt>
                <c:pt idx="412">
                  <c:v>7.5</c:v>
                </c:pt>
                <c:pt idx="413">
                  <c:v>7.5</c:v>
                </c:pt>
                <c:pt idx="414">
                  <c:v>7.5</c:v>
                </c:pt>
                <c:pt idx="415">
                  <c:v>7.5</c:v>
                </c:pt>
                <c:pt idx="416">
                  <c:v>7.5</c:v>
                </c:pt>
                <c:pt idx="417">
                  <c:v>7.5</c:v>
                </c:pt>
                <c:pt idx="418">
                  <c:v>7.5</c:v>
                </c:pt>
                <c:pt idx="419">
                  <c:v>7.5</c:v>
                </c:pt>
                <c:pt idx="420">
                  <c:v>7.5</c:v>
                </c:pt>
                <c:pt idx="421">
                  <c:v>7.5</c:v>
                </c:pt>
                <c:pt idx="422">
                  <c:v>7.5</c:v>
                </c:pt>
                <c:pt idx="423">
                  <c:v>7.5</c:v>
                </c:pt>
                <c:pt idx="424">
                  <c:v>7.5</c:v>
                </c:pt>
                <c:pt idx="425">
                  <c:v>7.5</c:v>
                </c:pt>
                <c:pt idx="426">
                  <c:v>7.5</c:v>
                </c:pt>
                <c:pt idx="427">
                  <c:v>7.5</c:v>
                </c:pt>
                <c:pt idx="428">
                  <c:v>7.5</c:v>
                </c:pt>
                <c:pt idx="429">
                  <c:v>7.5</c:v>
                </c:pt>
                <c:pt idx="430">
                  <c:v>7.5</c:v>
                </c:pt>
                <c:pt idx="431">
                  <c:v>7.5</c:v>
                </c:pt>
                <c:pt idx="432">
                  <c:v>7.5</c:v>
                </c:pt>
                <c:pt idx="433">
                  <c:v>7.5</c:v>
                </c:pt>
                <c:pt idx="434">
                  <c:v>7.5</c:v>
                </c:pt>
                <c:pt idx="435">
                  <c:v>7.5</c:v>
                </c:pt>
                <c:pt idx="436">
                  <c:v>7.5</c:v>
                </c:pt>
                <c:pt idx="437">
                  <c:v>7.5</c:v>
                </c:pt>
                <c:pt idx="438">
                  <c:v>7.5</c:v>
                </c:pt>
                <c:pt idx="439">
                  <c:v>7.5</c:v>
                </c:pt>
                <c:pt idx="440">
                  <c:v>7.5</c:v>
                </c:pt>
                <c:pt idx="441">
                  <c:v>7.5</c:v>
                </c:pt>
                <c:pt idx="442">
                  <c:v>7.5</c:v>
                </c:pt>
                <c:pt idx="443">
                  <c:v>7.5</c:v>
                </c:pt>
                <c:pt idx="444">
                  <c:v>7.5</c:v>
                </c:pt>
                <c:pt idx="445">
                  <c:v>7.5</c:v>
                </c:pt>
                <c:pt idx="446">
                  <c:v>7.5</c:v>
                </c:pt>
                <c:pt idx="447">
                  <c:v>7.5</c:v>
                </c:pt>
                <c:pt idx="448">
                  <c:v>7.5</c:v>
                </c:pt>
                <c:pt idx="449">
                  <c:v>7.5</c:v>
                </c:pt>
                <c:pt idx="450">
                  <c:v>7.5</c:v>
                </c:pt>
                <c:pt idx="451">
                  <c:v>7.5</c:v>
                </c:pt>
                <c:pt idx="452">
                  <c:v>7.5</c:v>
                </c:pt>
                <c:pt idx="453">
                  <c:v>7.5</c:v>
                </c:pt>
                <c:pt idx="454">
                  <c:v>7.5</c:v>
                </c:pt>
                <c:pt idx="455">
                  <c:v>7.5</c:v>
                </c:pt>
                <c:pt idx="456">
                  <c:v>7.5</c:v>
                </c:pt>
                <c:pt idx="457">
                  <c:v>7.5</c:v>
                </c:pt>
                <c:pt idx="458">
                  <c:v>7.5</c:v>
                </c:pt>
                <c:pt idx="459">
                  <c:v>7.5</c:v>
                </c:pt>
                <c:pt idx="460">
                  <c:v>7.5</c:v>
                </c:pt>
                <c:pt idx="461">
                  <c:v>7.5</c:v>
                </c:pt>
                <c:pt idx="462">
                  <c:v>7.5</c:v>
                </c:pt>
                <c:pt idx="463">
                  <c:v>7.5</c:v>
                </c:pt>
                <c:pt idx="464">
                  <c:v>7.5</c:v>
                </c:pt>
                <c:pt idx="465">
                  <c:v>7.5</c:v>
                </c:pt>
                <c:pt idx="466">
                  <c:v>7.5</c:v>
                </c:pt>
                <c:pt idx="467">
                  <c:v>7.5</c:v>
                </c:pt>
                <c:pt idx="468">
                  <c:v>7.5</c:v>
                </c:pt>
                <c:pt idx="469">
                  <c:v>7.5</c:v>
                </c:pt>
                <c:pt idx="470">
                  <c:v>7.5</c:v>
                </c:pt>
                <c:pt idx="471">
                  <c:v>7.5</c:v>
                </c:pt>
                <c:pt idx="472">
                  <c:v>7.5</c:v>
                </c:pt>
                <c:pt idx="473">
                  <c:v>7.5</c:v>
                </c:pt>
                <c:pt idx="474">
                  <c:v>7.5</c:v>
                </c:pt>
                <c:pt idx="475">
                  <c:v>7.5</c:v>
                </c:pt>
                <c:pt idx="476">
                  <c:v>7.5</c:v>
                </c:pt>
                <c:pt idx="477">
                  <c:v>7.5</c:v>
                </c:pt>
                <c:pt idx="478">
                  <c:v>7.5</c:v>
                </c:pt>
                <c:pt idx="479">
                  <c:v>7.5</c:v>
                </c:pt>
                <c:pt idx="480">
                  <c:v>7.5</c:v>
                </c:pt>
                <c:pt idx="481">
                  <c:v>7.5</c:v>
                </c:pt>
                <c:pt idx="482">
                  <c:v>7.5</c:v>
                </c:pt>
                <c:pt idx="483">
                  <c:v>7.5</c:v>
                </c:pt>
                <c:pt idx="484">
                  <c:v>7.5</c:v>
                </c:pt>
                <c:pt idx="485">
                  <c:v>7.5</c:v>
                </c:pt>
                <c:pt idx="486">
                  <c:v>7.5</c:v>
                </c:pt>
                <c:pt idx="487">
                  <c:v>7.5</c:v>
                </c:pt>
                <c:pt idx="488">
                  <c:v>7.5</c:v>
                </c:pt>
                <c:pt idx="489">
                  <c:v>7.5</c:v>
                </c:pt>
                <c:pt idx="490">
                  <c:v>7.5</c:v>
                </c:pt>
                <c:pt idx="491">
                  <c:v>7.5</c:v>
                </c:pt>
                <c:pt idx="492">
                  <c:v>7.5</c:v>
                </c:pt>
                <c:pt idx="493">
                  <c:v>7.5</c:v>
                </c:pt>
                <c:pt idx="494">
                  <c:v>7.5</c:v>
                </c:pt>
                <c:pt idx="495">
                  <c:v>7.5</c:v>
                </c:pt>
                <c:pt idx="496">
                  <c:v>7.5</c:v>
                </c:pt>
                <c:pt idx="497">
                  <c:v>7.5</c:v>
                </c:pt>
                <c:pt idx="498">
                  <c:v>7.5</c:v>
                </c:pt>
                <c:pt idx="499">
                  <c:v>7.5</c:v>
                </c:pt>
                <c:pt idx="500">
                  <c:v>7.5</c:v>
                </c:pt>
                <c:pt idx="501">
                  <c:v>7.5</c:v>
                </c:pt>
                <c:pt idx="502">
                  <c:v>7.5</c:v>
                </c:pt>
                <c:pt idx="503">
                  <c:v>7.5</c:v>
                </c:pt>
                <c:pt idx="504">
                  <c:v>7.5</c:v>
                </c:pt>
                <c:pt idx="505">
                  <c:v>7.5</c:v>
                </c:pt>
                <c:pt idx="506">
                  <c:v>7.5</c:v>
                </c:pt>
                <c:pt idx="507">
                  <c:v>7.5</c:v>
                </c:pt>
                <c:pt idx="508">
                  <c:v>7.5</c:v>
                </c:pt>
                <c:pt idx="509">
                  <c:v>7.5</c:v>
                </c:pt>
                <c:pt idx="510">
                  <c:v>7.5</c:v>
                </c:pt>
                <c:pt idx="511">
                  <c:v>7.5</c:v>
                </c:pt>
                <c:pt idx="512">
                  <c:v>7.5</c:v>
                </c:pt>
                <c:pt idx="513">
                  <c:v>7.5</c:v>
                </c:pt>
                <c:pt idx="514">
                  <c:v>7.5</c:v>
                </c:pt>
                <c:pt idx="515">
                  <c:v>7.5</c:v>
                </c:pt>
                <c:pt idx="516">
                  <c:v>7.5</c:v>
                </c:pt>
                <c:pt idx="517">
                  <c:v>7.5</c:v>
                </c:pt>
                <c:pt idx="518">
                  <c:v>7.5</c:v>
                </c:pt>
                <c:pt idx="519">
                  <c:v>7.5</c:v>
                </c:pt>
                <c:pt idx="520">
                  <c:v>7.5</c:v>
                </c:pt>
                <c:pt idx="521">
                  <c:v>7.5</c:v>
                </c:pt>
                <c:pt idx="522">
                  <c:v>7.5</c:v>
                </c:pt>
                <c:pt idx="523">
                  <c:v>7.5</c:v>
                </c:pt>
                <c:pt idx="524">
                  <c:v>7.5</c:v>
                </c:pt>
                <c:pt idx="525">
                  <c:v>7.5</c:v>
                </c:pt>
                <c:pt idx="526">
                  <c:v>7.5</c:v>
                </c:pt>
                <c:pt idx="527">
                  <c:v>7.5</c:v>
                </c:pt>
                <c:pt idx="528">
                  <c:v>7.5</c:v>
                </c:pt>
                <c:pt idx="529">
                  <c:v>7.5</c:v>
                </c:pt>
                <c:pt idx="530">
                  <c:v>7.5</c:v>
                </c:pt>
                <c:pt idx="531">
                  <c:v>7.5</c:v>
                </c:pt>
                <c:pt idx="532">
                  <c:v>7.5</c:v>
                </c:pt>
                <c:pt idx="533">
                  <c:v>7.5</c:v>
                </c:pt>
                <c:pt idx="534">
                  <c:v>7.5</c:v>
                </c:pt>
                <c:pt idx="535">
                  <c:v>7.5</c:v>
                </c:pt>
                <c:pt idx="536">
                  <c:v>7.5</c:v>
                </c:pt>
                <c:pt idx="537">
                  <c:v>7.5</c:v>
                </c:pt>
                <c:pt idx="538">
                  <c:v>7.5</c:v>
                </c:pt>
                <c:pt idx="539">
                  <c:v>7.5</c:v>
                </c:pt>
                <c:pt idx="540">
                  <c:v>7.5</c:v>
                </c:pt>
                <c:pt idx="541">
                  <c:v>7.5</c:v>
                </c:pt>
                <c:pt idx="542">
                  <c:v>7.5</c:v>
                </c:pt>
                <c:pt idx="543">
                  <c:v>7.5</c:v>
                </c:pt>
                <c:pt idx="544">
                  <c:v>7.5</c:v>
                </c:pt>
                <c:pt idx="545">
                  <c:v>7.5</c:v>
                </c:pt>
                <c:pt idx="546">
                  <c:v>7.5</c:v>
                </c:pt>
                <c:pt idx="547">
                  <c:v>7.5</c:v>
                </c:pt>
                <c:pt idx="548">
                  <c:v>7.5</c:v>
                </c:pt>
                <c:pt idx="549">
                  <c:v>7.5</c:v>
                </c:pt>
                <c:pt idx="550">
                  <c:v>7.5</c:v>
                </c:pt>
                <c:pt idx="551">
                  <c:v>7.5</c:v>
                </c:pt>
                <c:pt idx="552">
                  <c:v>7.5</c:v>
                </c:pt>
                <c:pt idx="553">
                  <c:v>7.5</c:v>
                </c:pt>
                <c:pt idx="554">
                  <c:v>7.5</c:v>
                </c:pt>
                <c:pt idx="555">
                  <c:v>7.5</c:v>
                </c:pt>
                <c:pt idx="556">
                  <c:v>7.5</c:v>
                </c:pt>
                <c:pt idx="557">
                  <c:v>7.5</c:v>
                </c:pt>
                <c:pt idx="558">
                  <c:v>7.5</c:v>
                </c:pt>
                <c:pt idx="559">
                  <c:v>7.5</c:v>
                </c:pt>
                <c:pt idx="560">
                  <c:v>7.5</c:v>
                </c:pt>
                <c:pt idx="561">
                  <c:v>7.5</c:v>
                </c:pt>
                <c:pt idx="562">
                  <c:v>7.5</c:v>
                </c:pt>
                <c:pt idx="563">
                  <c:v>7.5</c:v>
                </c:pt>
                <c:pt idx="564">
                  <c:v>7.5</c:v>
                </c:pt>
                <c:pt idx="565">
                  <c:v>7.5</c:v>
                </c:pt>
                <c:pt idx="566">
                  <c:v>7.5</c:v>
                </c:pt>
                <c:pt idx="567">
                  <c:v>7.5</c:v>
                </c:pt>
                <c:pt idx="568">
                  <c:v>7.5</c:v>
                </c:pt>
                <c:pt idx="569">
                  <c:v>7.5</c:v>
                </c:pt>
                <c:pt idx="570">
                  <c:v>7.5</c:v>
                </c:pt>
                <c:pt idx="571">
                  <c:v>7.5</c:v>
                </c:pt>
                <c:pt idx="572">
                  <c:v>7.5</c:v>
                </c:pt>
                <c:pt idx="573">
                  <c:v>7.5</c:v>
                </c:pt>
                <c:pt idx="574">
                  <c:v>7.5</c:v>
                </c:pt>
                <c:pt idx="575">
                  <c:v>7.5</c:v>
                </c:pt>
                <c:pt idx="576">
                  <c:v>7.5</c:v>
                </c:pt>
                <c:pt idx="577">
                  <c:v>7.5</c:v>
                </c:pt>
                <c:pt idx="578">
                  <c:v>7.5</c:v>
                </c:pt>
                <c:pt idx="579">
                  <c:v>7.5</c:v>
                </c:pt>
                <c:pt idx="580">
                  <c:v>7.5</c:v>
                </c:pt>
                <c:pt idx="581">
                  <c:v>7.5</c:v>
                </c:pt>
                <c:pt idx="582">
                  <c:v>7.5</c:v>
                </c:pt>
                <c:pt idx="583">
                  <c:v>7.5</c:v>
                </c:pt>
                <c:pt idx="584">
                  <c:v>7.5</c:v>
                </c:pt>
                <c:pt idx="585">
                  <c:v>7.5</c:v>
                </c:pt>
                <c:pt idx="586">
                  <c:v>7.5</c:v>
                </c:pt>
                <c:pt idx="587">
                  <c:v>7.5</c:v>
                </c:pt>
                <c:pt idx="588">
                  <c:v>7.5</c:v>
                </c:pt>
                <c:pt idx="589">
                  <c:v>7.5</c:v>
                </c:pt>
                <c:pt idx="590">
                  <c:v>7.5</c:v>
                </c:pt>
                <c:pt idx="591">
                  <c:v>7.5</c:v>
                </c:pt>
                <c:pt idx="592">
                  <c:v>7.5</c:v>
                </c:pt>
                <c:pt idx="593">
                  <c:v>7.5</c:v>
                </c:pt>
                <c:pt idx="594">
                  <c:v>7.5</c:v>
                </c:pt>
                <c:pt idx="595">
                  <c:v>7.5</c:v>
                </c:pt>
                <c:pt idx="596">
                  <c:v>7.5</c:v>
                </c:pt>
                <c:pt idx="597">
                  <c:v>7.5</c:v>
                </c:pt>
                <c:pt idx="598">
                  <c:v>7.5</c:v>
                </c:pt>
                <c:pt idx="599">
                  <c:v>7.5</c:v>
                </c:pt>
                <c:pt idx="600">
                  <c:v>7.5</c:v>
                </c:pt>
                <c:pt idx="601">
                  <c:v>7.5</c:v>
                </c:pt>
                <c:pt idx="602">
                  <c:v>7.5</c:v>
                </c:pt>
                <c:pt idx="603">
                  <c:v>7.5</c:v>
                </c:pt>
                <c:pt idx="604">
                  <c:v>7.5</c:v>
                </c:pt>
                <c:pt idx="605">
                  <c:v>7.5</c:v>
                </c:pt>
                <c:pt idx="606">
                  <c:v>7.5</c:v>
                </c:pt>
                <c:pt idx="607">
                  <c:v>7.5</c:v>
                </c:pt>
                <c:pt idx="608">
                  <c:v>7.5</c:v>
                </c:pt>
                <c:pt idx="609">
                  <c:v>7.5</c:v>
                </c:pt>
                <c:pt idx="610">
                  <c:v>7.5</c:v>
                </c:pt>
                <c:pt idx="611">
                  <c:v>7.5</c:v>
                </c:pt>
                <c:pt idx="612">
                  <c:v>7.5</c:v>
                </c:pt>
                <c:pt idx="613">
                  <c:v>7.5</c:v>
                </c:pt>
                <c:pt idx="614">
                  <c:v>7.5</c:v>
                </c:pt>
                <c:pt idx="615">
                  <c:v>7.5</c:v>
                </c:pt>
                <c:pt idx="616">
                  <c:v>7.5</c:v>
                </c:pt>
                <c:pt idx="617">
                  <c:v>7.5</c:v>
                </c:pt>
                <c:pt idx="618">
                  <c:v>7.5</c:v>
                </c:pt>
                <c:pt idx="619">
                  <c:v>7.5</c:v>
                </c:pt>
                <c:pt idx="620">
                  <c:v>7.5</c:v>
                </c:pt>
                <c:pt idx="621">
                  <c:v>7.5</c:v>
                </c:pt>
                <c:pt idx="622">
                  <c:v>7.5</c:v>
                </c:pt>
                <c:pt idx="623">
                  <c:v>7.5</c:v>
                </c:pt>
                <c:pt idx="624">
                  <c:v>7.5</c:v>
                </c:pt>
                <c:pt idx="625">
                  <c:v>7.5</c:v>
                </c:pt>
                <c:pt idx="626">
                  <c:v>7.5</c:v>
                </c:pt>
                <c:pt idx="627">
                  <c:v>7.5</c:v>
                </c:pt>
                <c:pt idx="628">
                  <c:v>7.5</c:v>
                </c:pt>
                <c:pt idx="629">
                  <c:v>7.5</c:v>
                </c:pt>
                <c:pt idx="630">
                  <c:v>7.5</c:v>
                </c:pt>
                <c:pt idx="631">
                  <c:v>7.5</c:v>
                </c:pt>
                <c:pt idx="632">
                  <c:v>7.5</c:v>
                </c:pt>
                <c:pt idx="633">
                  <c:v>7.5</c:v>
                </c:pt>
                <c:pt idx="634">
                  <c:v>7.5</c:v>
                </c:pt>
                <c:pt idx="635">
                  <c:v>7.5</c:v>
                </c:pt>
                <c:pt idx="636">
                  <c:v>7.5</c:v>
                </c:pt>
                <c:pt idx="637">
                  <c:v>7.5</c:v>
                </c:pt>
                <c:pt idx="638">
                  <c:v>7.5</c:v>
                </c:pt>
                <c:pt idx="639">
                  <c:v>7.5</c:v>
                </c:pt>
                <c:pt idx="640">
                  <c:v>7.5</c:v>
                </c:pt>
                <c:pt idx="641">
                  <c:v>7.5</c:v>
                </c:pt>
                <c:pt idx="642">
                  <c:v>7.5</c:v>
                </c:pt>
                <c:pt idx="643">
                  <c:v>7.5</c:v>
                </c:pt>
                <c:pt idx="644">
                  <c:v>7.5</c:v>
                </c:pt>
                <c:pt idx="645">
                  <c:v>7.5</c:v>
                </c:pt>
                <c:pt idx="646">
                  <c:v>7.5</c:v>
                </c:pt>
                <c:pt idx="647">
                  <c:v>7.5</c:v>
                </c:pt>
                <c:pt idx="648">
                  <c:v>7.5</c:v>
                </c:pt>
                <c:pt idx="649">
                  <c:v>7.5</c:v>
                </c:pt>
                <c:pt idx="650">
                  <c:v>7.5</c:v>
                </c:pt>
                <c:pt idx="651">
                  <c:v>7.5</c:v>
                </c:pt>
                <c:pt idx="652">
                  <c:v>7.5</c:v>
                </c:pt>
                <c:pt idx="653">
                  <c:v>7.5</c:v>
                </c:pt>
                <c:pt idx="654">
                  <c:v>7.5</c:v>
                </c:pt>
                <c:pt idx="655">
                  <c:v>7.5</c:v>
                </c:pt>
                <c:pt idx="656">
                  <c:v>7.5</c:v>
                </c:pt>
                <c:pt idx="657">
                  <c:v>7.5</c:v>
                </c:pt>
                <c:pt idx="658">
                  <c:v>7.5</c:v>
                </c:pt>
                <c:pt idx="659">
                  <c:v>7.5</c:v>
                </c:pt>
                <c:pt idx="660">
                  <c:v>7.5</c:v>
                </c:pt>
                <c:pt idx="661">
                  <c:v>7.5</c:v>
                </c:pt>
                <c:pt idx="662">
                  <c:v>7.5</c:v>
                </c:pt>
                <c:pt idx="663">
                  <c:v>7.5</c:v>
                </c:pt>
                <c:pt idx="664">
                  <c:v>7.5</c:v>
                </c:pt>
                <c:pt idx="665">
                  <c:v>7.5</c:v>
                </c:pt>
                <c:pt idx="666">
                  <c:v>7.5</c:v>
                </c:pt>
                <c:pt idx="667">
                  <c:v>7.5</c:v>
                </c:pt>
                <c:pt idx="668">
                  <c:v>7.5</c:v>
                </c:pt>
                <c:pt idx="669">
                  <c:v>7.5</c:v>
                </c:pt>
                <c:pt idx="670">
                  <c:v>7.5</c:v>
                </c:pt>
                <c:pt idx="671">
                  <c:v>7.5</c:v>
                </c:pt>
                <c:pt idx="672">
                  <c:v>7.5</c:v>
                </c:pt>
                <c:pt idx="673">
                  <c:v>7.5</c:v>
                </c:pt>
                <c:pt idx="674">
                  <c:v>7.5</c:v>
                </c:pt>
                <c:pt idx="675">
                  <c:v>7.5</c:v>
                </c:pt>
                <c:pt idx="676">
                  <c:v>7.5</c:v>
                </c:pt>
                <c:pt idx="677">
                  <c:v>7.5</c:v>
                </c:pt>
                <c:pt idx="678">
                  <c:v>7.5</c:v>
                </c:pt>
                <c:pt idx="679">
                  <c:v>7.5</c:v>
                </c:pt>
                <c:pt idx="680">
                  <c:v>7.5</c:v>
                </c:pt>
                <c:pt idx="681">
                  <c:v>7.5</c:v>
                </c:pt>
                <c:pt idx="682">
                  <c:v>7.5</c:v>
                </c:pt>
                <c:pt idx="683">
                  <c:v>7.5</c:v>
                </c:pt>
                <c:pt idx="684">
                  <c:v>7.5</c:v>
                </c:pt>
                <c:pt idx="685">
                  <c:v>7.5</c:v>
                </c:pt>
                <c:pt idx="686">
                  <c:v>7.5</c:v>
                </c:pt>
                <c:pt idx="687">
                  <c:v>7.5</c:v>
                </c:pt>
                <c:pt idx="688">
                  <c:v>7.5</c:v>
                </c:pt>
                <c:pt idx="689">
                  <c:v>7.5</c:v>
                </c:pt>
                <c:pt idx="690">
                  <c:v>7.5</c:v>
                </c:pt>
                <c:pt idx="691">
                  <c:v>7.5</c:v>
                </c:pt>
                <c:pt idx="692">
                  <c:v>7.5</c:v>
                </c:pt>
                <c:pt idx="693">
                  <c:v>7.5</c:v>
                </c:pt>
                <c:pt idx="694">
                  <c:v>7.5</c:v>
                </c:pt>
                <c:pt idx="695">
                  <c:v>7.5</c:v>
                </c:pt>
                <c:pt idx="696">
                  <c:v>7.5</c:v>
                </c:pt>
                <c:pt idx="697">
                  <c:v>7.5</c:v>
                </c:pt>
                <c:pt idx="698">
                  <c:v>7.5</c:v>
                </c:pt>
                <c:pt idx="699">
                  <c:v>7.5</c:v>
                </c:pt>
                <c:pt idx="700">
                  <c:v>7.5</c:v>
                </c:pt>
                <c:pt idx="701">
                  <c:v>7.5</c:v>
                </c:pt>
                <c:pt idx="702">
                  <c:v>7.5</c:v>
                </c:pt>
                <c:pt idx="703">
                  <c:v>7.5</c:v>
                </c:pt>
                <c:pt idx="704">
                  <c:v>7.5</c:v>
                </c:pt>
                <c:pt idx="705">
                  <c:v>7.5</c:v>
                </c:pt>
                <c:pt idx="706">
                  <c:v>7.5</c:v>
                </c:pt>
                <c:pt idx="707">
                  <c:v>7.5</c:v>
                </c:pt>
                <c:pt idx="708">
                  <c:v>7.5</c:v>
                </c:pt>
                <c:pt idx="709">
                  <c:v>7.5</c:v>
                </c:pt>
                <c:pt idx="710">
                  <c:v>7.5</c:v>
                </c:pt>
                <c:pt idx="711">
                  <c:v>7.5</c:v>
                </c:pt>
                <c:pt idx="712">
                  <c:v>7.5</c:v>
                </c:pt>
                <c:pt idx="713">
                  <c:v>7.5</c:v>
                </c:pt>
                <c:pt idx="714">
                  <c:v>7.5</c:v>
                </c:pt>
                <c:pt idx="715">
                  <c:v>7.5</c:v>
                </c:pt>
                <c:pt idx="716">
                  <c:v>7.5</c:v>
                </c:pt>
                <c:pt idx="717">
                  <c:v>7.5</c:v>
                </c:pt>
                <c:pt idx="718">
                  <c:v>7.5</c:v>
                </c:pt>
                <c:pt idx="719">
                  <c:v>7.5</c:v>
                </c:pt>
                <c:pt idx="720">
                  <c:v>7.5</c:v>
                </c:pt>
                <c:pt idx="721">
                  <c:v>7.5</c:v>
                </c:pt>
                <c:pt idx="722">
                  <c:v>7.5</c:v>
                </c:pt>
                <c:pt idx="723">
                  <c:v>7.5</c:v>
                </c:pt>
                <c:pt idx="724">
                  <c:v>7.5</c:v>
                </c:pt>
                <c:pt idx="725">
                  <c:v>7.5</c:v>
                </c:pt>
                <c:pt idx="726">
                  <c:v>7.5</c:v>
                </c:pt>
                <c:pt idx="727">
                  <c:v>7.5</c:v>
                </c:pt>
                <c:pt idx="728">
                  <c:v>7.5</c:v>
                </c:pt>
                <c:pt idx="729">
                  <c:v>7.5</c:v>
                </c:pt>
                <c:pt idx="730">
                  <c:v>7.5</c:v>
                </c:pt>
                <c:pt idx="731">
                  <c:v>7.5</c:v>
                </c:pt>
                <c:pt idx="732">
                  <c:v>7.5</c:v>
                </c:pt>
                <c:pt idx="733">
                  <c:v>7.5</c:v>
                </c:pt>
                <c:pt idx="734">
                  <c:v>7.5</c:v>
                </c:pt>
                <c:pt idx="735">
                  <c:v>7.5</c:v>
                </c:pt>
                <c:pt idx="736">
                  <c:v>7.5</c:v>
                </c:pt>
                <c:pt idx="737">
                  <c:v>7.5</c:v>
                </c:pt>
                <c:pt idx="738">
                  <c:v>7.5</c:v>
                </c:pt>
                <c:pt idx="739">
                  <c:v>7.5</c:v>
                </c:pt>
                <c:pt idx="740">
                  <c:v>7.5</c:v>
                </c:pt>
                <c:pt idx="741">
                  <c:v>7.5</c:v>
                </c:pt>
                <c:pt idx="742">
                  <c:v>7.5</c:v>
                </c:pt>
                <c:pt idx="743">
                  <c:v>7.5</c:v>
                </c:pt>
                <c:pt idx="744">
                  <c:v>7.5</c:v>
                </c:pt>
                <c:pt idx="745">
                  <c:v>7.5</c:v>
                </c:pt>
                <c:pt idx="746">
                  <c:v>7.5</c:v>
                </c:pt>
                <c:pt idx="747">
                  <c:v>7.5</c:v>
                </c:pt>
                <c:pt idx="748">
                  <c:v>7.5</c:v>
                </c:pt>
                <c:pt idx="749">
                  <c:v>7.5</c:v>
                </c:pt>
                <c:pt idx="750">
                  <c:v>7.5</c:v>
                </c:pt>
                <c:pt idx="751">
                  <c:v>7.5</c:v>
                </c:pt>
                <c:pt idx="752">
                  <c:v>7.5</c:v>
                </c:pt>
                <c:pt idx="753">
                  <c:v>7.5</c:v>
                </c:pt>
                <c:pt idx="754">
                  <c:v>7.5</c:v>
                </c:pt>
                <c:pt idx="755">
                  <c:v>7.5</c:v>
                </c:pt>
                <c:pt idx="756">
                  <c:v>7.5</c:v>
                </c:pt>
                <c:pt idx="757">
                  <c:v>7.5</c:v>
                </c:pt>
                <c:pt idx="758">
                  <c:v>7.5</c:v>
                </c:pt>
                <c:pt idx="759">
                  <c:v>7.5</c:v>
                </c:pt>
                <c:pt idx="760">
                  <c:v>7.5</c:v>
                </c:pt>
                <c:pt idx="761">
                  <c:v>7.5</c:v>
                </c:pt>
                <c:pt idx="762">
                  <c:v>7.5</c:v>
                </c:pt>
                <c:pt idx="763">
                  <c:v>7.5</c:v>
                </c:pt>
                <c:pt idx="764">
                  <c:v>7.5</c:v>
                </c:pt>
                <c:pt idx="765">
                  <c:v>7.5</c:v>
                </c:pt>
                <c:pt idx="766">
                  <c:v>7.5</c:v>
                </c:pt>
                <c:pt idx="767">
                  <c:v>7.5</c:v>
                </c:pt>
                <c:pt idx="768">
                  <c:v>7.5</c:v>
                </c:pt>
                <c:pt idx="769">
                  <c:v>7.5</c:v>
                </c:pt>
                <c:pt idx="770">
                  <c:v>7.5</c:v>
                </c:pt>
                <c:pt idx="771">
                  <c:v>7.5</c:v>
                </c:pt>
                <c:pt idx="772">
                  <c:v>7.5</c:v>
                </c:pt>
                <c:pt idx="773">
                  <c:v>7.5</c:v>
                </c:pt>
                <c:pt idx="774">
                  <c:v>7.5</c:v>
                </c:pt>
                <c:pt idx="775">
                  <c:v>7.5</c:v>
                </c:pt>
                <c:pt idx="776">
                  <c:v>7.5</c:v>
                </c:pt>
                <c:pt idx="777">
                  <c:v>7.5</c:v>
                </c:pt>
                <c:pt idx="778">
                  <c:v>7.5</c:v>
                </c:pt>
                <c:pt idx="779">
                  <c:v>7.5</c:v>
                </c:pt>
                <c:pt idx="780">
                  <c:v>7.5</c:v>
                </c:pt>
                <c:pt idx="781">
                  <c:v>7.5</c:v>
                </c:pt>
                <c:pt idx="782">
                  <c:v>7.5</c:v>
                </c:pt>
                <c:pt idx="783">
                  <c:v>7.5</c:v>
                </c:pt>
                <c:pt idx="784">
                  <c:v>7.5</c:v>
                </c:pt>
                <c:pt idx="785">
                  <c:v>7.5</c:v>
                </c:pt>
                <c:pt idx="786">
                  <c:v>7.5</c:v>
                </c:pt>
                <c:pt idx="787">
                  <c:v>7.5</c:v>
                </c:pt>
                <c:pt idx="788">
                  <c:v>7.5</c:v>
                </c:pt>
                <c:pt idx="789">
                  <c:v>7.5</c:v>
                </c:pt>
                <c:pt idx="790">
                  <c:v>7.5</c:v>
                </c:pt>
                <c:pt idx="791">
                  <c:v>7.5</c:v>
                </c:pt>
                <c:pt idx="792">
                  <c:v>7.5</c:v>
                </c:pt>
                <c:pt idx="793">
                  <c:v>7.5</c:v>
                </c:pt>
                <c:pt idx="794">
                  <c:v>7.5</c:v>
                </c:pt>
                <c:pt idx="795">
                  <c:v>7.5</c:v>
                </c:pt>
                <c:pt idx="796">
                  <c:v>7.5</c:v>
                </c:pt>
                <c:pt idx="797">
                  <c:v>7.5</c:v>
                </c:pt>
                <c:pt idx="798">
                  <c:v>7.5</c:v>
                </c:pt>
                <c:pt idx="799">
                  <c:v>7.5</c:v>
                </c:pt>
                <c:pt idx="800">
                  <c:v>7.5</c:v>
                </c:pt>
                <c:pt idx="801">
                  <c:v>7.5</c:v>
                </c:pt>
                <c:pt idx="802">
                  <c:v>7.5</c:v>
                </c:pt>
                <c:pt idx="803">
                  <c:v>7.5</c:v>
                </c:pt>
                <c:pt idx="804">
                  <c:v>7.5</c:v>
                </c:pt>
                <c:pt idx="805">
                  <c:v>7.5</c:v>
                </c:pt>
                <c:pt idx="806">
                  <c:v>7.5</c:v>
                </c:pt>
                <c:pt idx="807">
                  <c:v>7.5</c:v>
                </c:pt>
                <c:pt idx="808">
                  <c:v>7.5</c:v>
                </c:pt>
                <c:pt idx="809">
                  <c:v>7.5</c:v>
                </c:pt>
                <c:pt idx="810">
                  <c:v>7.5</c:v>
                </c:pt>
                <c:pt idx="811">
                  <c:v>7.5</c:v>
                </c:pt>
                <c:pt idx="812">
                  <c:v>7.5</c:v>
                </c:pt>
                <c:pt idx="813">
                  <c:v>7.5</c:v>
                </c:pt>
                <c:pt idx="814">
                  <c:v>7.5</c:v>
                </c:pt>
                <c:pt idx="815">
                  <c:v>7.5</c:v>
                </c:pt>
                <c:pt idx="816">
                  <c:v>7.5</c:v>
                </c:pt>
                <c:pt idx="817">
                  <c:v>7.5</c:v>
                </c:pt>
                <c:pt idx="818">
                  <c:v>7.5</c:v>
                </c:pt>
                <c:pt idx="819">
                  <c:v>7.5</c:v>
                </c:pt>
                <c:pt idx="820">
                  <c:v>7.5</c:v>
                </c:pt>
                <c:pt idx="821">
                  <c:v>7.5</c:v>
                </c:pt>
                <c:pt idx="822">
                  <c:v>7.5</c:v>
                </c:pt>
                <c:pt idx="823">
                  <c:v>7.5</c:v>
                </c:pt>
                <c:pt idx="824">
                  <c:v>7.5</c:v>
                </c:pt>
                <c:pt idx="825">
                  <c:v>7.5</c:v>
                </c:pt>
                <c:pt idx="826">
                  <c:v>7.5</c:v>
                </c:pt>
                <c:pt idx="827">
                  <c:v>7.5</c:v>
                </c:pt>
                <c:pt idx="828">
                  <c:v>7.5</c:v>
                </c:pt>
                <c:pt idx="829">
                  <c:v>7.5</c:v>
                </c:pt>
                <c:pt idx="830">
                  <c:v>7.5</c:v>
                </c:pt>
                <c:pt idx="831">
                  <c:v>7.5</c:v>
                </c:pt>
                <c:pt idx="832">
                  <c:v>7.5</c:v>
                </c:pt>
                <c:pt idx="833">
                  <c:v>7.5</c:v>
                </c:pt>
                <c:pt idx="834">
                  <c:v>7.5</c:v>
                </c:pt>
                <c:pt idx="835">
                  <c:v>7.5</c:v>
                </c:pt>
                <c:pt idx="836">
                  <c:v>7.5</c:v>
                </c:pt>
                <c:pt idx="837">
                  <c:v>7.5</c:v>
                </c:pt>
                <c:pt idx="838">
                  <c:v>7.5</c:v>
                </c:pt>
                <c:pt idx="839">
                  <c:v>7.5</c:v>
                </c:pt>
                <c:pt idx="840">
                  <c:v>7.5</c:v>
                </c:pt>
                <c:pt idx="841">
                  <c:v>7.5</c:v>
                </c:pt>
                <c:pt idx="842">
                  <c:v>7.5</c:v>
                </c:pt>
                <c:pt idx="843">
                  <c:v>7.5</c:v>
                </c:pt>
                <c:pt idx="844">
                  <c:v>7.5</c:v>
                </c:pt>
                <c:pt idx="845">
                  <c:v>7.5</c:v>
                </c:pt>
                <c:pt idx="846">
                  <c:v>7.5</c:v>
                </c:pt>
                <c:pt idx="847">
                  <c:v>7.5</c:v>
                </c:pt>
                <c:pt idx="848">
                  <c:v>7.5</c:v>
                </c:pt>
                <c:pt idx="849">
                  <c:v>7.5</c:v>
                </c:pt>
                <c:pt idx="850">
                  <c:v>7.5</c:v>
                </c:pt>
                <c:pt idx="851">
                  <c:v>7.5</c:v>
                </c:pt>
                <c:pt idx="852">
                  <c:v>7.5</c:v>
                </c:pt>
                <c:pt idx="853">
                  <c:v>7.5</c:v>
                </c:pt>
                <c:pt idx="854">
                  <c:v>7.5</c:v>
                </c:pt>
                <c:pt idx="855">
                  <c:v>7.5</c:v>
                </c:pt>
                <c:pt idx="856">
                  <c:v>7.5</c:v>
                </c:pt>
                <c:pt idx="857">
                  <c:v>7.5</c:v>
                </c:pt>
                <c:pt idx="858">
                  <c:v>7.5</c:v>
                </c:pt>
                <c:pt idx="859">
                  <c:v>7.5</c:v>
                </c:pt>
                <c:pt idx="860">
                  <c:v>7.5</c:v>
                </c:pt>
                <c:pt idx="861">
                  <c:v>7.5</c:v>
                </c:pt>
                <c:pt idx="862">
                  <c:v>7.5</c:v>
                </c:pt>
                <c:pt idx="863">
                  <c:v>7.5</c:v>
                </c:pt>
                <c:pt idx="864">
                  <c:v>7.5</c:v>
                </c:pt>
                <c:pt idx="865">
                  <c:v>7.5</c:v>
                </c:pt>
                <c:pt idx="866">
                  <c:v>7.5</c:v>
                </c:pt>
                <c:pt idx="867">
                  <c:v>7.5</c:v>
                </c:pt>
                <c:pt idx="868">
                  <c:v>7.5</c:v>
                </c:pt>
                <c:pt idx="869">
                  <c:v>7.5</c:v>
                </c:pt>
                <c:pt idx="870">
                  <c:v>7.5</c:v>
                </c:pt>
                <c:pt idx="871">
                  <c:v>7.5</c:v>
                </c:pt>
                <c:pt idx="872">
                  <c:v>7.5</c:v>
                </c:pt>
                <c:pt idx="873">
                  <c:v>7.5</c:v>
                </c:pt>
                <c:pt idx="874">
                  <c:v>7.5</c:v>
                </c:pt>
                <c:pt idx="875">
                  <c:v>7.5</c:v>
                </c:pt>
                <c:pt idx="876">
                  <c:v>7.5</c:v>
                </c:pt>
                <c:pt idx="877">
                  <c:v>7.5</c:v>
                </c:pt>
                <c:pt idx="878">
                  <c:v>7.5</c:v>
                </c:pt>
                <c:pt idx="879">
                  <c:v>7.5</c:v>
                </c:pt>
                <c:pt idx="880">
                  <c:v>7.5</c:v>
                </c:pt>
                <c:pt idx="881">
                  <c:v>7.5</c:v>
                </c:pt>
                <c:pt idx="882">
                  <c:v>7.5</c:v>
                </c:pt>
                <c:pt idx="883">
                  <c:v>7.5</c:v>
                </c:pt>
                <c:pt idx="884">
                  <c:v>7.5</c:v>
                </c:pt>
                <c:pt idx="885">
                  <c:v>7.5</c:v>
                </c:pt>
                <c:pt idx="886">
                  <c:v>7.5</c:v>
                </c:pt>
                <c:pt idx="887">
                  <c:v>7.5</c:v>
                </c:pt>
                <c:pt idx="888">
                  <c:v>7.5</c:v>
                </c:pt>
                <c:pt idx="889">
                  <c:v>7.5</c:v>
                </c:pt>
                <c:pt idx="890">
                  <c:v>7.5</c:v>
                </c:pt>
                <c:pt idx="891">
                  <c:v>7.5</c:v>
                </c:pt>
                <c:pt idx="892">
                  <c:v>7.5</c:v>
                </c:pt>
                <c:pt idx="893">
                  <c:v>7.5</c:v>
                </c:pt>
                <c:pt idx="894">
                  <c:v>7.5</c:v>
                </c:pt>
                <c:pt idx="895">
                  <c:v>7.5</c:v>
                </c:pt>
                <c:pt idx="896">
                  <c:v>7.5</c:v>
                </c:pt>
                <c:pt idx="897">
                  <c:v>7.5</c:v>
                </c:pt>
                <c:pt idx="898">
                  <c:v>7.5</c:v>
                </c:pt>
                <c:pt idx="899">
                  <c:v>7.5</c:v>
                </c:pt>
                <c:pt idx="900">
                  <c:v>7.5</c:v>
                </c:pt>
                <c:pt idx="901">
                  <c:v>7.5</c:v>
                </c:pt>
                <c:pt idx="902">
                  <c:v>7.5</c:v>
                </c:pt>
                <c:pt idx="903">
                  <c:v>7.5</c:v>
                </c:pt>
                <c:pt idx="904">
                  <c:v>7.5</c:v>
                </c:pt>
                <c:pt idx="905">
                  <c:v>7.5</c:v>
                </c:pt>
                <c:pt idx="906">
                  <c:v>7.5</c:v>
                </c:pt>
                <c:pt idx="907">
                  <c:v>7.5</c:v>
                </c:pt>
                <c:pt idx="908">
                  <c:v>7.5</c:v>
                </c:pt>
                <c:pt idx="909">
                  <c:v>7.5</c:v>
                </c:pt>
                <c:pt idx="910">
                  <c:v>7.5</c:v>
                </c:pt>
                <c:pt idx="911">
                  <c:v>7.5</c:v>
                </c:pt>
                <c:pt idx="912">
                  <c:v>7.5</c:v>
                </c:pt>
                <c:pt idx="913">
                  <c:v>7.5</c:v>
                </c:pt>
                <c:pt idx="914">
                  <c:v>7.5</c:v>
                </c:pt>
                <c:pt idx="915">
                  <c:v>7.5</c:v>
                </c:pt>
                <c:pt idx="916">
                  <c:v>7.5</c:v>
                </c:pt>
                <c:pt idx="917">
                  <c:v>7.5</c:v>
                </c:pt>
                <c:pt idx="918">
                  <c:v>7.5</c:v>
                </c:pt>
                <c:pt idx="919">
                  <c:v>7.5</c:v>
                </c:pt>
                <c:pt idx="920">
                  <c:v>7.5</c:v>
                </c:pt>
                <c:pt idx="921">
                  <c:v>7.5</c:v>
                </c:pt>
                <c:pt idx="922">
                  <c:v>7.5</c:v>
                </c:pt>
                <c:pt idx="923">
                  <c:v>7.5</c:v>
                </c:pt>
                <c:pt idx="924">
                  <c:v>7.5</c:v>
                </c:pt>
                <c:pt idx="925">
                  <c:v>7.5</c:v>
                </c:pt>
                <c:pt idx="926">
                  <c:v>7.5</c:v>
                </c:pt>
                <c:pt idx="927">
                  <c:v>7.5</c:v>
                </c:pt>
                <c:pt idx="928">
                  <c:v>7.5</c:v>
                </c:pt>
                <c:pt idx="929">
                  <c:v>7.5</c:v>
                </c:pt>
                <c:pt idx="930">
                  <c:v>7.5</c:v>
                </c:pt>
                <c:pt idx="931">
                  <c:v>7.5</c:v>
                </c:pt>
                <c:pt idx="932">
                  <c:v>7.5</c:v>
                </c:pt>
                <c:pt idx="933">
                  <c:v>7.5</c:v>
                </c:pt>
                <c:pt idx="934">
                  <c:v>7.5</c:v>
                </c:pt>
                <c:pt idx="935">
                  <c:v>7.5</c:v>
                </c:pt>
                <c:pt idx="936">
                  <c:v>7.5</c:v>
                </c:pt>
                <c:pt idx="937">
                  <c:v>7.5</c:v>
                </c:pt>
                <c:pt idx="938">
                  <c:v>7.5</c:v>
                </c:pt>
                <c:pt idx="939">
                  <c:v>7.5</c:v>
                </c:pt>
                <c:pt idx="940">
                  <c:v>7.5</c:v>
                </c:pt>
                <c:pt idx="941">
                  <c:v>7.5</c:v>
                </c:pt>
                <c:pt idx="942">
                  <c:v>7.5</c:v>
                </c:pt>
                <c:pt idx="943">
                  <c:v>7.5</c:v>
                </c:pt>
                <c:pt idx="944">
                  <c:v>7.5</c:v>
                </c:pt>
                <c:pt idx="945">
                  <c:v>7.5</c:v>
                </c:pt>
                <c:pt idx="946">
                  <c:v>7.5</c:v>
                </c:pt>
                <c:pt idx="947">
                  <c:v>7.5</c:v>
                </c:pt>
                <c:pt idx="948">
                  <c:v>7.5</c:v>
                </c:pt>
                <c:pt idx="949">
                  <c:v>7.5</c:v>
                </c:pt>
                <c:pt idx="950">
                  <c:v>7.5</c:v>
                </c:pt>
                <c:pt idx="951">
                  <c:v>7.5</c:v>
                </c:pt>
                <c:pt idx="952">
                  <c:v>7.5</c:v>
                </c:pt>
                <c:pt idx="953">
                  <c:v>7.5</c:v>
                </c:pt>
                <c:pt idx="954">
                  <c:v>7.5</c:v>
                </c:pt>
                <c:pt idx="955">
                  <c:v>7.5</c:v>
                </c:pt>
                <c:pt idx="956">
                  <c:v>7.5</c:v>
                </c:pt>
                <c:pt idx="957">
                  <c:v>7.5</c:v>
                </c:pt>
                <c:pt idx="958">
                  <c:v>7.5</c:v>
                </c:pt>
                <c:pt idx="959">
                  <c:v>7.5</c:v>
                </c:pt>
                <c:pt idx="960">
                  <c:v>7.5</c:v>
                </c:pt>
                <c:pt idx="961">
                  <c:v>7.5</c:v>
                </c:pt>
                <c:pt idx="962">
                  <c:v>7.5</c:v>
                </c:pt>
                <c:pt idx="963">
                  <c:v>7.5</c:v>
                </c:pt>
                <c:pt idx="964">
                  <c:v>7.5</c:v>
                </c:pt>
                <c:pt idx="965">
                  <c:v>7.5</c:v>
                </c:pt>
                <c:pt idx="966">
                  <c:v>7.5</c:v>
                </c:pt>
                <c:pt idx="967">
                  <c:v>7.5</c:v>
                </c:pt>
                <c:pt idx="968">
                  <c:v>7.5</c:v>
                </c:pt>
                <c:pt idx="969">
                  <c:v>7.5</c:v>
                </c:pt>
                <c:pt idx="970">
                  <c:v>7.5</c:v>
                </c:pt>
                <c:pt idx="971">
                  <c:v>7.5</c:v>
                </c:pt>
                <c:pt idx="972">
                  <c:v>7.5</c:v>
                </c:pt>
                <c:pt idx="973">
                  <c:v>7.5</c:v>
                </c:pt>
                <c:pt idx="974">
                  <c:v>7.5</c:v>
                </c:pt>
                <c:pt idx="975">
                  <c:v>7.5</c:v>
                </c:pt>
                <c:pt idx="976">
                  <c:v>7.5</c:v>
                </c:pt>
                <c:pt idx="977">
                  <c:v>7.5</c:v>
                </c:pt>
                <c:pt idx="978">
                  <c:v>7.5</c:v>
                </c:pt>
                <c:pt idx="979">
                  <c:v>7.5</c:v>
                </c:pt>
                <c:pt idx="980">
                  <c:v>7.5</c:v>
                </c:pt>
                <c:pt idx="981">
                  <c:v>7.5</c:v>
                </c:pt>
                <c:pt idx="982">
                  <c:v>7.5</c:v>
                </c:pt>
                <c:pt idx="983">
                  <c:v>7.5</c:v>
                </c:pt>
                <c:pt idx="984">
                  <c:v>7.5</c:v>
                </c:pt>
                <c:pt idx="985">
                  <c:v>7.5</c:v>
                </c:pt>
                <c:pt idx="986">
                  <c:v>7.5</c:v>
                </c:pt>
                <c:pt idx="987">
                  <c:v>7.5</c:v>
                </c:pt>
                <c:pt idx="988">
                  <c:v>7.5</c:v>
                </c:pt>
                <c:pt idx="989">
                  <c:v>7.5</c:v>
                </c:pt>
                <c:pt idx="990">
                  <c:v>7.5</c:v>
                </c:pt>
                <c:pt idx="991">
                  <c:v>7.5</c:v>
                </c:pt>
                <c:pt idx="992">
                  <c:v>7.5</c:v>
                </c:pt>
                <c:pt idx="993">
                  <c:v>7.5</c:v>
                </c:pt>
                <c:pt idx="994">
                  <c:v>7.5</c:v>
                </c:pt>
                <c:pt idx="995">
                  <c:v>7.5</c:v>
                </c:pt>
                <c:pt idx="996">
                  <c:v>7.5</c:v>
                </c:pt>
                <c:pt idx="997">
                  <c:v>7.5</c:v>
                </c:pt>
                <c:pt idx="998">
                  <c:v>7.5</c:v>
                </c:pt>
                <c:pt idx="999">
                  <c:v>7.5</c:v>
                </c:pt>
                <c:pt idx="1000">
                  <c:v>7.5</c:v>
                </c:pt>
                <c:pt idx="1001">
                  <c:v>7.5</c:v>
                </c:pt>
                <c:pt idx="1002">
                  <c:v>7.5</c:v>
                </c:pt>
                <c:pt idx="1003">
                  <c:v>7.5</c:v>
                </c:pt>
                <c:pt idx="1004">
                  <c:v>7.5</c:v>
                </c:pt>
                <c:pt idx="1005">
                  <c:v>7.5</c:v>
                </c:pt>
                <c:pt idx="1006">
                  <c:v>7.5</c:v>
                </c:pt>
                <c:pt idx="1007">
                  <c:v>7.5</c:v>
                </c:pt>
                <c:pt idx="1008">
                  <c:v>7.5</c:v>
                </c:pt>
                <c:pt idx="1009">
                  <c:v>7.5</c:v>
                </c:pt>
                <c:pt idx="1010">
                  <c:v>7.5</c:v>
                </c:pt>
                <c:pt idx="1011">
                  <c:v>7.5</c:v>
                </c:pt>
                <c:pt idx="1012">
                  <c:v>7.5</c:v>
                </c:pt>
                <c:pt idx="1013">
                  <c:v>7.5</c:v>
                </c:pt>
                <c:pt idx="1014">
                  <c:v>7.5</c:v>
                </c:pt>
                <c:pt idx="1015">
                  <c:v>7.5</c:v>
                </c:pt>
                <c:pt idx="1016">
                  <c:v>7.5</c:v>
                </c:pt>
                <c:pt idx="1017">
                  <c:v>7.5</c:v>
                </c:pt>
                <c:pt idx="1018">
                  <c:v>7.5</c:v>
                </c:pt>
                <c:pt idx="1019">
                  <c:v>7.5</c:v>
                </c:pt>
                <c:pt idx="1020">
                  <c:v>7.5</c:v>
                </c:pt>
                <c:pt idx="1021">
                  <c:v>7.5</c:v>
                </c:pt>
                <c:pt idx="1022">
                  <c:v>7.5</c:v>
                </c:pt>
                <c:pt idx="1023">
                  <c:v>7.5</c:v>
                </c:pt>
                <c:pt idx="1024">
                  <c:v>7.5</c:v>
                </c:pt>
                <c:pt idx="1025">
                  <c:v>7.5</c:v>
                </c:pt>
                <c:pt idx="1026">
                  <c:v>7.5</c:v>
                </c:pt>
                <c:pt idx="1027">
                  <c:v>7.5</c:v>
                </c:pt>
                <c:pt idx="1028">
                  <c:v>7.5</c:v>
                </c:pt>
                <c:pt idx="1029">
                  <c:v>7.5</c:v>
                </c:pt>
                <c:pt idx="1030">
                  <c:v>7.5</c:v>
                </c:pt>
                <c:pt idx="1031">
                  <c:v>7.5</c:v>
                </c:pt>
                <c:pt idx="1032">
                  <c:v>7.5</c:v>
                </c:pt>
                <c:pt idx="1033">
                  <c:v>7.5</c:v>
                </c:pt>
                <c:pt idx="1034">
                  <c:v>7.5</c:v>
                </c:pt>
                <c:pt idx="1035">
                  <c:v>7.5</c:v>
                </c:pt>
                <c:pt idx="1036">
                  <c:v>7.5</c:v>
                </c:pt>
                <c:pt idx="1037">
                  <c:v>7.5</c:v>
                </c:pt>
                <c:pt idx="1038">
                  <c:v>7.5</c:v>
                </c:pt>
                <c:pt idx="1039">
                  <c:v>7.5</c:v>
                </c:pt>
                <c:pt idx="1040">
                  <c:v>7.5</c:v>
                </c:pt>
                <c:pt idx="1041">
                  <c:v>7.5</c:v>
                </c:pt>
                <c:pt idx="1042">
                  <c:v>7.5</c:v>
                </c:pt>
                <c:pt idx="1043">
                  <c:v>7.5</c:v>
                </c:pt>
                <c:pt idx="1044">
                  <c:v>7.5</c:v>
                </c:pt>
                <c:pt idx="1045">
                  <c:v>7.5</c:v>
                </c:pt>
                <c:pt idx="1046">
                  <c:v>7.5</c:v>
                </c:pt>
                <c:pt idx="1047">
                  <c:v>7.5</c:v>
                </c:pt>
                <c:pt idx="1048">
                  <c:v>7.5</c:v>
                </c:pt>
                <c:pt idx="1049">
                  <c:v>7.5</c:v>
                </c:pt>
                <c:pt idx="1050">
                  <c:v>7.5</c:v>
                </c:pt>
                <c:pt idx="1051">
                  <c:v>7.5</c:v>
                </c:pt>
                <c:pt idx="1052">
                  <c:v>7.5</c:v>
                </c:pt>
                <c:pt idx="1053">
                  <c:v>7.5</c:v>
                </c:pt>
                <c:pt idx="1054">
                  <c:v>7.5</c:v>
                </c:pt>
                <c:pt idx="1055">
                  <c:v>7.5</c:v>
                </c:pt>
                <c:pt idx="1056">
                  <c:v>7.5</c:v>
                </c:pt>
                <c:pt idx="1057">
                  <c:v>7.5</c:v>
                </c:pt>
                <c:pt idx="1058">
                  <c:v>7.5</c:v>
                </c:pt>
                <c:pt idx="1059">
                  <c:v>7.5</c:v>
                </c:pt>
                <c:pt idx="1060">
                  <c:v>7.5</c:v>
                </c:pt>
                <c:pt idx="1061">
                  <c:v>7.5</c:v>
                </c:pt>
                <c:pt idx="1062">
                  <c:v>7.5</c:v>
                </c:pt>
                <c:pt idx="1063">
                  <c:v>7.5</c:v>
                </c:pt>
                <c:pt idx="1064">
                  <c:v>7.5</c:v>
                </c:pt>
                <c:pt idx="1065">
                  <c:v>7.5</c:v>
                </c:pt>
                <c:pt idx="1066">
                  <c:v>7.5</c:v>
                </c:pt>
                <c:pt idx="1067">
                  <c:v>7.5</c:v>
                </c:pt>
                <c:pt idx="1068">
                  <c:v>7.5</c:v>
                </c:pt>
                <c:pt idx="1069">
                  <c:v>7.5</c:v>
                </c:pt>
                <c:pt idx="1070">
                  <c:v>7.5</c:v>
                </c:pt>
                <c:pt idx="1071">
                  <c:v>7.5</c:v>
                </c:pt>
                <c:pt idx="1072">
                  <c:v>7.5</c:v>
                </c:pt>
                <c:pt idx="1073">
                  <c:v>7.5</c:v>
                </c:pt>
                <c:pt idx="1074">
                  <c:v>7.5</c:v>
                </c:pt>
                <c:pt idx="1075">
                  <c:v>7.5</c:v>
                </c:pt>
                <c:pt idx="1076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A1-4BAF-BCD2-A0E5D4B7E25C}"/>
            </c:ext>
          </c:extLst>
        </c:ser>
        <c:ser>
          <c:idx val="2"/>
          <c:order val="2"/>
          <c:tx>
            <c:strRef>
              <c:f>'C031JI_2'!$H$4:$H$5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'C031JI_2'!$A$6:$E$1084</c:f>
              <c:multiLvlStrCache>
                <c:ptCount val="1077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12</c:v>
                  </c:pt>
                  <c:pt idx="21">
                    <c:v>16</c:v>
                  </c:pt>
                  <c:pt idx="22">
                    <c:v>20</c:v>
                  </c:pt>
                  <c:pt idx="23">
                    <c:v>24</c:v>
                  </c:pt>
                  <c:pt idx="24">
                    <c:v>1</c:v>
                  </c:pt>
                  <c:pt idx="25">
                    <c:v>5</c:v>
                  </c:pt>
                  <c:pt idx="26">
                    <c:v>9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19</c:v>
                  </c:pt>
                  <c:pt idx="41">
                    <c:v>23</c:v>
                  </c:pt>
                  <c:pt idx="42">
                    <c:v>4</c:v>
                  </c:pt>
                  <c:pt idx="43">
                    <c:v>8</c:v>
                  </c:pt>
                  <c:pt idx="44">
                    <c:v>12</c:v>
                  </c:pt>
                  <c:pt idx="45">
                    <c:v>16</c:v>
                  </c:pt>
                  <c:pt idx="46">
                    <c:v>20</c:v>
                  </c:pt>
                  <c:pt idx="47">
                    <c:v>24</c:v>
                  </c:pt>
                  <c:pt idx="48">
                    <c:v>1</c:v>
                  </c:pt>
                  <c:pt idx="49">
                    <c:v>5</c:v>
                  </c:pt>
                  <c:pt idx="50">
                    <c:v>9</c:v>
                  </c:pt>
                  <c:pt idx="51">
                    <c:v>13</c:v>
                  </c:pt>
                  <c:pt idx="52">
                    <c:v>17</c:v>
                  </c:pt>
                  <c:pt idx="53">
                    <c:v>21</c:v>
                  </c:pt>
                  <c:pt idx="54">
                    <c:v>25</c:v>
                  </c:pt>
                  <c:pt idx="55">
                    <c:v>2</c:v>
                  </c:pt>
                  <c:pt idx="56">
                    <c:v>6</c:v>
                  </c:pt>
                  <c:pt idx="57">
                    <c:v>10</c:v>
                  </c:pt>
                  <c:pt idx="58">
                    <c:v>14</c:v>
                  </c:pt>
                  <c:pt idx="59">
                    <c:v>18</c:v>
                  </c:pt>
                  <c:pt idx="60">
                    <c:v>22</c:v>
                  </c:pt>
                  <c:pt idx="61">
                    <c:v>3</c:v>
                  </c:pt>
                  <c:pt idx="62">
                    <c:v>7</c:v>
                  </c:pt>
                  <c:pt idx="63">
                    <c:v>11</c:v>
                  </c:pt>
                  <c:pt idx="64">
                    <c:v>15</c:v>
                  </c:pt>
                  <c:pt idx="65">
                    <c:v>19</c:v>
                  </c:pt>
                  <c:pt idx="66">
                    <c:v>23</c:v>
                  </c:pt>
                  <c:pt idx="67">
                    <c:v>4</c:v>
                  </c:pt>
                  <c:pt idx="68">
                    <c:v>8</c:v>
                  </c:pt>
                  <c:pt idx="69">
                    <c:v>12</c:v>
                  </c:pt>
                  <c:pt idx="70">
                    <c:v>16</c:v>
                  </c:pt>
                  <c:pt idx="71">
                    <c:v>20</c:v>
                  </c:pt>
                  <c:pt idx="72">
                    <c:v>24</c:v>
                  </c:pt>
                  <c:pt idx="73">
                    <c:v>1</c:v>
                  </c:pt>
                  <c:pt idx="74">
                    <c:v>5</c:v>
                  </c:pt>
                  <c:pt idx="75">
                    <c:v>9</c:v>
                  </c:pt>
                  <c:pt idx="76">
                    <c:v>13</c:v>
                  </c:pt>
                  <c:pt idx="77">
                    <c:v>17</c:v>
                  </c:pt>
                  <c:pt idx="78">
                    <c:v>21</c:v>
                  </c:pt>
                  <c:pt idx="79">
                    <c:v>25</c:v>
                  </c:pt>
                  <c:pt idx="80">
                    <c:v>2</c:v>
                  </c:pt>
                  <c:pt idx="81">
                    <c:v>6</c:v>
                  </c:pt>
                  <c:pt idx="82">
                    <c:v>10</c:v>
                  </c:pt>
                  <c:pt idx="83">
                    <c:v>14</c:v>
                  </c:pt>
                  <c:pt idx="84">
                    <c:v>18</c:v>
                  </c:pt>
                  <c:pt idx="85">
                    <c:v>22</c:v>
                  </c:pt>
                  <c:pt idx="86">
                    <c:v>3</c:v>
                  </c:pt>
                  <c:pt idx="87">
                    <c:v>7</c:v>
                  </c:pt>
                  <c:pt idx="88">
                    <c:v>11</c:v>
                  </c:pt>
                  <c:pt idx="89">
                    <c:v>15</c:v>
                  </c:pt>
                  <c:pt idx="90">
                    <c:v>19</c:v>
                  </c:pt>
                  <c:pt idx="91">
                    <c:v>23</c:v>
                  </c:pt>
                  <c:pt idx="92">
                    <c:v>4</c:v>
                  </c:pt>
                  <c:pt idx="93">
                    <c:v>8</c:v>
                  </c:pt>
                  <c:pt idx="94">
                    <c:v>12</c:v>
                  </c:pt>
                  <c:pt idx="95">
                    <c:v>16</c:v>
                  </c:pt>
                  <c:pt idx="96">
                    <c:v>20</c:v>
                  </c:pt>
                  <c:pt idx="97">
                    <c:v>24</c:v>
                  </c:pt>
                  <c:pt idx="98">
                    <c:v>1</c:v>
                  </c:pt>
                  <c:pt idx="99">
                    <c:v>5</c:v>
                  </c:pt>
                  <c:pt idx="100">
                    <c:v>9</c:v>
                  </c:pt>
                  <c:pt idx="101">
                    <c:v>13</c:v>
                  </c:pt>
                  <c:pt idx="102">
                    <c:v>17</c:v>
                  </c:pt>
                  <c:pt idx="103">
                    <c:v>21</c:v>
                  </c:pt>
                  <c:pt idx="104">
                    <c:v>25</c:v>
                  </c:pt>
                  <c:pt idx="105">
                    <c:v>2</c:v>
                  </c:pt>
                  <c:pt idx="106">
                    <c:v>6</c:v>
                  </c:pt>
                  <c:pt idx="107">
                    <c:v>10</c:v>
                  </c:pt>
                  <c:pt idx="108">
                    <c:v>14</c:v>
                  </c:pt>
                  <c:pt idx="109">
                    <c:v>18</c:v>
                  </c:pt>
                  <c:pt idx="110">
                    <c:v>22</c:v>
                  </c:pt>
                  <c:pt idx="111">
                    <c:v>3</c:v>
                  </c:pt>
                  <c:pt idx="112">
                    <c:v>7</c:v>
                  </c:pt>
                  <c:pt idx="113">
                    <c:v>11</c:v>
                  </c:pt>
                  <c:pt idx="114">
                    <c:v>15</c:v>
                  </c:pt>
                  <c:pt idx="115">
                    <c:v>19</c:v>
                  </c:pt>
                  <c:pt idx="116">
                    <c:v>23</c:v>
                  </c:pt>
                  <c:pt idx="117">
                    <c:v>4</c:v>
                  </c:pt>
                  <c:pt idx="118">
                    <c:v>8</c:v>
                  </c:pt>
                  <c:pt idx="119">
                    <c:v>12</c:v>
                  </c:pt>
                  <c:pt idx="120">
                    <c:v>16</c:v>
                  </c:pt>
                  <c:pt idx="121">
                    <c:v>20</c:v>
                  </c:pt>
                  <c:pt idx="122">
                    <c:v>24</c:v>
                  </c:pt>
                  <c:pt idx="123">
                    <c:v>1</c:v>
                  </c:pt>
                  <c:pt idx="124">
                    <c:v>5</c:v>
                  </c:pt>
                  <c:pt idx="125">
                    <c:v>9</c:v>
                  </c:pt>
                  <c:pt idx="126">
                    <c:v>13</c:v>
                  </c:pt>
                  <c:pt idx="127">
                    <c:v>17</c:v>
                  </c:pt>
                  <c:pt idx="128">
                    <c:v>21</c:v>
                  </c:pt>
                  <c:pt idx="129">
                    <c:v>25</c:v>
                  </c:pt>
                  <c:pt idx="130">
                    <c:v>2</c:v>
                  </c:pt>
                  <c:pt idx="131">
                    <c:v>6</c:v>
                  </c:pt>
                  <c:pt idx="132">
                    <c:v>10</c:v>
                  </c:pt>
                  <c:pt idx="133">
                    <c:v>14</c:v>
                  </c:pt>
                  <c:pt idx="134">
                    <c:v>18</c:v>
                  </c:pt>
                  <c:pt idx="135">
                    <c:v>22</c:v>
                  </c:pt>
                  <c:pt idx="136">
                    <c:v>3</c:v>
                  </c:pt>
                  <c:pt idx="137">
                    <c:v>7</c:v>
                  </c:pt>
                  <c:pt idx="138">
                    <c:v>11</c:v>
                  </c:pt>
                  <c:pt idx="139">
                    <c:v>15</c:v>
                  </c:pt>
                  <c:pt idx="140">
                    <c:v>19</c:v>
                  </c:pt>
                  <c:pt idx="141">
                    <c:v>23</c:v>
                  </c:pt>
                  <c:pt idx="142">
                    <c:v>4</c:v>
                  </c:pt>
                  <c:pt idx="143">
                    <c:v>8</c:v>
                  </c:pt>
                  <c:pt idx="144">
                    <c:v>12</c:v>
                  </c:pt>
                  <c:pt idx="145">
                    <c:v>16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1</c:v>
                  </c:pt>
                  <c:pt idx="149">
                    <c:v>5</c:v>
                  </c:pt>
                  <c:pt idx="150">
                    <c:v>9</c:v>
                  </c:pt>
                  <c:pt idx="151">
                    <c:v>13</c:v>
                  </c:pt>
                  <c:pt idx="152">
                    <c:v>17</c:v>
                  </c:pt>
                  <c:pt idx="153">
                    <c:v>21</c:v>
                  </c:pt>
                  <c:pt idx="154">
                    <c:v>25</c:v>
                  </c:pt>
                  <c:pt idx="155">
                    <c:v>2</c:v>
                  </c:pt>
                  <c:pt idx="156">
                    <c:v>6</c:v>
                  </c:pt>
                  <c:pt idx="157">
                    <c:v>10</c:v>
                  </c:pt>
                  <c:pt idx="158">
                    <c:v>14</c:v>
                  </c:pt>
                  <c:pt idx="159">
                    <c:v>18</c:v>
                  </c:pt>
                  <c:pt idx="160">
                    <c:v>22</c:v>
                  </c:pt>
                  <c:pt idx="161">
                    <c:v>3</c:v>
                  </c:pt>
                  <c:pt idx="162">
                    <c:v>7</c:v>
                  </c:pt>
                  <c:pt idx="163">
                    <c:v>11</c:v>
                  </c:pt>
                  <c:pt idx="164">
                    <c:v>15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1</c:v>
                  </c:pt>
                  <c:pt idx="248">
                    <c:v>5</c:v>
                  </c:pt>
                  <c:pt idx="249">
                    <c:v>9</c:v>
                  </c:pt>
                  <c:pt idx="250">
                    <c:v>13</c:v>
                  </c:pt>
                  <c:pt idx="251">
                    <c:v>17</c:v>
                  </c:pt>
                  <c:pt idx="252">
                    <c:v>21</c:v>
                  </c:pt>
                  <c:pt idx="253">
                    <c:v>25</c:v>
                  </c:pt>
                  <c:pt idx="254">
                    <c:v>2</c:v>
                  </c:pt>
                  <c:pt idx="255">
                    <c:v>6</c:v>
                  </c:pt>
                  <c:pt idx="256">
                    <c:v>10</c:v>
                  </c:pt>
                  <c:pt idx="257">
                    <c:v>14</c:v>
                  </c:pt>
                  <c:pt idx="258">
                    <c:v>18</c:v>
                  </c:pt>
                  <c:pt idx="259">
                    <c:v>22</c:v>
                  </c:pt>
                  <c:pt idx="260">
                    <c:v>3</c:v>
                  </c:pt>
                  <c:pt idx="261">
                    <c:v>7</c:v>
                  </c:pt>
                  <c:pt idx="262">
                    <c:v>11</c:v>
                  </c:pt>
                  <c:pt idx="263">
                    <c:v>15</c:v>
                  </c:pt>
                  <c:pt idx="264">
                    <c:v>19</c:v>
                  </c:pt>
                  <c:pt idx="265">
                    <c:v>23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16</c:v>
                  </c:pt>
                  <c:pt idx="270">
                    <c:v>20</c:v>
                  </c:pt>
                  <c:pt idx="271">
                    <c:v>24</c:v>
                  </c:pt>
                  <c:pt idx="272">
                    <c:v>1</c:v>
                  </c:pt>
                  <c:pt idx="273">
                    <c:v>5</c:v>
                  </c:pt>
                  <c:pt idx="274">
                    <c:v>9</c:v>
                  </c:pt>
                  <c:pt idx="275">
                    <c:v>13</c:v>
                  </c:pt>
                  <c:pt idx="276">
                    <c:v>17</c:v>
                  </c:pt>
                  <c:pt idx="277">
                    <c:v>21</c:v>
                  </c:pt>
                  <c:pt idx="278">
                    <c:v>25</c:v>
                  </c:pt>
                  <c:pt idx="279">
                    <c:v>2</c:v>
                  </c:pt>
                  <c:pt idx="280">
                    <c:v>6</c:v>
                  </c:pt>
                  <c:pt idx="281">
                    <c:v>10</c:v>
                  </c:pt>
                  <c:pt idx="282">
                    <c:v>14</c:v>
                  </c:pt>
                  <c:pt idx="283">
                    <c:v>18</c:v>
                  </c:pt>
                  <c:pt idx="284">
                    <c:v>22</c:v>
                  </c:pt>
                  <c:pt idx="285">
                    <c:v>3</c:v>
                  </c:pt>
                  <c:pt idx="286">
                    <c:v>7</c:v>
                  </c:pt>
                  <c:pt idx="287">
                    <c:v>11</c:v>
                  </c:pt>
                  <c:pt idx="288">
                    <c:v>15</c:v>
                  </c:pt>
                  <c:pt idx="289">
                    <c:v>19</c:v>
                  </c:pt>
                  <c:pt idx="290">
                    <c:v>23</c:v>
                  </c:pt>
                  <c:pt idx="291">
                    <c:v>4</c:v>
                  </c:pt>
                  <c:pt idx="292">
                    <c:v>8</c:v>
                  </c:pt>
                  <c:pt idx="293">
                    <c:v>12</c:v>
                  </c:pt>
                  <c:pt idx="294">
                    <c:v>16</c:v>
                  </c:pt>
                  <c:pt idx="295">
                    <c:v>20</c:v>
                  </c:pt>
                  <c:pt idx="296">
                    <c:v>24</c:v>
                  </c:pt>
                  <c:pt idx="297">
                    <c:v>1</c:v>
                  </c:pt>
                  <c:pt idx="298">
                    <c:v>5</c:v>
                  </c:pt>
                  <c:pt idx="299">
                    <c:v>9</c:v>
                  </c:pt>
                  <c:pt idx="300">
                    <c:v>13</c:v>
                  </c:pt>
                  <c:pt idx="301">
                    <c:v>17</c:v>
                  </c:pt>
                  <c:pt idx="302">
                    <c:v>21</c:v>
                  </c:pt>
                  <c:pt idx="303">
                    <c:v>25</c:v>
                  </c:pt>
                  <c:pt idx="304">
                    <c:v>2</c:v>
                  </c:pt>
                  <c:pt idx="305">
                    <c:v>6</c:v>
                  </c:pt>
                  <c:pt idx="306">
                    <c:v>10</c:v>
                  </c:pt>
                  <c:pt idx="307">
                    <c:v>14</c:v>
                  </c:pt>
                  <c:pt idx="308">
                    <c:v>18</c:v>
                  </c:pt>
                  <c:pt idx="309">
                    <c:v>22</c:v>
                  </c:pt>
                  <c:pt idx="310">
                    <c:v>3</c:v>
                  </c:pt>
                  <c:pt idx="311">
                    <c:v>7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16</c:v>
                  </c:pt>
                  <c:pt idx="318">
                    <c:v>20</c:v>
                  </c:pt>
                  <c:pt idx="319">
                    <c:v>24</c:v>
                  </c:pt>
                  <c:pt idx="320">
                    <c:v>1</c:v>
                  </c:pt>
                  <c:pt idx="321">
                    <c:v>5</c:v>
                  </c:pt>
                  <c:pt idx="322">
                    <c:v>9</c:v>
                  </c:pt>
                  <c:pt idx="323">
                    <c:v>13</c:v>
                  </c:pt>
                  <c:pt idx="324">
                    <c:v>17</c:v>
                  </c:pt>
                  <c:pt idx="325">
                    <c:v>25</c:v>
                  </c:pt>
                  <c:pt idx="326">
                    <c:v>2</c:v>
                  </c:pt>
                  <c:pt idx="327">
                    <c:v>6</c:v>
                  </c:pt>
                  <c:pt idx="328">
                    <c:v>10</c:v>
                  </c:pt>
                  <c:pt idx="329">
                    <c:v>14</c:v>
                  </c:pt>
                  <c:pt idx="330">
                    <c:v>18</c:v>
                  </c:pt>
                  <c:pt idx="331">
                    <c:v>22</c:v>
                  </c:pt>
                  <c:pt idx="332">
                    <c:v>3</c:v>
                  </c:pt>
                  <c:pt idx="333">
                    <c:v>7</c:v>
                  </c:pt>
                  <c:pt idx="334">
                    <c:v>11</c:v>
                  </c:pt>
                  <c:pt idx="335">
                    <c:v>15</c:v>
                  </c:pt>
                  <c:pt idx="336">
                    <c:v>19</c:v>
                  </c:pt>
                  <c:pt idx="337">
                    <c:v>23</c:v>
                  </c:pt>
                  <c:pt idx="338">
                    <c:v>4</c:v>
                  </c:pt>
                  <c:pt idx="339">
                    <c:v>8</c:v>
                  </c:pt>
                  <c:pt idx="340">
                    <c:v>12</c:v>
                  </c:pt>
                  <c:pt idx="341">
                    <c:v>16</c:v>
                  </c:pt>
                  <c:pt idx="342">
                    <c:v>24</c:v>
                  </c:pt>
                  <c:pt idx="343">
                    <c:v>1</c:v>
                  </c:pt>
                  <c:pt idx="344">
                    <c:v>9</c:v>
                  </c:pt>
                  <c:pt idx="345">
                    <c:v>13</c:v>
                  </c:pt>
                  <c:pt idx="346">
                    <c:v>17</c:v>
                  </c:pt>
                  <c:pt idx="347">
                    <c:v>21</c:v>
                  </c:pt>
                  <c:pt idx="348">
                    <c:v>25</c:v>
                  </c:pt>
                  <c:pt idx="349">
                    <c:v>2</c:v>
                  </c:pt>
                  <c:pt idx="350">
                    <c:v>6</c:v>
                  </c:pt>
                  <c:pt idx="351">
                    <c:v>14</c:v>
                  </c:pt>
                  <c:pt idx="352">
                    <c:v>18</c:v>
                  </c:pt>
                  <c:pt idx="353">
                    <c:v>22</c:v>
                  </c:pt>
                  <c:pt idx="354">
                    <c:v>3</c:v>
                  </c:pt>
                  <c:pt idx="355">
                    <c:v>7</c:v>
                  </c:pt>
                  <c:pt idx="356">
                    <c:v>11</c:v>
                  </c:pt>
                  <c:pt idx="357">
                    <c:v>15</c:v>
                  </c:pt>
                  <c:pt idx="358">
                    <c:v>19</c:v>
                  </c:pt>
                  <c:pt idx="359">
                    <c:v>23</c:v>
                  </c:pt>
                  <c:pt idx="360">
                    <c:v>4</c:v>
                  </c:pt>
                  <c:pt idx="361">
                    <c:v>8</c:v>
                  </c:pt>
                  <c:pt idx="362">
                    <c:v>12</c:v>
                  </c:pt>
                  <c:pt idx="363">
                    <c:v>16</c:v>
                  </c:pt>
                  <c:pt idx="364">
                    <c:v>20</c:v>
                  </c:pt>
                  <c:pt idx="365">
                    <c:v>24</c:v>
                  </c:pt>
                  <c:pt idx="366">
                    <c:v>1</c:v>
                  </c:pt>
                  <c:pt idx="367">
                    <c:v>5</c:v>
                  </c:pt>
                  <c:pt idx="368">
                    <c:v>9</c:v>
                  </c:pt>
                  <c:pt idx="369">
                    <c:v>13</c:v>
                  </c:pt>
                  <c:pt idx="370">
                    <c:v>17</c:v>
                  </c:pt>
                  <c:pt idx="371">
                    <c:v>21</c:v>
                  </c:pt>
                  <c:pt idx="372">
                    <c:v>25</c:v>
                  </c:pt>
                  <c:pt idx="373">
                    <c:v>2</c:v>
                  </c:pt>
                  <c:pt idx="374">
                    <c:v>6</c:v>
                  </c:pt>
                  <c:pt idx="375">
                    <c:v>10</c:v>
                  </c:pt>
                  <c:pt idx="376">
                    <c:v>14</c:v>
                  </c:pt>
                  <c:pt idx="377">
                    <c:v>18</c:v>
                  </c:pt>
                  <c:pt idx="378">
                    <c:v>22</c:v>
                  </c:pt>
                  <c:pt idx="379">
                    <c:v>3</c:v>
                  </c:pt>
                  <c:pt idx="380">
                    <c:v>7</c:v>
                  </c:pt>
                  <c:pt idx="381">
                    <c:v>11</c:v>
                  </c:pt>
                  <c:pt idx="382">
                    <c:v>15</c:v>
                  </c:pt>
                  <c:pt idx="383">
                    <c:v>19</c:v>
                  </c:pt>
                  <c:pt idx="384">
                    <c:v>23</c:v>
                  </c:pt>
                  <c:pt idx="385">
                    <c:v>4</c:v>
                  </c:pt>
                  <c:pt idx="386">
                    <c:v>8</c:v>
                  </c:pt>
                  <c:pt idx="387">
                    <c:v>12</c:v>
                  </c:pt>
                  <c:pt idx="388">
                    <c:v>16</c:v>
                  </c:pt>
                  <c:pt idx="389">
                    <c:v>20</c:v>
                  </c:pt>
                  <c:pt idx="390">
                    <c:v>24</c:v>
                  </c:pt>
                  <c:pt idx="391">
                    <c:v>1</c:v>
                  </c:pt>
                  <c:pt idx="392">
                    <c:v>5</c:v>
                  </c:pt>
                  <c:pt idx="393">
                    <c:v>9</c:v>
                  </c:pt>
                  <c:pt idx="394">
                    <c:v>13</c:v>
                  </c:pt>
                  <c:pt idx="395">
                    <c:v>17</c:v>
                  </c:pt>
                  <c:pt idx="396">
                    <c:v>21</c:v>
                  </c:pt>
                  <c:pt idx="397">
                    <c:v>2</c:v>
                  </c:pt>
                  <c:pt idx="398">
                    <c:v>6</c:v>
                  </c:pt>
                  <c:pt idx="399">
                    <c:v>10</c:v>
                  </c:pt>
                  <c:pt idx="400">
                    <c:v>14</c:v>
                  </c:pt>
                  <c:pt idx="401">
                    <c:v>18</c:v>
                  </c:pt>
                  <c:pt idx="402">
                    <c:v>22</c:v>
                  </c:pt>
                  <c:pt idx="403">
                    <c:v>3</c:v>
                  </c:pt>
                  <c:pt idx="404">
                    <c:v>7</c:v>
                  </c:pt>
                  <c:pt idx="405">
                    <c:v>11</c:v>
                  </c:pt>
                  <c:pt idx="406">
                    <c:v>15</c:v>
                  </c:pt>
                  <c:pt idx="407">
                    <c:v>19</c:v>
                  </c:pt>
                  <c:pt idx="408">
                    <c:v>23</c:v>
                  </c:pt>
                  <c:pt idx="409">
                    <c:v>4</c:v>
                  </c:pt>
                  <c:pt idx="410">
                    <c:v>8</c:v>
                  </c:pt>
                  <c:pt idx="411">
                    <c:v>12</c:v>
                  </c:pt>
                  <c:pt idx="412">
                    <c:v>16</c:v>
                  </c:pt>
                  <c:pt idx="413">
                    <c:v>20</c:v>
                  </c:pt>
                  <c:pt idx="414">
                    <c:v>24</c:v>
                  </c:pt>
                  <c:pt idx="415">
                    <c:v>1</c:v>
                  </c:pt>
                  <c:pt idx="416">
                    <c:v>5</c:v>
                  </c:pt>
                  <c:pt idx="417">
                    <c:v>9</c:v>
                  </c:pt>
                  <c:pt idx="418">
                    <c:v>13</c:v>
                  </c:pt>
                  <c:pt idx="419">
                    <c:v>17</c:v>
                  </c:pt>
                  <c:pt idx="420">
                    <c:v>21</c:v>
                  </c:pt>
                  <c:pt idx="421">
                    <c:v>25</c:v>
                  </c:pt>
                  <c:pt idx="422">
                    <c:v>2</c:v>
                  </c:pt>
                  <c:pt idx="423">
                    <c:v>6</c:v>
                  </c:pt>
                  <c:pt idx="424">
                    <c:v>10</c:v>
                  </c:pt>
                  <c:pt idx="425">
                    <c:v>14</c:v>
                  </c:pt>
                  <c:pt idx="426">
                    <c:v>18</c:v>
                  </c:pt>
                  <c:pt idx="427">
                    <c:v>22</c:v>
                  </c:pt>
                  <c:pt idx="428">
                    <c:v>7</c:v>
                  </c:pt>
                  <c:pt idx="429">
                    <c:v>11</c:v>
                  </c:pt>
                  <c:pt idx="430">
                    <c:v>15</c:v>
                  </c:pt>
                  <c:pt idx="431">
                    <c:v>19</c:v>
                  </c:pt>
                  <c:pt idx="432">
                    <c:v>23</c:v>
                  </c:pt>
                  <c:pt idx="433">
                    <c:v>4</c:v>
                  </c:pt>
                  <c:pt idx="434">
                    <c:v>8</c:v>
                  </c:pt>
                  <c:pt idx="435">
                    <c:v>12</c:v>
                  </c:pt>
                  <c:pt idx="436">
                    <c:v>16</c:v>
                  </c:pt>
                  <c:pt idx="437">
                    <c:v>20</c:v>
                  </c:pt>
                  <c:pt idx="438">
                    <c:v>24</c:v>
                  </c:pt>
                  <c:pt idx="439">
                    <c:v>1</c:v>
                  </c:pt>
                  <c:pt idx="440">
                    <c:v>5</c:v>
                  </c:pt>
                  <c:pt idx="441">
                    <c:v>9</c:v>
                  </c:pt>
                  <c:pt idx="442">
                    <c:v>13</c:v>
                  </c:pt>
                  <c:pt idx="443">
                    <c:v>17</c:v>
                  </c:pt>
                  <c:pt idx="444">
                    <c:v>21</c:v>
                  </c:pt>
                  <c:pt idx="445">
                    <c:v>25</c:v>
                  </c:pt>
                  <c:pt idx="446">
                    <c:v>2</c:v>
                  </c:pt>
                  <c:pt idx="447">
                    <c:v>6</c:v>
                  </c:pt>
                  <c:pt idx="448">
                    <c:v>10</c:v>
                  </c:pt>
                  <c:pt idx="449">
                    <c:v>14</c:v>
                  </c:pt>
                  <c:pt idx="450">
                    <c:v>18</c:v>
                  </c:pt>
                  <c:pt idx="451">
                    <c:v>22</c:v>
                  </c:pt>
                  <c:pt idx="452">
                    <c:v>3</c:v>
                  </c:pt>
                  <c:pt idx="453">
                    <c:v>11</c:v>
                  </c:pt>
                  <c:pt idx="454">
                    <c:v>15</c:v>
                  </c:pt>
                  <c:pt idx="455">
                    <c:v>19</c:v>
                  </c:pt>
                  <c:pt idx="456">
                    <c:v>23</c:v>
                  </c:pt>
                  <c:pt idx="457">
                    <c:v>4</c:v>
                  </c:pt>
                  <c:pt idx="458">
                    <c:v>8</c:v>
                  </c:pt>
                  <c:pt idx="459">
                    <c:v>12</c:v>
                  </c:pt>
                  <c:pt idx="460">
                    <c:v>16</c:v>
                  </c:pt>
                  <c:pt idx="461">
                    <c:v>20</c:v>
                  </c:pt>
                  <c:pt idx="462">
                    <c:v>24</c:v>
                  </c:pt>
                  <c:pt idx="463">
                    <c:v>1</c:v>
                  </c:pt>
                  <c:pt idx="464">
                    <c:v>5</c:v>
                  </c:pt>
                  <c:pt idx="465">
                    <c:v>9</c:v>
                  </c:pt>
                  <c:pt idx="466">
                    <c:v>13</c:v>
                  </c:pt>
                  <c:pt idx="467">
                    <c:v>17</c:v>
                  </c:pt>
                  <c:pt idx="468">
                    <c:v>21</c:v>
                  </c:pt>
                  <c:pt idx="469">
                    <c:v>25</c:v>
                  </c:pt>
                  <c:pt idx="470">
                    <c:v>2</c:v>
                  </c:pt>
                  <c:pt idx="471">
                    <c:v>6</c:v>
                  </c:pt>
                  <c:pt idx="472">
                    <c:v>10</c:v>
                  </c:pt>
                  <c:pt idx="473">
                    <c:v>14</c:v>
                  </c:pt>
                  <c:pt idx="474">
                    <c:v>18</c:v>
                  </c:pt>
                  <c:pt idx="475">
                    <c:v>22</c:v>
                  </c:pt>
                  <c:pt idx="476">
                    <c:v>3</c:v>
                  </c:pt>
                  <c:pt idx="477">
                    <c:v>7</c:v>
                  </c:pt>
                  <c:pt idx="478">
                    <c:v>11</c:v>
                  </c:pt>
                  <c:pt idx="479">
                    <c:v>15</c:v>
                  </c:pt>
                  <c:pt idx="480">
                    <c:v>19</c:v>
                  </c:pt>
                  <c:pt idx="481">
                    <c:v>23</c:v>
                  </c:pt>
                  <c:pt idx="482">
                    <c:v>4</c:v>
                  </c:pt>
                  <c:pt idx="483">
                    <c:v>8</c:v>
                  </c:pt>
                  <c:pt idx="484">
                    <c:v>12</c:v>
                  </c:pt>
                  <c:pt idx="485">
                    <c:v>16</c:v>
                  </c:pt>
                  <c:pt idx="486">
                    <c:v>20</c:v>
                  </c:pt>
                  <c:pt idx="487">
                    <c:v>24</c:v>
                  </c:pt>
                  <c:pt idx="488">
                    <c:v>1</c:v>
                  </c:pt>
                  <c:pt idx="489">
                    <c:v>5</c:v>
                  </c:pt>
                  <c:pt idx="490">
                    <c:v>9</c:v>
                  </c:pt>
                  <c:pt idx="491">
                    <c:v>13</c:v>
                  </c:pt>
                  <c:pt idx="492">
                    <c:v>17</c:v>
                  </c:pt>
                  <c:pt idx="493">
                    <c:v>21</c:v>
                  </c:pt>
                  <c:pt idx="494">
                    <c:v>25</c:v>
                  </c:pt>
                  <c:pt idx="495">
                    <c:v>2</c:v>
                  </c:pt>
                  <c:pt idx="496">
                    <c:v>6</c:v>
                  </c:pt>
                  <c:pt idx="497">
                    <c:v>10</c:v>
                  </c:pt>
                  <c:pt idx="498">
                    <c:v>14</c:v>
                  </c:pt>
                  <c:pt idx="499">
                    <c:v>18</c:v>
                  </c:pt>
                  <c:pt idx="500">
                    <c:v>22</c:v>
                  </c:pt>
                  <c:pt idx="501">
                    <c:v>3</c:v>
                  </c:pt>
                  <c:pt idx="502">
                    <c:v>7</c:v>
                  </c:pt>
                  <c:pt idx="503">
                    <c:v>11</c:v>
                  </c:pt>
                  <c:pt idx="504">
                    <c:v>15</c:v>
                  </c:pt>
                  <c:pt idx="505">
                    <c:v>19</c:v>
                  </c:pt>
                  <c:pt idx="506">
                    <c:v>23</c:v>
                  </c:pt>
                  <c:pt idx="507">
                    <c:v>4</c:v>
                  </c:pt>
                  <c:pt idx="508">
                    <c:v>8</c:v>
                  </c:pt>
                  <c:pt idx="509">
                    <c:v>12</c:v>
                  </c:pt>
                  <c:pt idx="510">
                    <c:v>16</c:v>
                  </c:pt>
                  <c:pt idx="511">
                    <c:v>20</c:v>
                  </c:pt>
                  <c:pt idx="512">
                    <c:v>24</c:v>
                  </c:pt>
                  <c:pt idx="513">
                    <c:v>1</c:v>
                  </c:pt>
                  <c:pt idx="514">
                    <c:v>9</c:v>
                  </c:pt>
                  <c:pt idx="515">
                    <c:v>13</c:v>
                  </c:pt>
                  <c:pt idx="516">
                    <c:v>17</c:v>
                  </c:pt>
                  <c:pt idx="517">
                    <c:v>21</c:v>
                  </c:pt>
                  <c:pt idx="518">
                    <c:v>25</c:v>
                  </c:pt>
                  <c:pt idx="519">
                    <c:v>2</c:v>
                  </c:pt>
                  <c:pt idx="520">
                    <c:v>6</c:v>
                  </c:pt>
                  <c:pt idx="521">
                    <c:v>10</c:v>
                  </c:pt>
                  <c:pt idx="522">
                    <c:v>14</c:v>
                  </c:pt>
                  <c:pt idx="523">
                    <c:v>18</c:v>
                  </c:pt>
                  <c:pt idx="524">
                    <c:v>22</c:v>
                  </c:pt>
                  <c:pt idx="525">
                    <c:v>7</c:v>
                  </c:pt>
                  <c:pt idx="526">
                    <c:v>11</c:v>
                  </c:pt>
                  <c:pt idx="527">
                    <c:v>15</c:v>
                  </c:pt>
                  <c:pt idx="528">
                    <c:v>23</c:v>
                  </c:pt>
                  <c:pt idx="529">
                    <c:v>4</c:v>
                  </c:pt>
                  <c:pt idx="530">
                    <c:v>8</c:v>
                  </c:pt>
                  <c:pt idx="531">
                    <c:v>12</c:v>
                  </c:pt>
                  <c:pt idx="532">
                    <c:v>16</c:v>
                  </c:pt>
                  <c:pt idx="533">
                    <c:v>20</c:v>
                  </c:pt>
                  <c:pt idx="534">
                    <c:v>24</c:v>
                  </c:pt>
                  <c:pt idx="535">
                    <c:v>1</c:v>
                  </c:pt>
                  <c:pt idx="536">
                    <c:v>5</c:v>
                  </c:pt>
                  <c:pt idx="537">
                    <c:v>9</c:v>
                  </c:pt>
                  <c:pt idx="538">
                    <c:v>13</c:v>
                  </c:pt>
                  <c:pt idx="539">
                    <c:v>17</c:v>
                  </c:pt>
                  <c:pt idx="540">
                    <c:v>21</c:v>
                  </c:pt>
                  <c:pt idx="541">
                    <c:v>25</c:v>
                  </c:pt>
                  <c:pt idx="542">
                    <c:v>2</c:v>
                  </c:pt>
                  <c:pt idx="543">
                    <c:v>6</c:v>
                  </c:pt>
                  <c:pt idx="544">
                    <c:v>10</c:v>
                  </c:pt>
                  <c:pt idx="545">
                    <c:v>14</c:v>
                  </c:pt>
                  <c:pt idx="546">
                    <c:v>18</c:v>
                  </c:pt>
                  <c:pt idx="547">
                    <c:v>22</c:v>
                  </c:pt>
                  <c:pt idx="548">
                    <c:v>3</c:v>
                  </c:pt>
                  <c:pt idx="549">
                    <c:v>7</c:v>
                  </c:pt>
                  <c:pt idx="550">
                    <c:v>11</c:v>
                  </c:pt>
                  <c:pt idx="551">
                    <c:v>15</c:v>
                  </c:pt>
                  <c:pt idx="552">
                    <c:v>19</c:v>
                  </c:pt>
                  <c:pt idx="553">
                    <c:v>23</c:v>
                  </c:pt>
                  <c:pt idx="554">
                    <c:v>4</c:v>
                  </c:pt>
                  <c:pt idx="555">
                    <c:v>8</c:v>
                  </c:pt>
                  <c:pt idx="556">
                    <c:v>12</c:v>
                  </c:pt>
                  <c:pt idx="557">
                    <c:v>16</c:v>
                  </c:pt>
                  <c:pt idx="558">
                    <c:v>20</c:v>
                  </c:pt>
                  <c:pt idx="559">
                    <c:v>24</c:v>
                  </c:pt>
                  <c:pt idx="560">
                    <c:v>1</c:v>
                  </c:pt>
                  <c:pt idx="561">
                    <c:v>9</c:v>
                  </c:pt>
                  <c:pt idx="562">
                    <c:v>13</c:v>
                  </c:pt>
                  <c:pt idx="563">
                    <c:v>17</c:v>
                  </c:pt>
                  <c:pt idx="564">
                    <c:v>21</c:v>
                  </c:pt>
                  <c:pt idx="565">
                    <c:v>25</c:v>
                  </c:pt>
                  <c:pt idx="566">
                    <c:v>2</c:v>
                  </c:pt>
                  <c:pt idx="567">
                    <c:v>6</c:v>
                  </c:pt>
                  <c:pt idx="568">
                    <c:v>10</c:v>
                  </c:pt>
                  <c:pt idx="569">
                    <c:v>14</c:v>
                  </c:pt>
                  <c:pt idx="570">
                    <c:v>18</c:v>
                  </c:pt>
                  <c:pt idx="571">
                    <c:v>22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11</c:v>
                  </c:pt>
                  <c:pt idx="575">
                    <c:v>15</c:v>
                  </c:pt>
                  <c:pt idx="576">
                    <c:v>19</c:v>
                  </c:pt>
                  <c:pt idx="577">
                    <c:v>23</c:v>
                  </c:pt>
                  <c:pt idx="578">
                    <c:v>4</c:v>
                  </c:pt>
                  <c:pt idx="579">
                    <c:v>8</c:v>
                  </c:pt>
                  <c:pt idx="580">
                    <c:v>12</c:v>
                  </c:pt>
                  <c:pt idx="581">
                    <c:v>16</c:v>
                  </c:pt>
                  <c:pt idx="582">
                    <c:v>20</c:v>
                  </c:pt>
                  <c:pt idx="583">
                    <c:v>24</c:v>
                  </c:pt>
                  <c:pt idx="584">
                    <c:v>1</c:v>
                  </c:pt>
                  <c:pt idx="585">
                    <c:v>5</c:v>
                  </c:pt>
                  <c:pt idx="586">
                    <c:v>9</c:v>
                  </c:pt>
                  <c:pt idx="587">
                    <c:v>13</c:v>
                  </c:pt>
                  <c:pt idx="588">
                    <c:v>17</c:v>
                  </c:pt>
                  <c:pt idx="589">
                    <c:v>21</c:v>
                  </c:pt>
                  <c:pt idx="590">
                    <c:v>25</c:v>
                  </c:pt>
                  <c:pt idx="591">
                    <c:v>2</c:v>
                  </c:pt>
                  <c:pt idx="592">
                    <c:v>6</c:v>
                  </c:pt>
                  <c:pt idx="593">
                    <c:v>10</c:v>
                  </c:pt>
                  <c:pt idx="594">
                    <c:v>14</c:v>
                  </c:pt>
                  <c:pt idx="595">
                    <c:v>18</c:v>
                  </c:pt>
                  <c:pt idx="596">
                    <c:v>22</c:v>
                  </c:pt>
                  <c:pt idx="597">
                    <c:v>3</c:v>
                  </c:pt>
                  <c:pt idx="598">
                    <c:v>7</c:v>
                  </c:pt>
                  <c:pt idx="599">
                    <c:v>11</c:v>
                  </c:pt>
                  <c:pt idx="600">
                    <c:v>15</c:v>
                  </c:pt>
                  <c:pt idx="601">
                    <c:v>19</c:v>
                  </c:pt>
                  <c:pt idx="602">
                    <c:v>23</c:v>
                  </c:pt>
                  <c:pt idx="603">
                    <c:v>4</c:v>
                  </c:pt>
                  <c:pt idx="604">
                    <c:v>8</c:v>
                  </c:pt>
                  <c:pt idx="605">
                    <c:v>12</c:v>
                  </c:pt>
                  <c:pt idx="606">
                    <c:v>16</c:v>
                  </c:pt>
                  <c:pt idx="607">
                    <c:v>20</c:v>
                  </c:pt>
                  <c:pt idx="608">
                    <c:v>24</c:v>
                  </c:pt>
                  <c:pt idx="609">
                    <c:v>1</c:v>
                  </c:pt>
                  <c:pt idx="610">
                    <c:v>5</c:v>
                  </c:pt>
                  <c:pt idx="611">
                    <c:v>13</c:v>
                  </c:pt>
                  <c:pt idx="612">
                    <c:v>17</c:v>
                  </c:pt>
                  <c:pt idx="613">
                    <c:v>21</c:v>
                  </c:pt>
                  <c:pt idx="614">
                    <c:v>25</c:v>
                  </c:pt>
                  <c:pt idx="615">
                    <c:v>2</c:v>
                  </c:pt>
                  <c:pt idx="616">
                    <c:v>6</c:v>
                  </c:pt>
                  <c:pt idx="617">
                    <c:v>10</c:v>
                  </c:pt>
                  <c:pt idx="618">
                    <c:v>14</c:v>
                  </c:pt>
                  <c:pt idx="619">
                    <c:v>18</c:v>
                  </c:pt>
                  <c:pt idx="620">
                    <c:v>22</c:v>
                  </c:pt>
                  <c:pt idx="621">
                    <c:v>3</c:v>
                  </c:pt>
                  <c:pt idx="622">
                    <c:v>7</c:v>
                  </c:pt>
                  <c:pt idx="623">
                    <c:v>11</c:v>
                  </c:pt>
                  <c:pt idx="624">
                    <c:v>19</c:v>
                  </c:pt>
                  <c:pt idx="625">
                    <c:v>23</c:v>
                  </c:pt>
                  <c:pt idx="626">
                    <c:v>4</c:v>
                  </c:pt>
                  <c:pt idx="627">
                    <c:v>8</c:v>
                  </c:pt>
                  <c:pt idx="628">
                    <c:v>12</c:v>
                  </c:pt>
                  <c:pt idx="629">
                    <c:v>16</c:v>
                  </c:pt>
                  <c:pt idx="630">
                    <c:v>20</c:v>
                  </c:pt>
                  <c:pt idx="631">
                    <c:v>24</c:v>
                  </c:pt>
                  <c:pt idx="632">
                    <c:v>1</c:v>
                  </c:pt>
                  <c:pt idx="633">
                    <c:v>5</c:v>
                  </c:pt>
                  <c:pt idx="634">
                    <c:v>9</c:v>
                  </c:pt>
                  <c:pt idx="635">
                    <c:v>13</c:v>
                  </c:pt>
                  <c:pt idx="636">
                    <c:v>17</c:v>
                  </c:pt>
                  <c:pt idx="637">
                    <c:v>21</c:v>
                  </c:pt>
                  <c:pt idx="638">
                    <c:v>25</c:v>
                  </c:pt>
                  <c:pt idx="639">
                    <c:v>2</c:v>
                  </c:pt>
                  <c:pt idx="640">
                    <c:v>6</c:v>
                  </c:pt>
                  <c:pt idx="641">
                    <c:v>10</c:v>
                  </c:pt>
                  <c:pt idx="642">
                    <c:v>14</c:v>
                  </c:pt>
                  <c:pt idx="643">
                    <c:v>18</c:v>
                  </c:pt>
                  <c:pt idx="644">
                    <c:v>22</c:v>
                  </c:pt>
                  <c:pt idx="645">
                    <c:v>3</c:v>
                  </c:pt>
                  <c:pt idx="646">
                    <c:v>7</c:v>
                  </c:pt>
                  <c:pt idx="647">
                    <c:v>11</c:v>
                  </c:pt>
                  <c:pt idx="648">
                    <c:v>15</c:v>
                  </c:pt>
                  <c:pt idx="649">
                    <c:v>19</c:v>
                  </c:pt>
                  <c:pt idx="650">
                    <c:v>23</c:v>
                  </c:pt>
                  <c:pt idx="651">
                    <c:v>4</c:v>
                  </c:pt>
                  <c:pt idx="652">
                    <c:v>8</c:v>
                  </c:pt>
                  <c:pt idx="653">
                    <c:v>12</c:v>
                  </c:pt>
                  <c:pt idx="654">
                    <c:v>16</c:v>
                  </c:pt>
                  <c:pt idx="655">
                    <c:v>20</c:v>
                  </c:pt>
                  <c:pt idx="656">
                    <c:v>24</c:v>
                  </c:pt>
                  <c:pt idx="657">
                    <c:v>1</c:v>
                  </c:pt>
                  <c:pt idx="658">
                    <c:v>5</c:v>
                  </c:pt>
                  <c:pt idx="659">
                    <c:v>9</c:v>
                  </c:pt>
                  <c:pt idx="660">
                    <c:v>13</c:v>
                  </c:pt>
                  <c:pt idx="661">
                    <c:v>17</c:v>
                  </c:pt>
                  <c:pt idx="662">
                    <c:v>21</c:v>
                  </c:pt>
                  <c:pt idx="663">
                    <c:v>25</c:v>
                  </c:pt>
                  <c:pt idx="664">
                    <c:v>2</c:v>
                  </c:pt>
                  <c:pt idx="665">
                    <c:v>6</c:v>
                  </c:pt>
                  <c:pt idx="666">
                    <c:v>10</c:v>
                  </c:pt>
                  <c:pt idx="667">
                    <c:v>14</c:v>
                  </c:pt>
                  <c:pt idx="668">
                    <c:v>18</c:v>
                  </c:pt>
                  <c:pt idx="669">
                    <c:v>22</c:v>
                  </c:pt>
                  <c:pt idx="670">
                    <c:v>3</c:v>
                  </c:pt>
                  <c:pt idx="671">
                    <c:v>7</c:v>
                  </c:pt>
                  <c:pt idx="672">
                    <c:v>11</c:v>
                  </c:pt>
                  <c:pt idx="673">
                    <c:v>15</c:v>
                  </c:pt>
                  <c:pt idx="674">
                    <c:v>19</c:v>
                  </c:pt>
                  <c:pt idx="675">
                    <c:v>23</c:v>
                  </c:pt>
                  <c:pt idx="676">
                    <c:v>4</c:v>
                  </c:pt>
                  <c:pt idx="677">
                    <c:v>8</c:v>
                  </c:pt>
                  <c:pt idx="678">
                    <c:v>12</c:v>
                  </c:pt>
                  <c:pt idx="679">
                    <c:v>16</c:v>
                  </c:pt>
                  <c:pt idx="680">
                    <c:v>20</c:v>
                  </c:pt>
                  <c:pt idx="681">
                    <c:v>24</c:v>
                  </c:pt>
                  <c:pt idx="682">
                    <c:v>1</c:v>
                  </c:pt>
                  <c:pt idx="683">
                    <c:v>5</c:v>
                  </c:pt>
                  <c:pt idx="684">
                    <c:v>9</c:v>
                  </c:pt>
                  <c:pt idx="685">
                    <c:v>13</c:v>
                  </c:pt>
                  <c:pt idx="686">
                    <c:v>17</c:v>
                  </c:pt>
                  <c:pt idx="687">
                    <c:v>21</c:v>
                  </c:pt>
                  <c:pt idx="688">
                    <c:v>2</c:v>
                  </c:pt>
                  <c:pt idx="689">
                    <c:v>6</c:v>
                  </c:pt>
                  <c:pt idx="690">
                    <c:v>10</c:v>
                  </c:pt>
                  <c:pt idx="691">
                    <c:v>18</c:v>
                  </c:pt>
                  <c:pt idx="692">
                    <c:v>22</c:v>
                  </c:pt>
                  <c:pt idx="693">
                    <c:v>3</c:v>
                  </c:pt>
                  <c:pt idx="694">
                    <c:v>7</c:v>
                  </c:pt>
                  <c:pt idx="695">
                    <c:v>11</c:v>
                  </c:pt>
                  <c:pt idx="696">
                    <c:v>15</c:v>
                  </c:pt>
                  <c:pt idx="697">
                    <c:v>19</c:v>
                  </c:pt>
                  <c:pt idx="698">
                    <c:v>23</c:v>
                  </c:pt>
                  <c:pt idx="699">
                    <c:v>4</c:v>
                  </c:pt>
                  <c:pt idx="700">
                    <c:v>8</c:v>
                  </c:pt>
                  <c:pt idx="701">
                    <c:v>12</c:v>
                  </c:pt>
                  <c:pt idx="702">
                    <c:v>16</c:v>
                  </c:pt>
                  <c:pt idx="703">
                    <c:v>20</c:v>
                  </c:pt>
                  <c:pt idx="704">
                    <c:v>24</c:v>
                  </c:pt>
                  <c:pt idx="705">
                    <c:v>1</c:v>
                  </c:pt>
                  <c:pt idx="706">
                    <c:v>5</c:v>
                  </c:pt>
                  <c:pt idx="707">
                    <c:v>9</c:v>
                  </c:pt>
                  <c:pt idx="708">
                    <c:v>13</c:v>
                  </c:pt>
                  <c:pt idx="709">
                    <c:v>17</c:v>
                  </c:pt>
                  <c:pt idx="710">
                    <c:v>21</c:v>
                  </c:pt>
                  <c:pt idx="711">
                    <c:v>25</c:v>
                  </c:pt>
                  <c:pt idx="712">
                    <c:v>2</c:v>
                  </c:pt>
                  <c:pt idx="713">
                    <c:v>6</c:v>
                  </c:pt>
                  <c:pt idx="714">
                    <c:v>10</c:v>
                  </c:pt>
                  <c:pt idx="715">
                    <c:v>14</c:v>
                  </c:pt>
                  <c:pt idx="716">
                    <c:v>18</c:v>
                  </c:pt>
                  <c:pt idx="717">
                    <c:v>22</c:v>
                  </c:pt>
                  <c:pt idx="718">
                    <c:v>3</c:v>
                  </c:pt>
                  <c:pt idx="719">
                    <c:v>7</c:v>
                  </c:pt>
                  <c:pt idx="720">
                    <c:v>11</c:v>
                  </c:pt>
                  <c:pt idx="721">
                    <c:v>15</c:v>
                  </c:pt>
                  <c:pt idx="722">
                    <c:v>19</c:v>
                  </c:pt>
                  <c:pt idx="723">
                    <c:v>23</c:v>
                  </c:pt>
                  <c:pt idx="724">
                    <c:v>4</c:v>
                  </c:pt>
                  <c:pt idx="725">
                    <c:v>8</c:v>
                  </c:pt>
                  <c:pt idx="726">
                    <c:v>12</c:v>
                  </c:pt>
                  <c:pt idx="727">
                    <c:v>16</c:v>
                  </c:pt>
                  <c:pt idx="728">
                    <c:v>20</c:v>
                  </c:pt>
                  <c:pt idx="729">
                    <c:v>24</c:v>
                  </c:pt>
                  <c:pt idx="730">
                    <c:v>1</c:v>
                  </c:pt>
                  <c:pt idx="731">
                    <c:v>5</c:v>
                  </c:pt>
                  <c:pt idx="732">
                    <c:v>9</c:v>
                  </c:pt>
                  <c:pt idx="733">
                    <c:v>13</c:v>
                  </c:pt>
                  <c:pt idx="734">
                    <c:v>17</c:v>
                  </c:pt>
                  <c:pt idx="735">
                    <c:v>21</c:v>
                  </c:pt>
                  <c:pt idx="736">
                    <c:v>25</c:v>
                  </c:pt>
                  <c:pt idx="737">
                    <c:v>2</c:v>
                  </c:pt>
                  <c:pt idx="738">
                    <c:v>6</c:v>
                  </c:pt>
                  <c:pt idx="739">
                    <c:v>10</c:v>
                  </c:pt>
                  <c:pt idx="740">
                    <c:v>14</c:v>
                  </c:pt>
                  <c:pt idx="741">
                    <c:v>18</c:v>
                  </c:pt>
                  <c:pt idx="742">
                    <c:v>22</c:v>
                  </c:pt>
                  <c:pt idx="743">
                    <c:v>3</c:v>
                  </c:pt>
                  <c:pt idx="744">
                    <c:v>7</c:v>
                  </c:pt>
                  <c:pt idx="745">
                    <c:v>11</c:v>
                  </c:pt>
                  <c:pt idx="746">
                    <c:v>15</c:v>
                  </c:pt>
                  <c:pt idx="747">
                    <c:v>19</c:v>
                  </c:pt>
                  <c:pt idx="748">
                    <c:v>23</c:v>
                  </c:pt>
                  <c:pt idx="749">
                    <c:v>4</c:v>
                  </c:pt>
                  <c:pt idx="750">
                    <c:v>8</c:v>
                  </c:pt>
                  <c:pt idx="751">
                    <c:v>12</c:v>
                  </c:pt>
                  <c:pt idx="752">
                    <c:v>16</c:v>
                  </c:pt>
                  <c:pt idx="753">
                    <c:v>20</c:v>
                  </c:pt>
                  <c:pt idx="754">
                    <c:v>24</c:v>
                  </c:pt>
                  <c:pt idx="755">
                    <c:v>1</c:v>
                  </c:pt>
                  <c:pt idx="756">
                    <c:v>5</c:v>
                  </c:pt>
                  <c:pt idx="757">
                    <c:v>9</c:v>
                  </c:pt>
                  <c:pt idx="758">
                    <c:v>13</c:v>
                  </c:pt>
                  <c:pt idx="759">
                    <c:v>17</c:v>
                  </c:pt>
                  <c:pt idx="760">
                    <c:v>21</c:v>
                  </c:pt>
                  <c:pt idx="761">
                    <c:v>25</c:v>
                  </c:pt>
                  <c:pt idx="762">
                    <c:v>2</c:v>
                  </c:pt>
                  <c:pt idx="763">
                    <c:v>6</c:v>
                  </c:pt>
                  <c:pt idx="764">
                    <c:v>10</c:v>
                  </c:pt>
                  <c:pt idx="765">
                    <c:v>14</c:v>
                  </c:pt>
                  <c:pt idx="766">
                    <c:v>18</c:v>
                  </c:pt>
                  <c:pt idx="767">
                    <c:v>22</c:v>
                  </c:pt>
                  <c:pt idx="768">
                    <c:v>3</c:v>
                  </c:pt>
                  <c:pt idx="769">
                    <c:v>7</c:v>
                  </c:pt>
                  <c:pt idx="770">
                    <c:v>11</c:v>
                  </c:pt>
                  <c:pt idx="771">
                    <c:v>15</c:v>
                  </c:pt>
                  <c:pt idx="772">
                    <c:v>19</c:v>
                  </c:pt>
                  <c:pt idx="773">
                    <c:v>23</c:v>
                  </c:pt>
                  <c:pt idx="774">
                    <c:v>4</c:v>
                  </c:pt>
                  <c:pt idx="775">
                    <c:v>8</c:v>
                  </c:pt>
                  <c:pt idx="776">
                    <c:v>12</c:v>
                  </c:pt>
                  <c:pt idx="777">
                    <c:v>16</c:v>
                  </c:pt>
                  <c:pt idx="778">
                    <c:v>20</c:v>
                  </c:pt>
                  <c:pt idx="779">
                    <c:v>24</c:v>
                  </c:pt>
                  <c:pt idx="780">
                    <c:v>1</c:v>
                  </c:pt>
                  <c:pt idx="781">
                    <c:v>5</c:v>
                  </c:pt>
                  <c:pt idx="782">
                    <c:v>9</c:v>
                  </c:pt>
                  <c:pt idx="783">
                    <c:v>13</c:v>
                  </c:pt>
                  <c:pt idx="784">
                    <c:v>17</c:v>
                  </c:pt>
                  <c:pt idx="785">
                    <c:v>21</c:v>
                  </c:pt>
                  <c:pt idx="786">
                    <c:v>25</c:v>
                  </c:pt>
                  <c:pt idx="787">
                    <c:v>2</c:v>
                  </c:pt>
                  <c:pt idx="788">
                    <c:v>6</c:v>
                  </c:pt>
                  <c:pt idx="789">
                    <c:v>10</c:v>
                  </c:pt>
                  <c:pt idx="790">
                    <c:v>14</c:v>
                  </c:pt>
                  <c:pt idx="791">
                    <c:v>18</c:v>
                  </c:pt>
                  <c:pt idx="792">
                    <c:v>22</c:v>
                  </c:pt>
                  <c:pt idx="793">
                    <c:v>3</c:v>
                  </c:pt>
                  <c:pt idx="794">
                    <c:v>7</c:v>
                  </c:pt>
                  <c:pt idx="795">
                    <c:v>11</c:v>
                  </c:pt>
                  <c:pt idx="796">
                    <c:v>15</c:v>
                  </c:pt>
                  <c:pt idx="797">
                    <c:v>19</c:v>
                  </c:pt>
                  <c:pt idx="798">
                    <c:v>23</c:v>
                  </c:pt>
                  <c:pt idx="799">
                    <c:v>4</c:v>
                  </c:pt>
                  <c:pt idx="800">
                    <c:v>8</c:v>
                  </c:pt>
                  <c:pt idx="801">
                    <c:v>12</c:v>
                  </c:pt>
                  <c:pt idx="802">
                    <c:v>16</c:v>
                  </c:pt>
                  <c:pt idx="803">
                    <c:v>20</c:v>
                  </c:pt>
                  <c:pt idx="804">
                    <c:v>24</c:v>
                  </c:pt>
                  <c:pt idx="805">
                    <c:v>1</c:v>
                  </c:pt>
                  <c:pt idx="806">
                    <c:v>5</c:v>
                  </c:pt>
                  <c:pt idx="807">
                    <c:v>9</c:v>
                  </c:pt>
                  <c:pt idx="808">
                    <c:v>13</c:v>
                  </c:pt>
                  <c:pt idx="809">
                    <c:v>17</c:v>
                  </c:pt>
                  <c:pt idx="810">
                    <c:v>21</c:v>
                  </c:pt>
                  <c:pt idx="811">
                    <c:v>25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10</c:v>
                  </c:pt>
                  <c:pt idx="815">
                    <c:v>14</c:v>
                  </c:pt>
                  <c:pt idx="816">
                    <c:v>18</c:v>
                  </c:pt>
                  <c:pt idx="817">
                    <c:v>22</c:v>
                  </c:pt>
                  <c:pt idx="818">
                    <c:v>3</c:v>
                  </c:pt>
                  <c:pt idx="819">
                    <c:v>7</c:v>
                  </c:pt>
                  <c:pt idx="820">
                    <c:v>11</c:v>
                  </c:pt>
                  <c:pt idx="821">
                    <c:v>15</c:v>
                  </c:pt>
                  <c:pt idx="822">
                    <c:v>19</c:v>
                  </c:pt>
                  <c:pt idx="823">
                    <c:v>23</c:v>
                  </c:pt>
                  <c:pt idx="824">
                    <c:v>4</c:v>
                  </c:pt>
                  <c:pt idx="825">
                    <c:v>8</c:v>
                  </c:pt>
                  <c:pt idx="826">
                    <c:v>12</c:v>
                  </c:pt>
                  <c:pt idx="827">
                    <c:v>16</c:v>
                  </c:pt>
                  <c:pt idx="828">
                    <c:v>20</c:v>
                  </c:pt>
                  <c:pt idx="829">
                    <c:v>24</c:v>
                  </c:pt>
                  <c:pt idx="830">
                    <c:v>1</c:v>
                  </c:pt>
                  <c:pt idx="831">
                    <c:v>5</c:v>
                  </c:pt>
                  <c:pt idx="832">
                    <c:v>9</c:v>
                  </c:pt>
                  <c:pt idx="833">
                    <c:v>13</c:v>
                  </c:pt>
                  <c:pt idx="834">
                    <c:v>17</c:v>
                  </c:pt>
                  <c:pt idx="835">
                    <c:v>21</c:v>
                  </c:pt>
                  <c:pt idx="836">
                    <c:v>25</c:v>
                  </c:pt>
                  <c:pt idx="837">
                    <c:v>2</c:v>
                  </c:pt>
                  <c:pt idx="838">
                    <c:v>6</c:v>
                  </c:pt>
                  <c:pt idx="839">
                    <c:v>10</c:v>
                  </c:pt>
                  <c:pt idx="840">
                    <c:v>14</c:v>
                  </c:pt>
                  <c:pt idx="841">
                    <c:v>18</c:v>
                  </c:pt>
                  <c:pt idx="842">
                    <c:v>22</c:v>
                  </c:pt>
                  <c:pt idx="843">
                    <c:v>3</c:v>
                  </c:pt>
                  <c:pt idx="844">
                    <c:v>7</c:v>
                  </c:pt>
                  <c:pt idx="845">
                    <c:v>11</c:v>
                  </c:pt>
                  <c:pt idx="846">
                    <c:v>15</c:v>
                  </c:pt>
                  <c:pt idx="847">
                    <c:v>19</c:v>
                  </c:pt>
                  <c:pt idx="848">
                    <c:v>23</c:v>
                  </c:pt>
                  <c:pt idx="849">
                    <c:v>4</c:v>
                  </c:pt>
                  <c:pt idx="850">
                    <c:v>8</c:v>
                  </c:pt>
                  <c:pt idx="851">
                    <c:v>12</c:v>
                  </c:pt>
                  <c:pt idx="852">
                    <c:v>16</c:v>
                  </c:pt>
                  <c:pt idx="853">
                    <c:v>20</c:v>
                  </c:pt>
                  <c:pt idx="854">
                    <c:v>24</c:v>
                  </c:pt>
                  <c:pt idx="855">
                    <c:v>1</c:v>
                  </c:pt>
                  <c:pt idx="856">
                    <c:v>5</c:v>
                  </c:pt>
                  <c:pt idx="857">
                    <c:v>9</c:v>
                  </c:pt>
                  <c:pt idx="858">
                    <c:v>13</c:v>
                  </c:pt>
                  <c:pt idx="859">
                    <c:v>17</c:v>
                  </c:pt>
                  <c:pt idx="860">
                    <c:v>21</c:v>
                  </c:pt>
                  <c:pt idx="861">
                    <c:v>25</c:v>
                  </c:pt>
                  <c:pt idx="862">
                    <c:v>2</c:v>
                  </c:pt>
                  <c:pt idx="863">
                    <c:v>6</c:v>
                  </c:pt>
                  <c:pt idx="864">
                    <c:v>10</c:v>
                  </c:pt>
                  <c:pt idx="865">
                    <c:v>14</c:v>
                  </c:pt>
                  <c:pt idx="866">
                    <c:v>18</c:v>
                  </c:pt>
                  <c:pt idx="867">
                    <c:v>22</c:v>
                  </c:pt>
                  <c:pt idx="868">
                    <c:v>3</c:v>
                  </c:pt>
                  <c:pt idx="869">
                    <c:v>7</c:v>
                  </c:pt>
                  <c:pt idx="870">
                    <c:v>11</c:v>
                  </c:pt>
                  <c:pt idx="871">
                    <c:v>15</c:v>
                  </c:pt>
                  <c:pt idx="872">
                    <c:v>19</c:v>
                  </c:pt>
                  <c:pt idx="873">
                    <c:v>23</c:v>
                  </c:pt>
                  <c:pt idx="874">
                    <c:v>4</c:v>
                  </c:pt>
                  <c:pt idx="875">
                    <c:v>8</c:v>
                  </c:pt>
                  <c:pt idx="876">
                    <c:v>12</c:v>
                  </c:pt>
                  <c:pt idx="877">
                    <c:v>16</c:v>
                  </c:pt>
                  <c:pt idx="878">
                    <c:v>20</c:v>
                  </c:pt>
                  <c:pt idx="879">
                    <c:v>24</c:v>
                  </c:pt>
                  <c:pt idx="880">
                    <c:v>1</c:v>
                  </c:pt>
                  <c:pt idx="881">
                    <c:v>5</c:v>
                  </c:pt>
                  <c:pt idx="882">
                    <c:v>9</c:v>
                  </c:pt>
                  <c:pt idx="883">
                    <c:v>13</c:v>
                  </c:pt>
                  <c:pt idx="884">
                    <c:v>17</c:v>
                  </c:pt>
                  <c:pt idx="885">
                    <c:v>21</c:v>
                  </c:pt>
                  <c:pt idx="886">
                    <c:v>25</c:v>
                  </c:pt>
                  <c:pt idx="887">
                    <c:v>2</c:v>
                  </c:pt>
                  <c:pt idx="888">
                    <c:v>6</c:v>
                  </c:pt>
                  <c:pt idx="889">
                    <c:v>10</c:v>
                  </c:pt>
                  <c:pt idx="890">
                    <c:v>14</c:v>
                  </c:pt>
                  <c:pt idx="891">
                    <c:v>18</c:v>
                  </c:pt>
                  <c:pt idx="892">
                    <c:v>22</c:v>
                  </c:pt>
                  <c:pt idx="893">
                    <c:v>3</c:v>
                  </c:pt>
                  <c:pt idx="894">
                    <c:v>7</c:v>
                  </c:pt>
                  <c:pt idx="895">
                    <c:v>11</c:v>
                  </c:pt>
                  <c:pt idx="896">
                    <c:v>15</c:v>
                  </c:pt>
                  <c:pt idx="897">
                    <c:v>19</c:v>
                  </c:pt>
                  <c:pt idx="898">
                    <c:v>23</c:v>
                  </c:pt>
                  <c:pt idx="899">
                    <c:v>4</c:v>
                  </c:pt>
                  <c:pt idx="900">
                    <c:v>8</c:v>
                  </c:pt>
                  <c:pt idx="901">
                    <c:v>12</c:v>
                  </c:pt>
                  <c:pt idx="902">
                    <c:v>16</c:v>
                  </c:pt>
                  <c:pt idx="903">
                    <c:v>20</c:v>
                  </c:pt>
                  <c:pt idx="904">
                    <c:v>24</c:v>
                  </c:pt>
                  <c:pt idx="905">
                    <c:v>1</c:v>
                  </c:pt>
                  <c:pt idx="906">
                    <c:v>5</c:v>
                  </c:pt>
                  <c:pt idx="907">
                    <c:v>9</c:v>
                  </c:pt>
                  <c:pt idx="908">
                    <c:v>13</c:v>
                  </c:pt>
                  <c:pt idx="909">
                    <c:v>17</c:v>
                  </c:pt>
                  <c:pt idx="910">
                    <c:v>21</c:v>
                  </c:pt>
                  <c:pt idx="911">
                    <c:v>25</c:v>
                  </c:pt>
                  <c:pt idx="912">
                    <c:v>2</c:v>
                  </c:pt>
                  <c:pt idx="913">
                    <c:v>6</c:v>
                  </c:pt>
                  <c:pt idx="914">
                    <c:v>10</c:v>
                  </c:pt>
                  <c:pt idx="915">
                    <c:v>14</c:v>
                  </c:pt>
                  <c:pt idx="916">
                    <c:v>18</c:v>
                  </c:pt>
                  <c:pt idx="917">
                    <c:v>22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11</c:v>
                  </c:pt>
                  <c:pt idx="921">
                    <c:v>15</c:v>
                  </c:pt>
                  <c:pt idx="922">
                    <c:v>19</c:v>
                  </c:pt>
                  <c:pt idx="923">
                    <c:v>23</c:v>
                  </c:pt>
                  <c:pt idx="924">
                    <c:v>4</c:v>
                  </c:pt>
                  <c:pt idx="925">
                    <c:v>8</c:v>
                  </c:pt>
                  <c:pt idx="926">
                    <c:v>12</c:v>
                  </c:pt>
                  <c:pt idx="927">
                    <c:v>16</c:v>
                  </c:pt>
                  <c:pt idx="928">
                    <c:v>20</c:v>
                  </c:pt>
                  <c:pt idx="929">
                    <c:v>24</c:v>
                  </c:pt>
                  <c:pt idx="930">
                    <c:v>1</c:v>
                  </c:pt>
                  <c:pt idx="931">
                    <c:v>5</c:v>
                  </c:pt>
                  <c:pt idx="932">
                    <c:v>9</c:v>
                  </c:pt>
                  <c:pt idx="933">
                    <c:v>13</c:v>
                  </c:pt>
                  <c:pt idx="934">
                    <c:v>17</c:v>
                  </c:pt>
                  <c:pt idx="935">
                    <c:v>21</c:v>
                  </c:pt>
                  <c:pt idx="936">
                    <c:v>25</c:v>
                  </c:pt>
                  <c:pt idx="937">
                    <c:v>2</c:v>
                  </c:pt>
                  <c:pt idx="938">
                    <c:v>6</c:v>
                  </c:pt>
                  <c:pt idx="939">
                    <c:v>10</c:v>
                  </c:pt>
                  <c:pt idx="940">
                    <c:v>14</c:v>
                  </c:pt>
                  <c:pt idx="941">
                    <c:v>18</c:v>
                  </c:pt>
                  <c:pt idx="942">
                    <c:v>22</c:v>
                  </c:pt>
                  <c:pt idx="943">
                    <c:v>3</c:v>
                  </c:pt>
                  <c:pt idx="944">
                    <c:v>7</c:v>
                  </c:pt>
                  <c:pt idx="945">
                    <c:v>11</c:v>
                  </c:pt>
                  <c:pt idx="946">
                    <c:v>15</c:v>
                  </c:pt>
                  <c:pt idx="947">
                    <c:v>19</c:v>
                  </c:pt>
                  <c:pt idx="948">
                    <c:v>23</c:v>
                  </c:pt>
                  <c:pt idx="949">
                    <c:v>4</c:v>
                  </c:pt>
                  <c:pt idx="950">
                    <c:v>8</c:v>
                  </c:pt>
                  <c:pt idx="951">
                    <c:v>12</c:v>
                  </c:pt>
                  <c:pt idx="952">
                    <c:v>16</c:v>
                  </c:pt>
                  <c:pt idx="953">
                    <c:v>20</c:v>
                  </c:pt>
                  <c:pt idx="954">
                    <c:v>24</c:v>
                  </c:pt>
                  <c:pt idx="955">
                    <c:v>1</c:v>
                  </c:pt>
                  <c:pt idx="956">
                    <c:v>5</c:v>
                  </c:pt>
                  <c:pt idx="957">
                    <c:v>9</c:v>
                  </c:pt>
                  <c:pt idx="958">
                    <c:v>13</c:v>
                  </c:pt>
                  <c:pt idx="959">
                    <c:v>17</c:v>
                  </c:pt>
                  <c:pt idx="960">
                    <c:v>21</c:v>
                  </c:pt>
                  <c:pt idx="961">
                    <c:v>25</c:v>
                  </c:pt>
                  <c:pt idx="962">
                    <c:v>2</c:v>
                  </c:pt>
                  <c:pt idx="963">
                    <c:v>6</c:v>
                  </c:pt>
                  <c:pt idx="964">
                    <c:v>10</c:v>
                  </c:pt>
                  <c:pt idx="965">
                    <c:v>14</c:v>
                  </c:pt>
                  <c:pt idx="966">
                    <c:v>18</c:v>
                  </c:pt>
                  <c:pt idx="967">
                    <c:v>22</c:v>
                  </c:pt>
                  <c:pt idx="968">
                    <c:v>3</c:v>
                  </c:pt>
                  <c:pt idx="969">
                    <c:v>7</c:v>
                  </c:pt>
                  <c:pt idx="970">
                    <c:v>11</c:v>
                  </c:pt>
                  <c:pt idx="971">
                    <c:v>15</c:v>
                  </c:pt>
                  <c:pt idx="972">
                    <c:v>23</c:v>
                  </c:pt>
                  <c:pt idx="973">
                    <c:v>4</c:v>
                  </c:pt>
                  <c:pt idx="974">
                    <c:v>8</c:v>
                  </c:pt>
                  <c:pt idx="975">
                    <c:v>12</c:v>
                  </c:pt>
                  <c:pt idx="976">
                    <c:v>16</c:v>
                  </c:pt>
                  <c:pt idx="977">
                    <c:v>20</c:v>
                  </c:pt>
                  <c:pt idx="978">
                    <c:v>24</c:v>
                  </c:pt>
                  <c:pt idx="979">
                    <c:v>1</c:v>
                  </c:pt>
                  <c:pt idx="980">
                    <c:v>5</c:v>
                  </c:pt>
                  <c:pt idx="981">
                    <c:v>13</c:v>
                  </c:pt>
                  <c:pt idx="982">
                    <c:v>17</c:v>
                  </c:pt>
                  <c:pt idx="983">
                    <c:v>21</c:v>
                  </c:pt>
                  <c:pt idx="984">
                    <c:v>25</c:v>
                  </c:pt>
                  <c:pt idx="985">
                    <c:v>2</c:v>
                  </c:pt>
                  <c:pt idx="986">
                    <c:v>6</c:v>
                  </c:pt>
                  <c:pt idx="987">
                    <c:v>14</c:v>
                  </c:pt>
                  <c:pt idx="988">
                    <c:v>18</c:v>
                  </c:pt>
                  <c:pt idx="989">
                    <c:v>22</c:v>
                  </c:pt>
                  <c:pt idx="990">
                    <c:v>3</c:v>
                  </c:pt>
                  <c:pt idx="991">
                    <c:v>7</c:v>
                  </c:pt>
                  <c:pt idx="992">
                    <c:v>11</c:v>
                  </c:pt>
                  <c:pt idx="993">
                    <c:v>15</c:v>
                  </c:pt>
                  <c:pt idx="994">
                    <c:v>19</c:v>
                  </c:pt>
                  <c:pt idx="995">
                    <c:v>23</c:v>
                  </c:pt>
                  <c:pt idx="996">
                    <c:v>4</c:v>
                  </c:pt>
                  <c:pt idx="997">
                    <c:v>8</c:v>
                  </c:pt>
                  <c:pt idx="998">
                    <c:v>12</c:v>
                  </c:pt>
                  <c:pt idx="999">
                    <c:v>16</c:v>
                  </c:pt>
                  <c:pt idx="1000">
                    <c:v>20</c:v>
                  </c:pt>
                  <c:pt idx="1001">
                    <c:v>24</c:v>
                  </c:pt>
                  <c:pt idx="1002">
                    <c:v>1</c:v>
                  </c:pt>
                  <c:pt idx="1003">
                    <c:v>5</c:v>
                  </c:pt>
                  <c:pt idx="1004">
                    <c:v>9</c:v>
                  </c:pt>
                  <c:pt idx="1005">
                    <c:v>13</c:v>
                  </c:pt>
                  <c:pt idx="1006">
                    <c:v>17</c:v>
                  </c:pt>
                  <c:pt idx="1007">
                    <c:v>21</c:v>
                  </c:pt>
                  <c:pt idx="1008">
                    <c:v>25</c:v>
                  </c:pt>
                  <c:pt idx="1009">
                    <c:v>2</c:v>
                  </c:pt>
                  <c:pt idx="1010">
                    <c:v>6</c:v>
                  </c:pt>
                  <c:pt idx="1011">
                    <c:v>10</c:v>
                  </c:pt>
                  <c:pt idx="1012">
                    <c:v>14</c:v>
                  </c:pt>
                  <c:pt idx="1013">
                    <c:v>18</c:v>
                  </c:pt>
                  <c:pt idx="1014">
                    <c:v>22</c:v>
                  </c:pt>
                  <c:pt idx="1015">
                    <c:v>3</c:v>
                  </c:pt>
                  <c:pt idx="1016">
                    <c:v>7</c:v>
                  </c:pt>
                  <c:pt idx="1017">
                    <c:v>11</c:v>
                  </c:pt>
                  <c:pt idx="1018">
                    <c:v>15</c:v>
                  </c:pt>
                  <c:pt idx="1019">
                    <c:v>19</c:v>
                  </c:pt>
                  <c:pt idx="1020">
                    <c:v>23</c:v>
                  </c:pt>
                  <c:pt idx="1021">
                    <c:v>4</c:v>
                  </c:pt>
                  <c:pt idx="1022">
                    <c:v>8</c:v>
                  </c:pt>
                  <c:pt idx="1023">
                    <c:v>12</c:v>
                  </c:pt>
                  <c:pt idx="1024">
                    <c:v>16</c:v>
                  </c:pt>
                  <c:pt idx="1025">
                    <c:v>20</c:v>
                  </c:pt>
                  <c:pt idx="1026">
                    <c:v>24</c:v>
                  </c:pt>
                  <c:pt idx="1027">
                    <c:v>1</c:v>
                  </c:pt>
                  <c:pt idx="1028">
                    <c:v>5</c:v>
                  </c:pt>
                  <c:pt idx="1029">
                    <c:v>9</c:v>
                  </c:pt>
                  <c:pt idx="1030">
                    <c:v>13</c:v>
                  </c:pt>
                  <c:pt idx="1031">
                    <c:v>17</c:v>
                  </c:pt>
                  <c:pt idx="1032">
                    <c:v>21</c:v>
                  </c:pt>
                  <c:pt idx="1033">
                    <c:v>25</c:v>
                  </c:pt>
                  <c:pt idx="1034">
                    <c:v>2</c:v>
                  </c:pt>
                  <c:pt idx="1035">
                    <c:v>6</c:v>
                  </c:pt>
                  <c:pt idx="1036">
                    <c:v>10</c:v>
                  </c:pt>
                  <c:pt idx="1037">
                    <c:v>14</c:v>
                  </c:pt>
                  <c:pt idx="1038">
                    <c:v>18</c:v>
                  </c:pt>
                  <c:pt idx="1039">
                    <c:v>22</c:v>
                  </c:pt>
                  <c:pt idx="1040">
                    <c:v>3</c:v>
                  </c:pt>
                  <c:pt idx="1041">
                    <c:v>7</c:v>
                  </c:pt>
                  <c:pt idx="1042">
                    <c:v>11</c:v>
                  </c:pt>
                  <c:pt idx="1043">
                    <c:v>15</c:v>
                  </c:pt>
                  <c:pt idx="1044">
                    <c:v>19</c:v>
                  </c:pt>
                  <c:pt idx="1045">
                    <c:v>23</c:v>
                  </c:pt>
                  <c:pt idx="1046">
                    <c:v>4</c:v>
                  </c:pt>
                  <c:pt idx="1047">
                    <c:v>8</c:v>
                  </c:pt>
                  <c:pt idx="1048">
                    <c:v>12</c:v>
                  </c:pt>
                  <c:pt idx="1049">
                    <c:v>16</c:v>
                  </c:pt>
                  <c:pt idx="1050">
                    <c:v>20</c:v>
                  </c:pt>
                  <c:pt idx="1051">
                    <c:v>24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9</c:v>
                  </c:pt>
                  <c:pt idx="1055">
                    <c:v>13</c:v>
                  </c:pt>
                  <c:pt idx="1056">
                    <c:v>17</c:v>
                  </c:pt>
                  <c:pt idx="1057">
                    <c:v>21</c:v>
                  </c:pt>
                  <c:pt idx="1058">
                    <c:v>25</c:v>
                  </c:pt>
                  <c:pt idx="1059">
                    <c:v>2</c:v>
                  </c:pt>
                  <c:pt idx="1060">
                    <c:v>6</c:v>
                  </c:pt>
                  <c:pt idx="1061">
                    <c:v>10</c:v>
                  </c:pt>
                  <c:pt idx="1062">
                    <c:v>14</c:v>
                  </c:pt>
                  <c:pt idx="1063">
                    <c:v>18</c:v>
                  </c:pt>
                  <c:pt idx="1064">
                    <c:v>22</c:v>
                  </c:pt>
                  <c:pt idx="1065">
                    <c:v>3</c:v>
                  </c:pt>
                  <c:pt idx="1066">
                    <c:v>7</c:v>
                  </c:pt>
                  <c:pt idx="1067">
                    <c:v>11</c:v>
                  </c:pt>
                  <c:pt idx="1068">
                    <c:v>15</c:v>
                  </c:pt>
                  <c:pt idx="1069">
                    <c:v>19</c:v>
                  </c:pt>
                  <c:pt idx="1070">
                    <c:v>23</c:v>
                  </c:pt>
                  <c:pt idx="1071">
                    <c:v>4</c:v>
                  </c:pt>
                  <c:pt idx="1072">
                    <c:v>8</c:v>
                  </c:pt>
                  <c:pt idx="1073">
                    <c:v>12</c:v>
                  </c:pt>
                  <c:pt idx="1074">
                    <c:v>16</c:v>
                  </c:pt>
                  <c:pt idx="1075">
                    <c:v>20</c:v>
                  </c:pt>
                  <c:pt idx="1076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4">
                    <c:v>A</c:v>
                  </c:pt>
                  <c:pt idx="31">
                    <c:v>B</c:v>
                  </c:pt>
                  <c:pt idx="37">
                    <c:v>C</c:v>
                  </c:pt>
                  <c:pt idx="42">
                    <c:v>D</c:v>
                  </c:pt>
                  <c:pt idx="48">
                    <c:v>A</c:v>
                  </c:pt>
                  <c:pt idx="55">
                    <c:v>B</c:v>
                  </c:pt>
                  <c:pt idx="61">
                    <c:v>C</c:v>
                  </c:pt>
                  <c:pt idx="67">
                    <c:v>D</c:v>
                  </c:pt>
                  <c:pt idx="73">
                    <c:v>A</c:v>
                  </c:pt>
                  <c:pt idx="80">
                    <c:v>B</c:v>
                  </c:pt>
                  <c:pt idx="86">
                    <c:v>C</c:v>
                  </c:pt>
                  <c:pt idx="92">
                    <c:v>D</c:v>
                  </c:pt>
                  <c:pt idx="98">
                    <c:v>A</c:v>
                  </c:pt>
                  <c:pt idx="105">
                    <c:v>B</c:v>
                  </c:pt>
                  <c:pt idx="111">
                    <c:v>C</c:v>
                  </c:pt>
                  <c:pt idx="117">
                    <c:v>D</c:v>
                  </c:pt>
                  <c:pt idx="123">
                    <c:v>A</c:v>
                  </c:pt>
                  <c:pt idx="130">
                    <c:v>B</c:v>
                  </c:pt>
                  <c:pt idx="136">
                    <c:v>C</c:v>
                  </c:pt>
                  <c:pt idx="142">
                    <c:v>D</c:v>
                  </c:pt>
                  <c:pt idx="148">
                    <c:v>A</c:v>
                  </c:pt>
                  <c:pt idx="155">
                    <c:v>B</c:v>
                  </c:pt>
                  <c:pt idx="161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7">
                    <c:v>A</c:v>
                  </c:pt>
                  <c:pt idx="254">
                    <c:v>B</c:v>
                  </c:pt>
                  <c:pt idx="260">
                    <c:v>C</c:v>
                  </c:pt>
                  <c:pt idx="266">
                    <c:v>D</c:v>
                  </c:pt>
                  <c:pt idx="272">
                    <c:v>A</c:v>
                  </c:pt>
                  <c:pt idx="279">
                    <c:v>B</c:v>
                  </c:pt>
                  <c:pt idx="285">
                    <c:v>C</c:v>
                  </c:pt>
                  <c:pt idx="291">
                    <c:v>D</c:v>
                  </c:pt>
                  <c:pt idx="297">
                    <c:v>A</c:v>
                  </c:pt>
                  <c:pt idx="304">
                    <c:v>B</c:v>
                  </c:pt>
                  <c:pt idx="310">
                    <c:v>C</c:v>
                  </c:pt>
                  <c:pt idx="315">
                    <c:v>D</c:v>
                  </c:pt>
                  <c:pt idx="320">
                    <c:v>A</c:v>
                  </c:pt>
                  <c:pt idx="326">
                    <c:v>B</c:v>
                  </c:pt>
                  <c:pt idx="332">
                    <c:v>C</c:v>
                  </c:pt>
                  <c:pt idx="338">
                    <c:v>D</c:v>
                  </c:pt>
                  <c:pt idx="343">
                    <c:v>A</c:v>
                  </c:pt>
                  <c:pt idx="349">
                    <c:v>B</c:v>
                  </c:pt>
                  <c:pt idx="354">
                    <c:v>C</c:v>
                  </c:pt>
                  <c:pt idx="360">
                    <c:v>D</c:v>
                  </c:pt>
                  <c:pt idx="366">
                    <c:v>A</c:v>
                  </c:pt>
                  <c:pt idx="373">
                    <c:v>B</c:v>
                  </c:pt>
                  <c:pt idx="379">
                    <c:v>C</c:v>
                  </c:pt>
                  <c:pt idx="385">
                    <c:v>D</c:v>
                  </c:pt>
                  <c:pt idx="391">
                    <c:v>A</c:v>
                  </c:pt>
                  <c:pt idx="397">
                    <c:v>B</c:v>
                  </c:pt>
                  <c:pt idx="403">
                    <c:v>C</c:v>
                  </c:pt>
                  <c:pt idx="409">
                    <c:v>D</c:v>
                  </c:pt>
                  <c:pt idx="415">
                    <c:v>A</c:v>
                  </c:pt>
                  <c:pt idx="422">
                    <c:v>B</c:v>
                  </c:pt>
                  <c:pt idx="428">
                    <c:v>C</c:v>
                  </c:pt>
                  <c:pt idx="433">
                    <c:v>D</c:v>
                  </c:pt>
                  <c:pt idx="439">
                    <c:v>A</c:v>
                  </c:pt>
                  <c:pt idx="446">
                    <c:v>B</c:v>
                  </c:pt>
                  <c:pt idx="452">
                    <c:v>C</c:v>
                  </c:pt>
                  <c:pt idx="457">
                    <c:v>D</c:v>
                  </c:pt>
                  <c:pt idx="463">
                    <c:v>A</c:v>
                  </c:pt>
                  <c:pt idx="470">
                    <c:v>B</c:v>
                  </c:pt>
                  <c:pt idx="476">
                    <c:v>C</c:v>
                  </c:pt>
                  <c:pt idx="482">
                    <c:v>D</c:v>
                  </c:pt>
                  <c:pt idx="488">
                    <c:v>A</c:v>
                  </c:pt>
                  <c:pt idx="495">
                    <c:v>B</c:v>
                  </c:pt>
                  <c:pt idx="501">
                    <c:v>C</c:v>
                  </c:pt>
                  <c:pt idx="507">
                    <c:v>D</c:v>
                  </c:pt>
                  <c:pt idx="513">
                    <c:v>A</c:v>
                  </c:pt>
                  <c:pt idx="519">
                    <c:v>B</c:v>
                  </c:pt>
                  <c:pt idx="525">
                    <c:v>C</c:v>
                  </c:pt>
                  <c:pt idx="529">
                    <c:v>D</c:v>
                  </c:pt>
                  <c:pt idx="535">
                    <c:v>A</c:v>
                  </c:pt>
                  <c:pt idx="542">
                    <c:v>B</c:v>
                  </c:pt>
                  <c:pt idx="548">
                    <c:v>C</c:v>
                  </c:pt>
                  <c:pt idx="554">
                    <c:v>D</c:v>
                  </c:pt>
                  <c:pt idx="560">
                    <c:v>A</c:v>
                  </c:pt>
                  <c:pt idx="566">
                    <c:v>B</c:v>
                  </c:pt>
                  <c:pt idx="572">
                    <c:v>C</c:v>
                  </c:pt>
                  <c:pt idx="578">
                    <c:v>D</c:v>
                  </c:pt>
                  <c:pt idx="584">
                    <c:v>A</c:v>
                  </c:pt>
                  <c:pt idx="591">
                    <c:v>B</c:v>
                  </c:pt>
                  <c:pt idx="597">
                    <c:v>C</c:v>
                  </c:pt>
                  <c:pt idx="603">
                    <c:v>D</c:v>
                  </c:pt>
                  <c:pt idx="609">
                    <c:v>A</c:v>
                  </c:pt>
                  <c:pt idx="615">
                    <c:v>B</c:v>
                  </c:pt>
                  <c:pt idx="621">
                    <c:v>C</c:v>
                  </c:pt>
                  <c:pt idx="626">
                    <c:v>D</c:v>
                  </c:pt>
                  <c:pt idx="632">
                    <c:v>A</c:v>
                  </c:pt>
                  <c:pt idx="639">
                    <c:v>B</c:v>
                  </c:pt>
                  <c:pt idx="645">
                    <c:v>C</c:v>
                  </c:pt>
                  <c:pt idx="651">
                    <c:v>D</c:v>
                  </c:pt>
                  <c:pt idx="657">
                    <c:v>A</c:v>
                  </c:pt>
                  <c:pt idx="664">
                    <c:v>B</c:v>
                  </c:pt>
                  <c:pt idx="670">
                    <c:v>C</c:v>
                  </c:pt>
                  <c:pt idx="676">
                    <c:v>D</c:v>
                  </c:pt>
                  <c:pt idx="682">
                    <c:v>A</c:v>
                  </c:pt>
                  <c:pt idx="688">
                    <c:v>B</c:v>
                  </c:pt>
                  <c:pt idx="693">
                    <c:v>C</c:v>
                  </c:pt>
                  <c:pt idx="699">
                    <c:v>D</c:v>
                  </c:pt>
                  <c:pt idx="705">
                    <c:v>A</c:v>
                  </c:pt>
                  <c:pt idx="712">
                    <c:v>B</c:v>
                  </c:pt>
                  <c:pt idx="718">
                    <c:v>C</c:v>
                  </c:pt>
                  <c:pt idx="724">
                    <c:v>D</c:v>
                  </c:pt>
                  <c:pt idx="730">
                    <c:v>A</c:v>
                  </c:pt>
                  <c:pt idx="737">
                    <c:v>B</c:v>
                  </c:pt>
                  <c:pt idx="743">
                    <c:v>C</c:v>
                  </c:pt>
                  <c:pt idx="749">
                    <c:v>D</c:v>
                  </c:pt>
                  <c:pt idx="755">
                    <c:v>A</c:v>
                  </c:pt>
                  <c:pt idx="762">
                    <c:v>B</c:v>
                  </c:pt>
                  <c:pt idx="768">
                    <c:v>C</c:v>
                  </c:pt>
                  <c:pt idx="774">
                    <c:v>D</c:v>
                  </c:pt>
                  <c:pt idx="780">
                    <c:v>A</c:v>
                  </c:pt>
                  <c:pt idx="787">
                    <c:v>B</c:v>
                  </c:pt>
                  <c:pt idx="793">
                    <c:v>C</c:v>
                  </c:pt>
                  <c:pt idx="799">
                    <c:v>D</c:v>
                  </c:pt>
                  <c:pt idx="805">
                    <c:v>A</c:v>
                  </c:pt>
                  <c:pt idx="812">
                    <c:v>B</c:v>
                  </c:pt>
                  <c:pt idx="818">
                    <c:v>C</c:v>
                  </c:pt>
                  <c:pt idx="824">
                    <c:v>D</c:v>
                  </c:pt>
                  <c:pt idx="830">
                    <c:v>A</c:v>
                  </c:pt>
                  <c:pt idx="837">
                    <c:v>B</c:v>
                  </c:pt>
                  <c:pt idx="843">
                    <c:v>C</c:v>
                  </c:pt>
                  <c:pt idx="849">
                    <c:v>D</c:v>
                  </c:pt>
                  <c:pt idx="855">
                    <c:v>A</c:v>
                  </c:pt>
                  <c:pt idx="862">
                    <c:v>B</c:v>
                  </c:pt>
                  <c:pt idx="868">
                    <c:v>C</c:v>
                  </c:pt>
                  <c:pt idx="874">
                    <c:v>D</c:v>
                  </c:pt>
                  <c:pt idx="880">
                    <c:v>A</c:v>
                  </c:pt>
                  <c:pt idx="887">
                    <c:v>B</c:v>
                  </c:pt>
                  <c:pt idx="893">
                    <c:v>C</c:v>
                  </c:pt>
                  <c:pt idx="899">
                    <c:v>D</c:v>
                  </c:pt>
                  <c:pt idx="905">
                    <c:v>A</c:v>
                  </c:pt>
                  <c:pt idx="912">
                    <c:v>B</c:v>
                  </c:pt>
                  <c:pt idx="918">
                    <c:v>C</c:v>
                  </c:pt>
                  <c:pt idx="924">
                    <c:v>D</c:v>
                  </c:pt>
                  <c:pt idx="930">
                    <c:v>A</c:v>
                  </c:pt>
                  <c:pt idx="937">
                    <c:v>B</c:v>
                  </c:pt>
                  <c:pt idx="943">
                    <c:v>C</c:v>
                  </c:pt>
                  <c:pt idx="949">
                    <c:v>D</c:v>
                  </c:pt>
                  <c:pt idx="955">
                    <c:v>A</c:v>
                  </c:pt>
                  <c:pt idx="962">
                    <c:v>B</c:v>
                  </c:pt>
                  <c:pt idx="968">
                    <c:v>C</c:v>
                  </c:pt>
                  <c:pt idx="973">
                    <c:v>D</c:v>
                  </c:pt>
                  <c:pt idx="979">
                    <c:v>A</c:v>
                  </c:pt>
                  <c:pt idx="985">
                    <c:v>B</c:v>
                  </c:pt>
                  <c:pt idx="990">
                    <c:v>C</c:v>
                  </c:pt>
                  <c:pt idx="996">
                    <c:v>D</c:v>
                  </c:pt>
                  <c:pt idx="1002">
                    <c:v>A</c:v>
                  </c:pt>
                  <c:pt idx="1009">
                    <c:v>B</c:v>
                  </c:pt>
                  <c:pt idx="1015">
                    <c:v>C</c:v>
                  </c:pt>
                  <c:pt idx="1021">
                    <c:v>D</c:v>
                  </c:pt>
                  <c:pt idx="1027">
                    <c:v>A</c:v>
                  </c:pt>
                  <c:pt idx="1034">
                    <c:v>B</c:v>
                  </c:pt>
                  <c:pt idx="1040">
                    <c:v>C</c:v>
                  </c:pt>
                  <c:pt idx="1046">
                    <c:v>D</c:v>
                  </c:pt>
                  <c:pt idx="1052">
                    <c:v>A</c:v>
                  </c:pt>
                  <c:pt idx="1059">
                    <c:v>B</c:v>
                  </c:pt>
                  <c:pt idx="1065">
                    <c:v>C</c:v>
                  </c:pt>
                  <c:pt idx="1071">
                    <c:v>D</c:v>
                  </c:pt>
                </c:lvl>
                <c:lvl>
                  <c:pt idx="0">
                    <c:v>W07</c:v>
                  </c:pt>
                  <c:pt idx="24">
                    <c:v>W10</c:v>
                  </c:pt>
                  <c:pt idx="48">
                    <c:v>W15</c:v>
                  </c:pt>
                  <c:pt idx="73">
                    <c:v>W17</c:v>
                  </c:pt>
                  <c:pt idx="98">
                    <c:v>W19</c:v>
                  </c:pt>
                  <c:pt idx="123">
                    <c:v>W25</c:v>
                  </c:pt>
                  <c:pt idx="148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7">
                    <c:v>W36</c:v>
                  </c:pt>
                  <c:pt idx="272">
                    <c:v>W37</c:v>
                  </c:pt>
                  <c:pt idx="297">
                    <c:v>W38</c:v>
                  </c:pt>
                  <c:pt idx="320">
                    <c:v>W39</c:v>
                  </c:pt>
                  <c:pt idx="343">
                    <c:v>W40</c:v>
                  </c:pt>
                  <c:pt idx="366">
                    <c:v>W43</c:v>
                  </c:pt>
                  <c:pt idx="391">
                    <c:v>W44</c:v>
                  </c:pt>
                  <c:pt idx="415">
                    <c:v>W49</c:v>
                  </c:pt>
                  <c:pt idx="439">
                    <c:v>W02</c:v>
                  </c:pt>
                  <c:pt idx="463">
                    <c:v>W03</c:v>
                  </c:pt>
                  <c:pt idx="488">
                    <c:v>W16</c:v>
                  </c:pt>
                  <c:pt idx="513">
                    <c:v>W20</c:v>
                  </c:pt>
                  <c:pt idx="535">
                    <c:v>W21</c:v>
                  </c:pt>
                  <c:pt idx="560">
                    <c:v>W25</c:v>
                  </c:pt>
                  <c:pt idx="584">
                    <c:v>W39</c:v>
                  </c:pt>
                  <c:pt idx="609">
                    <c:v>W41</c:v>
                  </c:pt>
                  <c:pt idx="632">
                    <c:v>W45</c:v>
                  </c:pt>
                  <c:pt idx="657">
                    <c:v>W46</c:v>
                  </c:pt>
                  <c:pt idx="682">
                    <c:v>W47</c:v>
                  </c:pt>
                  <c:pt idx="705">
                    <c:v>W49</c:v>
                  </c:pt>
                  <c:pt idx="730">
                    <c:v>W02</c:v>
                  </c:pt>
                  <c:pt idx="755">
                    <c:v>W05</c:v>
                  </c:pt>
                  <c:pt idx="780">
                    <c:v>W07</c:v>
                  </c:pt>
                  <c:pt idx="805">
                    <c:v>W08</c:v>
                  </c:pt>
                  <c:pt idx="830">
                    <c:v>W10</c:v>
                  </c:pt>
                  <c:pt idx="855">
                    <c:v>W15</c:v>
                  </c:pt>
                  <c:pt idx="880">
                    <c:v>W18</c:v>
                  </c:pt>
                  <c:pt idx="905">
                    <c:v>W22</c:v>
                  </c:pt>
                  <c:pt idx="930">
                    <c:v>W25</c:v>
                  </c:pt>
                  <c:pt idx="955">
                    <c:v>W28</c:v>
                  </c:pt>
                  <c:pt idx="979">
                    <c:v>W30</c:v>
                  </c:pt>
                  <c:pt idx="1002">
                    <c:v>W32</c:v>
                  </c:pt>
                  <c:pt idx="1027">
                    <c:v>W33</c:v>
                  </c:pt>
                  <c:pt idx="1052">
                    <c:v>W36</c:v>
                  </c:pt>
                </c:lvl>
                <c:lvl>
                  <c:pt idx="0">
                    <c:v>2022 </c:v>
                  </c:pt>
                  <c:pt idx="439">
                    <c:v>2023 </c:v>
                  </c:pt>
                  <c:pt idx="7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'C031JI_2'!$H$6:$H$1084</c:f>
              <c:numCache>
                <c:formatCode>0.00_ </c:formatCode>
                <c:ptCount val="107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6</c:v>
                </c:pt>
                <c:pt idx="349">
                  <c:v>6</c:v>
                </c:pt>
                <c:pt idx="350">
                  <c:v>6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6</c:v>
                </c:pt>
                <c:pt idx="357">
                  <c:v>6</c:v>
                </c:pt>
                <c:pt idx="358">
                  <c:v>6</c:v>
                </c:pt>
                <c:pt idx="359">
                  <c:v>6</c:v>
                </c:pt>
                <c:pt idx="360">
                  <c:v>6</c:v>
                </c:pt>
                <c:pt idx="361">
                  <c:v>6</c:v>
                </c:pt>
                <c:pt idx="362">
                  <c:v>6</c:v>
                </c:pt>
                <c:pt idx="363">
                  <c:v>6</c:v>
                </c:pt>
                <c:pt idx="364">
                  <c:v>6</c:v>
                </c:pt>
                <c:pt idx="365">
                  <c:v>6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6</c:v>
                </c:pt>
                <c:pt idx="386">
                  <c:v>6</c:v>
                </c:pt>
                <c:pt idx="387">
                  <c:v>6</c:v>
                </c:pt>
                <c:pt idx="388">
                  <c:v>6</c:v>
                </c:pt>
                <c:pt idx="389">
                  <c:v>6</c:v>
                </c:pt>
                <c:pt idx="390">
                  <c:v>6</c:v>
                </c:pt>
                <c:pt idx="391">
                  <c:v>6</c:v>
                </c:pt>
                <c:pt idx="392">
                  <c:v>6</c:v>
                </c:pt>
                <c:pt idx="393">
                  <c:v>6</c:v>
                </c:pt>
                <c:pt idx="394">
                  <c:v>6</c:v>
                </c:pt>
                <c:pt idx="395">
                  <c:v>6</c:v>
                </c:pt>
                <c:pt idx="396">
                  <c:v>6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6</c:v>
                </c:pt>
                <c:pt idx="401">
                  <c:v>6</c:v>
                </c:pt>
                <c:pt idx="402">
                  <c:v>6</c:v>
                </c:pt>
                <c:pt idx="403">
                  <c:v>6</c:v>
                </c:pt>
                <c:pt idx="404">
                  <c:v>6</c:v>
                </c:pt>
                <c:pt idx="405">
                  <c:v>6</c:v>
                </c:pt>
                <c:pt idx="406">
                  <c:v>6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6</c:v>
                </c:pt>
                <c:pt idx="434">
                  <c:v>6</c:v>
                </c:pt>
                <c:pt idx="435">
                  <c:v>6</c:v>
                </c:pt>
                <c:pt idx="436">
                  <c:v>6</c:v>
                </c:pt>
                <c:pt idx="437">
                  <c:v>6</c:v>
                </c:pt>
                <c:pt idx="438">
                  <c:v>6</c:v>
                </c:pt>
                <c:pt idx="439">
                  <c:v>6</c:v>
                </c:pt>
                <c:pt idx="440">
                  <c:v>6</c:v>
                </c:pt>
                <c:pt idx="441">
                  <c:v>6</c:v>
                </c:pt>
                <c:pt idx="442">
                  <c:v>6</c:v>
                </c:pt>
                <c:pt idx="443">
                  <c:v>6</c:v>
                </c:pt>
                <c:pt idx="444">
                  <c:v>6</c:v>
                </c:pt>
                <c:pt idx="445">
                  <c:v>6</c:v>
                </c:pt>
                <c:pt idx="446">
                  <c:v>6</c:v>
                </c:pt>
                <c:pt idx="447">
                  <c:v>6</c:v>
                </c:pt>
                <c:pt idx="448">
                  <c:v>6</c:v>
                </c:pt>
                <c:pt idx="449">
                  <c:v>6</c:v>
                </c:pt>
                <c:pt idx="450">
                  <c:v>6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6</c:v>
                </c:pt>
                <c:pt idx="455">
                  <c:v>6</c:v>
                </c:pt>
                <c:pt idx="456">
                  <c:v>6</c:v>
                </c:pt>
                <c:pt idx="457">
                  <c:v>6</c:v>
                </c:pt>
                <c:pt idx="458">
                  <c:v>6</c:v>
                </c:pt>
                <c:pt idx="459">
                  <c:v>6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6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6</c:v>
                </c:pt>
                <c:pt idx="527">
                  <c:v>6</c:v>
                </c:pt>
                <c:pt idx="528">
                  <c:v>6</c:v>
                </c:pt>
                <c:pt idx="529">
                  <c:v>6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6</c:v>
                </c:pt>
                <c:pt idx="534">
                  <c:v>6</c:v>
                </c:pt>
                <c:pt idx="535">
                  <c:v>6</c:v>
                </c:pt>
                <c:pt idx="536">
                  <c:v>6</c:v>
                </c:pt>
                <c:pt idx="537">
                  <c:v>6</c:v>
                </c:pt>
                <c:pt idx="538">
                  <c:v>6</c:v>
                </c:pt>
                <c:pt idx="539">
                  <c:v>6</c:v>
                </c:pt>
                <c:pt idx="540">
                  <c:v>6</c:v>
                </c:pt>
                <c:pt idx="541">
                  <c:v>6</c:v>
                </c:pt>
                <c:pt idx="542">
                  <c:v>6</c:v>
                </c:pt>
                <c:pt idx="543">
                  <c:v>6</c:v>
                </c:pt>
                <c:pt idx="544">
                  <c:v>6</c:v>
                </c:pt>
                <c:pt idx="545">
                  <c:v>6</c:v>
                </c:pt>
                <c:pt idx="546">
                  <c:v>6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6</c:v>
                </c:pt>
                <c:pt idx="553">
                  <c:v>6</c:v>
                </c:pt>
                <c:pt idx="554">
                  <c:v>6</c:v>
                </c:pt>
                <c:pt idx="555">
                  <c:v>6</c:v>
                </c:pt>
                <c:pt idx="556">
                  <c:v>6</c:v>
                </c:pt>
                <c:pt idx="557">
                  <c:v>6</c:v>
                </c:pt>
                <c:pt idx="558">
                  <c:v>6</c:v>
                </c:pt>
                <c:pt idx="559">
                  <c:v>6</c:v>
                </c:pt>
                <c:pt idx="560">
                  <c:v>6</c:v>
                </c:pt>
                <c:pt idx="561">
                  <c:v>6</c:v>
                </c:pt>
                <c:pt idx="562">
                  <c:v>6</c:v>
                </c:pt>
                <c:pt idx="563">
                  <c:v>6</c:v>
                </c:pt>
                <c:pt idx="564">
                  <c:v>6</c:v>
                </c:pt>
                <c:pt idx="565">
                  <c:v>6</c:v>
                </c:pt>
                <c:pt idx="566">
                  <c:v>6</c:v>
                </c:pt>
                <c:pt idx="567">
                  <c:v>6</c:v>
                </c:pt>
                <c:pt idx="568">
                  <c:v>6</c:v>
                </c:pt>
                <c:pt idx="569">
                  <c:v>6</c:v>
                </c:pt>
                <c:pt idx="570">
                  <c:v>6</c:v>
                </c:pt>
                <c:pt idx="571">
                  <c:v>6</c:v>
                </c:pt>
                <c:pt idx="572">
                  <c:v>6</c:v>
                </c:pt>
                <c:pt idx="573">
                  <c:v>6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6</c:v>
                </c:pt>
                <c:pt idx="578">
                  <c:v>6</c:v>
                </c:pt>
                <c:pt idx="579">
                  <c:v>6</c:v>
                </c:pt>
                <c:pt idx="580">
                  <c:v>6</c:v>
                </c:pt>
                <c:pt idx="581">
                  <c:v>6</c:v>
                </c:pt>
                <c:pt idx="582">
                  <c:v>6</c:v>
                </c:pt>
                <c:pt idx="583">
                  <c:v>6</c:v>
                </c:pt>
                <c:pt idx="584">
                  <c:v>6</c:v>
                </c:pt>
                <c:pt idx="585">
                  <c:v>6</c:v>
                </c:pt>
                <c:pt idx="586">
                  <c:v>6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6</c:v>
                </c:pt>
                <c:pt idx="592">
                  <c:v>6</c:v>
                </c:pt>
                <c:pt idx="593">
                  <c:v>6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6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6</c:v>
                </c:pt>
                <c:pt idx="616">
                  <c:v>6</c:v>
                </c:pt>
                <c:pt idx="617">
                  <c:v>6</c:v>
                </c:pt>
                <c:pt idx="618">
                  <c:v>6</c:v>
                </c:pt>
                <c:pt idx="619">
                  <c:v>6</c:v>
                </c:pt>
                <c:pt idx="620">
                  <c:v>6</c:v>
                </c:pt>
                <c:pt idx="621">
                  <c:v>6</c:v>
                </c:pt>
                <c:pt idx="622">
                  <c:v>6</c:v>
                </c:pt>
                <c:pt idx="623">
                  <c:v>6</c:v>
                </c:pt>
                <c:pt idx="624">
                  <c:v>6</c:v>
                </c:pt>
                <c:pt idx="625">
                  <c:v>6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6</c:v>
                </c:pt>
                <c:pt idx="631">
                  <c:v>6</c:v>
                </c:pt>
                <c:pt idx="632">
                  <c:v>6</c:v>
                </c:pt>
                <c:pt idx="633">
                  <c:v>6</c:v>
                </c:pt>
                <c:pt idx="634">
                  <c:v>6</c:v>
                </c:pt>
                <c:pt idx="635">
                  <c:v>6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6</c:v>
                </c:pt>
                <c:pt idx="643">
                  <c:v>6</c:v>
                </c:pt>
                <c:pt idx="644">
                  <c:v>6</c:v>
                </c:pt>
                <c:pt idx="645">
                  <c:v>6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6</c:v>
                </c:pt>
                <c:pt idx="670">
                  <c:v>6</c:v>
                </c:pt>
                <c:pt idx="671">
                  <c:v>6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6</c:v>
                </c:pt>
                <c:pt idx="680">
                  <c:v>6</c:v>
                </c:pt>
                <c:pt idx="681">
                  <c:v>6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6</c:v>
                </c:pt>
                <c:pt idx="686">
                  <c:v>6</c:v>
                </c:pt>
                <c:pt idx="687">
                  <c:v>6</c:v>
                </c:pt>
                <c:pt idx="688">
                  <c:v>6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6</c:v>
                </c:pt>
                <c:pt idx="706">
                  <c:v>6</c:v>
                </c:pt>
                <c:pt idx="707">
                  <c:v>6</c:v>
                </c:pt>
                <c:pt idx="708">
                  <c:v>6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6</c:v>
                </c:pt>
                <c:pt idx="714">
                  <c:v>6</c:v>
                </c:pt>
                <c:pt idx="715">
                  <c:v>6</c:v>
                </c:pt>
                <c:pt idx="716">
                  <c:v>6</c:v>
                </c:pt>
                <c:pt idx="717">
                  <c:v>6</c:v>
                </c:pt>
                <c:pt idx="718">
                  <c:v>6</c:v>
                </c:pt>
                <c:pt idx="719">
                  <c:v>6</c:v>
                </c:pt>
                <c:pt idx="720">
                  <c:v>6</c:v>
                </c:pt>
                <c:pt idx="721">
                  <c:v>6</c:v>
                </c:pt>
                <c:pt idx="722">
                  <c:v>6</c:v>
                </c:pt>
                <c:pt idx="723">
                  <c:v>6</c:v>
                </c:pt>
                <c:pt idx="724">
                  <c:v>6</c:v>
                </c:pt>
                <c:pt idx="725">
                  <c:v>6</c:v>
                </c:pt>
                <c:pt idx="726">
                  <c:v>6</c:v>
                </c:pt>
                <c:pt idx="727">
                  <c:v>6</c:v>
                </c:pt>
                <c:pt idx="728">
                  <c:v>6</c:v>
                </c:pt>
                <c:pt idx="729">
                  <c:v>6</c:v>
                </c:pt>
                <c:pt idx="730">
                  <c:v>6</c:v>
                </c:pt>
                <c:pt idx="731">
                  <c:v>6</c:v>
                </c:pt>
                <c:pt idx="732">
                  <c:v>6</c:v>
                </c:pt>
                <c:pt idx="733">
                  <c:v>6</c:v>
                </c:pt>
                <c:pt idx="734">
                  <c:v>6</c:v>
                </c:pt>
                <c:pt idx="735">
                  <c:v>6</c:v>
                </c:pt>
                <c:pt idx="736">
                  <c:v>6</c:v>
                </c:pt>
                <c:pt idx="737">
                  <c:v>6</c:v>
                </c:pt>
                <c:pt idx="738">
                  <c:v>6</c:v>
                </c:pt>
                <c:pt idx="739">
                  <c:v>6</c:v>
                </c:pt>
                <c:pt idx="740">
                  <c:v>6</c:v>
                </c:pt>
                <c:pt idx="741">
                  <c:v>6</c:v>
                </c:pt>
                <c:pt idx="742">
                  <c:v>6</c:v>
                </c:pt>
                <c:pt idx="743">
                  <c:v>6</c:v>
                </c:pt>
                <c:pt idx="744">
                  <c:v>6</c:v>
                </c:pt>
                <c:pt idx="745">
                  <c:v>6</c:v>
                </c:pt>
                <c:pt idx="746">
                  <c:v>6</c:v>
                </c:pt>
                <c:pt idx="747">
                  <c:v>6</c:v>
                </c:pt>
                <c:pt idx="748">
                  <c:v>6</c:v>
                </c:pt>
                <c:pt idx="749">
                  <c:v>6</c:v>
                </c:pt>
                <c:pt idx="750">
                  <c:v>6</c:v>
                </c:pt>
                <c:pt idx="751">
                  <c:v>6</c:v>
                </c:pt>
                <c:pt idx="752">
                  <c:v>6</c:v>
                </c:pt>
                <c:pt idx="753">
                  <c:v>6</c:v>
                </c:pt>
                <c:pt idx="754">
                  <c:v>6</c:v>
                </c:pt>
                <c:pt idx="755">
                  <c:v>6</c:v>
                </c:pt>
                <c:pt idx="756">
                  <c:v>6</c:v>
                </c:pt>
                <c:pt idx="757">
                  <c:v>6</c:v>
                </c:pt>
                <c:pt idx="758">
                  <c:v>6</c:v>
                </c:pt>
                <c:pt idx="759">
                  <c:v>6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6</c:v>
                </c:pt>
                <c:pt idx="764">
                  <c:v>6</c:v>
                </c:pt>
                <c:pt idx="765">
                  <c:v>6</c:v>
                </c:pt>
                <c:pt idx="766">
                  <c:v>6</c:v>
                </c:pt>
                <c:pt idx="767">
                  <c:v>6</c:v>
                </c:pt>
                <c:pt idx="768">
                  <c:v>6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6</c:v>
                </c:pt>
                <c:pt idx="773">
                  <c:v>6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6</c:v>
                </c:pt>
                <c:pt idx="779">
                  <c:v>6</c:v>
                </c:pt>
                <c:pt idx="780">
                  <c:v>6</c:v>
                </c:pt>
                <c:pt idx="781">
                  <c:v>6</c:v>
                </c:pt>
                <c:pt idx="782">
                  <c:v>6</c:v>
                </c:pt>
                <c:pt idx="783">
                  <c:v>6</c:v>
                </c:pt>
                <c:pt idx="784">
                  <c:v>6</c:v>
                </c:pt>
                <c:pt idx="785">
                  <c:v>6</c:v>
                </c:pt>
                <c:pt idx="786">
                  <c:v>6</c:v>
                </c:pt>
                <c:pt idx="787">
                  <c:v>6</c:v>
                </c:pt>
                <c:pt idx="788">
                  <c:v>6</c:v>
                </c:pt>
                <c:pt idx="789">
                  <c:v>6</c:v>
                </c:pt>
                <c:pt idx="790">
                  <c:v>6</c:v>
                </c:pt>
                <c:pt idx="791">
                  <c:v>6</c:v>
                </c:pt>
                <c:pt idx="792">
                  <c:v>6</c:v>
                </c:pt>
                <c:pt idx="793">
                  <c:v>6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6</c:v>
                </c:pt>
                <c:pt idx="800">
                  <c:v>6</c:v>
                </c:pt>
                <c:pt idx="801">
                  <c:v>6</c:v>
                </c:pt>
                <c:pt idx="802">
                  <c:v>6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6</c:v>
                </c:pt>
                <c:pt idx="809">
                  <c:v>6</c:v>
                </c:pt>
                <c:pt idx="810">
                  <c:v>6</c:v>
                </c:pt>
                <c:pt idx="811">
                  <c:v>6</c:v>
                </c:pt>
                <c:pt idx="812">
                  <c:v>6</c:v>
                </c:pt>
                <c:pt idx="813">
                  <c:v>6</c:v>
                </c:pt>
                <c:pt idx="814">
                  <c:v>6</c:v>
                </c:pt>
                <c:pt idx="815">
                  <c:v>6</c:v>
                </c:pt>
                <c:pt idx="816">
                  <c:v>6</c:v>
                </c:pt>
                <c:pt idx="817">
                  <c:v>6</c:v>
                </c:pt>
                <c:pt idx="818">
                  <c:v>6</c:v>
                </c:pt>
                <c:pt idx="819">
                  <c:v>6</c:v>
                </c:pt>
                <c:pt idx="820">
                  <c:v>6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6</c:v>
                </c:pt>
                <c:pt idx="825">
                  <c:v>6</c:v>
                </c:pt>
                <c:pt idx="826">
                  <c:v>6</c:v>
                </c:pt>
                <c:pt idx="827">
                  <c:v>6</c:v>
                </c:pt>
                <c:pt idx="828">
                  <c:v>6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6</c:v>
                </c:pt>
                <c:pt idx="833">
                  <c:v>6</c:v>
                </c:pt>
                <c:pt idx="834">
                  <c:v>6</c:v>
                </c:pt>
                <c:pt idx="835">
                  <c:v>6</c:v>
                </c:pt>
                <c:pt idx="836">
                  <c:v>6</c:v>
                </c:pt>
                <c:pt idx="837">
                  <c:v>6</c:v>
                </c:pt>
                <c:pt idx="838">
                  <c:v>6</c:v>
                </c:pt>
                <c:pt idx="839">
                  <c:v>6</c:v>
                </c:pt>
                <c:pt idx="840">
                  <c:v>6</c:v>
                </c:pt>
                <c:pt idx="841">
                  <c:v>6</c:v>
                </c:pt>
                <c:pt idx="842">
                  <c:v>6</c:v>
                </c:pt>
                <c:pt idx="843">
                  <c:v>6</c:v>
                </c:pt>
                <c:pt idx="844">
                  <c:v>6</c:v>
                </c:pt>
                <c:pt idx="845">
                  <c:v>6</c:v>
                </c:pt>
                <c:pt idx="846">
                  <c:v>6</c:v>
                </c:pt>
                <c:pt idx="847">
                  <c:v>6</c:v>
                </c:pt>
                <c:pt idx="848">
                  <c:v>6</c:v>
                </c:pt>
                <c:pt idx="849">
                  <c:v>6</c:v>
                </c:pt>
                <c:pt idx="850">
                  <c:v>6</c:v>
                </c:pt>
                <c:pt idx="851">
                  <c:v>6</c:v>
                </c:pt>
                <c:pt idx="852">
                  <c:v>6</c:v>
                </c:pt>
                <c:pt idx="853">
                  <c:v>6</c:v>
                </c:pt>
                <c:pt idx="854">
                  <c:v>6</c:v>
                </c:pt>
                <c:pt idx="855">
                  <c:v>6</c:v>
                </c:pt>
                <c:pt idx="856">
                  <c:v>6</c:v>
                </c:pt>
                <c:pt idx="857">
                  <c:v>6</c:v>
                </c:pt>
                <c:pt idx="858">
                  <c:v>6</c:v>
                </c:pt>
                <c:pt idx="859">
                  <c:v>6</c:v>
                </c:pt>
                <c:pt idx="860">
                  <c:v>6</c:v>
                </c:pt>
                <c:pt idx="861">
                  <c:v>6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6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6</c:v>
                </c:pt>
                <c:pt idx="946">
                  <c:v>6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6</c:v>
                </c:pt>
                <c:pt idx="951">
                  <c:v>6</c:v>
                </c:pt>
                <c:pt idx="952">
                  <c:v>6</c:v>
                </c:pt>
                <c:pt idx="953">
                  <c:v>6</c:v>
                </c:pt>
                <c:pt idx="954">
                  <c:v>6</c:v>
                </c:pt>
                <c:pt idx="955">
                  <c:v>6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6</c:v>
                </c:pt>
                <c:pt idx="963">
                  <c:v>6</c:v>
                </c:pt>
                <c:pt idx="964">
                  <c:v>6</c:v>
                </c:pt>
                <c:pt idx="965">
                  <c:v>6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6</c:v>
                </c:pt>
                <c:pt idx="973">
                  <c:v>6</c:v>
                </c:pt>
                <c:pt idx="974">
                  <c:v>6</c:v>
                </c:pt>
                <c:pt idx="975">
                  <c:v>6</c:v>
                </c:pt>
                <c:pt idx="976">
                  <c:v>6</c:v>
                </c:pt>
                <c:pt idx="977">
                  <c:v>6</c:v>
                </c:pt>
                <c:pt idx="978">
                  <c:v>6</c:v>
                </c:pt>
                <c:pt idx="979">
                  <c:v>6</c:v>
                </c:pt>
                <c:pt idx="980">
                  <c:v>6</c:v>
                </c:pt>
                <c:pt idx="981">
                  <c:v>6</c:v>
                </c:pt>
                <c:pt idx="982">
                  <c:v>6</c:v>
                </c:pt>
                <c:pt idx="983">
                  <c:v>6</c:v>
                </c:pt>
                <c:pt idx="984">
                  <c:v>6</c:v>
                </c:pt>
                <c:pt idx="985">
                  <c:v>6</c:v>
                </c:pt>
                <c:pt idx="986">
                  <c:v>6</c:v>
                </c:pt>
                <c:pt idx="987">
                  <c:v>6</c:v>
                </c:pt>
                <c:pt idx="988">
                  <c:v>6</c:v>
                </c:pt>
                <c:pt idx="989">
                  <c:v>6</c:v>
                </c:pt>
                <c:pt idx="990">
                  <c:v>6</c:v>
                </c:pt>
                <c:pt idx="991">
                  <c:v>6</c:v>
                </c:pt>
                <c:pt idx="992">
                  <c:v>6</c:v>
                </c:pt>
                <c:pt idx="993">
                  <c:v>6</c:v>
                </c:pt>
                <c:pt idx="994">
                  <c:v>6</c:v>
                </c:pt>
                <c:pt idx="995">
                  <c:v>6</c:v>
                </c:pt>
                <c:pt idx="996">
                  <c:v>6</c:v>
                </c:pt>
                <c:pt idx="997">
                  <c:v>6</c:v>
                </c:pt>
                <c:pt idx="998">
                  <c:v>6</c:v>
                </c:pt>
                <c:pt idx="999">
                  <c:v>6</c:v>
                </c:pt>
                <c:pt idx="1000">
                  <c:v>6</c:v>
                </c:pt>
                <c:pt idx="1001">
                  <c:v>6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6</c:v>
                </c:pt>
                <c:pt idx="1026">
                  <c:v>6</c:v>
                </c:pt>
                <c:pt idx="1027">
                  <c:v>6</c:v>
                </c:pt>
                <c:pt idx="1028">
                  <c:v>6</c:v>
                </c:pt>
                <c:pt idx="1029">
                  <c:v>6</c:v>
                </c:pt>
                <c:pt idx="1030">
                  <c:v>6</c:v>
                </c:pt>
                <c:pt idx="1031">
                  <c:v>6</c:v>
                </c:pt>
                <c:pt idx="1032">
                  <c:v>6</c:v>
                </c:pt>
                <c:pt idx="1033">
                  <c:v>6</c:v>
                </c:pt>
                <c:pt idx="1034">
                  <c:v>6</c:v>
                </c:pt>
                <c:pt idx="1035">
                  <c:v>6</c:v>
                </c:pt>
                <c:pt idx="1036">
                  <c:v>6</c:v>
                </c:pt>
                <c:pt idx="1037">
                  <c:v>6</c:v>
                </c:pt>
                <c:pt idx="1038">
                  <c:v>6</c:v>
                </c:pt>
                <c:pt idx="1039">
                  <c:v>6</c:v>
                </c:pt>
                <c:pt idx="1040">
                  <c:v>6</c:v>
                </c:pt>
                <c:pt idx="1041">
                  <c:v>6</c:v>
                </c:pt>
                <c:pt idx="1042">
                  <c:v>6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6</c:v>
                </c:pt>
                <c:pt idx="1048">
                  <c:v>6</c:v>
                </c:pt>
                <c:pt idx="1049">
                  <c:v>6</c:v>
                </c:pt>
                <c:pt idx="1050">
                  <c:v>6</c:v>
                </c:pt>
                <c:pt idx="1051">
                  <c:v>6</c:v>
                </c:pt>
                <c:pt idx="1052">
                  <c:v>6</c:v>
                </c:pt>
                <c:pt idx="1053">
                  <c:v>6</c:v>
                </c:pt>
                <c:pt idx="1054">
                  <c:v>6</c:v>
                </c:pt>
                <c:pt idx="1055">
                  <c:v>6</c:v>
                </c:pt>
                <c:pt idx="1056">
                  <c:v>6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A1-4BAF-BCD2-A0E5D4B7E25C}"/>
            </c:ext>
          </c:extLst>
        </c:ser>
        <c:ser>
          <c:idx val="3"/>
          <c:order val="3"/>
          <c:tx>
            <c:strRef>
              <c:f>'C031JI_2'!$I$4:$I$5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'C031JI_2'!$A$6:$E$1084</c:f>
              <c:multiLvlStrCache>
                <c:ptCount val="1077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12</c:v>
                  </c:pt>
                  <c:pt idx="21">
                    <c:v>16</c:v>
                  </c:pt>
                  <c:pt idx="22">
                    <c:v>20</c:v>
                  </c:pt>
                  <c:pt idx="23">
                    <c:v>24</c:v>
                  </c:pt>
                  <c:pt idx="24">
                    <c:v>1</c:v>
                  </c:pt>
                  <c:pt idx="25">
                    <c:v>5</c:v>
                  </c:pt>
                  <c:pt idx="26">
                    <c:v>9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19</c:v>
                  </c:pt>
                  <c:pt idx="41">
                    <c:v>23</c:v>
                  </c:pt>
                  <c:pt idx="42">
                    <c:v>4</c:v>
                  </c:pt>
                  <c:pt idx="43">
                    <c:v>8</c:v>
                  </c:pt>
                  <c:pt idx="44">
                    <c:v>12</c:v>
                  </c:pt>
                  <c:pt idx="45">
                    <c:v>16</c:v>
                  </c:pt>
                  <c:pt idx="46">
                    <c:v>20</c:v>
                  </c:pt>
                  <c:pt idx="47">
                    <c:v>24</c:v>
                  </c:pt>
                  <c:pt idx="48">
                    <c:v>1</c:v>
                  </c:pt>
                  <c:pt idx="49">
                    <c:v>5</c:v>
                  </c:pt>
                  <c:pt idx="50">
                    <c:v>9</c:v>
                  </c:pt>
                  <c:pt idx="51">
                    <c:v>13</c:v>
                  </c:pt>
                  <c:pt idx="52">
                    <c:v>17</c:v>
                  </c:pt>
                  <c:pt idx="53">
                    <c:v>21</c:v>
                  </c:pt>
                  <c:pt idx="54">
                    <c:v>25</c:v>
                  </c:pt>
                  <c:pt idx="55">
                    <c:v>2</c:v>
                  </c:pt>
                  <c:pt idx="56">
                    <c:v>6</c:v>
                  </c:pt>
                  <c:pt idx="57">
                    <c:v>10</c:v>
                  </c:pt>
                  <c:pt idx="58">
                    <c:v>14</c:v>
                  </c:pt>
                  <c:pt idx="59">
                    <c:v>18</c:v>
                  </c:pt>
                  <c:pt idx="60">
                    <c:v>22</c:v>
                  </c:pt>
                  <c:pt idx="61">
                    <c:v>3</c:v>
                  </c:pt>
                  <c:pt idx="62">
                    <c:v>7</c:v>
                  </c:pt>
                  <c:pt idx="63">
                    <c:v>11</c:v>
                  </c:pt>
                  <c:pt idx="64">
                    <c:v>15</c:v>
                  </c:pt>
                  <c:pt idx="65">
                    <c:v>19</c:v>
                  </c:pt>
                  <c:pt idx="66">
                    <c:v>23</c:v>
                  </c:pt>
                  <c:pt idx="67">
                    <c:v>4</c:v>
                  </c:pt>
                  <c:pt idx="68">
                    <c:v>8</c:v>
                  </c:pt>
                  <c:pt idx="69">
                    <c:v>12</c:v>
                  </c:pt>
                  <c:pt idx="70">
                    <c:v>16</c:v>
                  </c:pt>
                  <c:pt idx="71">
                    <c:v>20</c:v>
                  </c:pt>
                  <c:pt idx="72">
                    <c:v>24</c:v>
                  </c:pt>
                  <c:pt idx="73">
                    <c:v>1</c:v>
                  </c:pt>
                  <c:pt idx="74">
                    <c:v>5</c:v>
                  </c:pt>
                  <c:pt idx="75">
                    <c:v>9</c:v>
                  </c:pt>
                  <c:pt idx="76">
                    <c:v>13</c:v>
                  </c:pt>
                  <c:pt idx="77">
                    <c:v>17</c:v>
                  </c:pt>
                  <c:pt idx="78">
                    <c:v>21</c:v>
                  </c:pt>
                  <c:pt idx="79">
                    <c:v>25</c:v>
                  </c:pt>
                  <c:pt idx="80">
                    <c:v>2</c:v>
                  </c:pt>
                  <c:pt idx="81">
                    <c:v>6</c:v>
                  </c:pt>
                  <c:pt idx="82">
                    <c:v>10</c:v>
                  </c:pt>
                  <c:pt idx="83">
                    <c:v>14</c:v>
                  </c:pt>
                  <c:pt idx="84">
                    <c:v>18</c:v>
                  </c:pt>
                  <c:pt idx="85">
                    <c:v>22</c:v>
                  </c:pt>
                  <c:pt idx="86">
                    <c:v>3</c:v>
                  </c:pt>
                  <c:pt idx="87">
                    <c:v>7</c:v>
                  </c:pt>
                  <c:pt idx="88">
                    <c:v>11</c:v>
                  </c:pt>
                  <c:pt idx="89">
                    <c:v>15</c:v>
                  </c:pt>
                  <c:pt idx="90">
                    <c:v>19</c:v>
                  </c:pt>
                  <c:pt idx="91">
                    <c:v>23</c:v>
                  </c:pt>
                  <c:pt idx="92">
                    <c:v>4</c:v>
                  </c:pt>
                  <c:pt idx="93">
                    <c:v>8</c:v>
                  </c:pt>
                  <c:pt idx="94">
                    <c:v>12</c:v>
                  </c:pt>
                  <c:pt idx="95">
                    <c:v>16</c:v>
                  </c:pt>
                  <c:pt idx="96">
                    <c:v>20</c:v>
                  </c:pt>
                  <c:pt idx="97">
                    <c:v>24</c:v>
                  </c:pt>
                  <c:pt idx="98">
                    <c:v>1</c:v>
                  </c:pt>
                  <c:pt idx="99">
                    <c:v>5</c:v>
                  </c:pt>
                  <c:pt idx="100">
                    <c:v>9</c:v>
                  </c:pt>
                  <c:pt idx="101">
                    <c:v>13</c:v>
                  </c:pt>
                  <c:pt idx="102">
                    <c:v>17</c:v>
                  </c:pt>
                  <c:pt idx="103">
                    <c:v>21</c:v>
                  </c:pt>
                  <c:pt idx="104">
                    <c:v>25</c:v>
                  </c:pt>
                  <c:pt idx="105">
                    <c:v>2</c:v>
                  </c:pt>
                  <c:pt idx="106">
                    <c:v>6</c:v>
                  </c:pt>
                  <c:pt idx="107">
                    <c:v>10</c:v>
                  </c:pt>
                  <c:pt idx="108">
                    <c:v>14</c:v>
                  </c:pt>
                  <c:pt idx="109">
                    <c:v>18</c:v>
                  </c:pt>
                  <c:pt idx="110">
                    <c:v>22</c:v>
                  </c:pt>
                  <c:pt idx="111">
                    <c:v>3</c:v>
                  </c:pt>
                  <c:pt idx="112">
                    <c:v>7</c:v>
                  </c:pt>
                  <c:pt idx="113">
                    <c:v>11</c:v>
                  </c:pt>
                  <c:pt idx="114">
                    <c:v>15</c:v>
                  </c:pt>
                  <c:pt idx="115">
                    <c:v>19</c:v>
                  </c:pt>
                  <c:pt idx="116">
                    <c:v>23</c:v>
                  </c:pt>
                  <c:pt idx="117">
                    <c:v>4</c:v>
                  </c:pt>
                  <c:pt idx="118">
                    <c:v>8</c:v>
                  </c:pt>
                  <c:pt idx="119">
                    <c:v>12</c:v>
                  </c:pt>
                  <c:pt idx="120">
                    <c:v>16</c:v>
                  </c:pt>
                  <c:pt idx="121">
                    <c:v>20</c:v>
                  </c:pt>
                  <c:pt idx="122">
                    <c:v>24</c:v>
                  </c:pt>
                  <c:pt idx="123">
                    <c:v>1</c:v>
                  </c:pt>
                  <c:pt idx="124">
                    <c:v>5</c:v>
                  </c:pt>
                  <c:pt idx="125">
                    <c:v>9</c:v>
                  </c:pt>
                  <c:pt idx="126">
                    <c:v>13</c:v>
                  </c:pt>
                  <c:pt idx="127">
                    <c:v>17</c:v>
                  </c:pt>
                  <c:pt idx="128">
                    <c:v>21</c:v>
                  </c:pt>
                  <c:pt idx="129">
                    <c:v>25</c:v>
                  </c:pt>
                  <c:pt idx="130">
                    <c:v>2</c:v>
                  </c:pt>
                  <c:pt idx="131">
                    <c:v>6</c:v>
                  </c:pt>
                  <c:pt idx="132">
                    <c:v>10</c:v>
                  </c:pt>
                  <c:pt idx="133">
                    <c:v>14</c:v>
                  </c:pt>
                  <c:pt idx="134">
                    <c:v>18</c:v>
                  </c:pt>
                  <c:pt idx="135">
                    <c:v>22</c:v>
                  </c:pt>
                  <c:pt idx="136">
                    <c:v>3</c:v>
                  </c:pt>
                  <c:pt idx="137">
                    <c:v>7</c:v>
                  </c:pt>
                  <c:pt idx="138">
                    <c:v>11</c:v>
                  </c:pt>
                  <c:pt idx="139">
                    <c:v>15</c:v>
                  </c:pt>
                  <c:pt idx="140">
                    <c:v>19</c:v>
                  </c:pt>
                  <c:pt idx="141">
                    <c:v>23</c:v>
                  </c:pt>
                  <c:pt idx="142">
                    <c:v>4</c:v>
                  </c:pt>
                  <c:pt idx="143">
                    <c:v>8</c:v>
                  </c:pt>
                  <c:pt idx="144">
                    <c:v>12</c:v>
                  </c:pt>
                  <c:pt idx="145">
                    <c:v>16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1</c:v>
                  </c:pt>
                  <c:pt idx="149">
                    <c:v>5</c:v>
                  </c:pt>
                  <c:pt idx="150">
                    <c:v>9</c:v>
                  </c:pt>
                  <c:pt idx="151">
                    <c:v>13</c:v>
                  </c:pt>
                  <c:pt idx="152">
                    <c:v>17</c:v>
                  </c:pt>
                  <c:pt idx="153">
                    <c:v>21</c:v>
                  </c:pt>
                  <c:pt idx="154">
                    <c:v>25</c:v>
                  </c:pt>
                  <c:pt idx="155">
                    <c:v>2</c:v>
                  </c:pt>
                  <c:pt idx="156">
                    <c:v>6</c:v>
                  </c:pt>
                  <c:pt idx="157">
                    <c:v>10</c:v>
                  </c:pt>
                  <c:pt idx="158">
                    <c:v>14</c:v>
                  </c:pt>
                  <c:pt idx="159">
                    <c:v>18</c:v>
                  </c:pt>
                  <c:pt idx="160">
                    <c:v>22</c:v>
                  </c:pt>
                  <c:pt idx="161">
                    <c:v>3</c:v>
                  </c:pt>
                  <c:pt idx="162">
                    <c:v>7</c:v>
                  </c:pt>
                  <c:pt idx="163">
                    <c:v>11</c:v>
                  </c:pt>
                  <c:pt idx="164">
                    <c:v>15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1</c:v>
                  </c:pt>
                  <c:pt idx="248">
                    <c:v>5</c:v>
                  </c:pt>
                  <c:pt idx="249">
                    <c:v>9</c:v>
                  </c:pt>
                  <c:pt idx="250">
                    <c:v>13</c:v>
                  </c:pt>
                  <c:pt idx="251">
                    <c:v>17</c:v>
                  </c:pt>
                  <c:pt idx="252">
                    <c:v>21</c:v>
                  </c:pt>
                  <c:pt idx="253">
                    <c:v>25</c:v>
                  </c:pt>
                  <c:pt idx="254">
                    <c:v>2</c:v>
                  </c:pt>
                  <c:pt idx="255">
                    <c:v>6</c:v>
                  </c:pt>
                  <c:pt idx="256">
                    <c:v>10</c:v>
                  </c:pt>
                  <c:pt idx="257">
                    <c:v>14</c:v>
                  </c:pt>
                  <c:pt idx="258">
                    <c:v>18</c:v>
                  </c:pt>
                  <c:pt idx="259">
                    <c:v>22</c:v>
                  </c:pt>
                  <c:pt idx="260">
                    <c:v>3</c:v>
                  </c:pt>
                  <c:pt idx="261">
                    <c:v>7</c:v>
                  </c:pt>
                  <c:pt idx="262">
                    <c:v>11</c:v>
                  </c:pt>
                  <c:pt idx="263">
                    <c:v>15</c:v>
                  </c:pt>
                  <c:pt idx="264">
                    <c:v>19</c:v>
                  </c:pt>
                  <c:pt idx="265">
                    <c:v>23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16</c:v>
                  </c:pt>
                  <c:pt idx="270">
                    <c:v>20</c:v>
                  </c:pt>
                  <c:pt idx="271">
                    <c:v>24</c:v>
                  </c:pt>
                  <c:pt idx="272">
                    <c:v>1</c:v>
                  </c:pt>
                  <c:pt idx="273">
                    <c:v>5</c:v>
                  </c:pt>
                  <c:pt idx="274">
                    <c:v>9</c:v>
                  </c:pt>
                  <c:pt idx="275">
                    <c:v>13</c:v>
                  </c:pt>
                  <c:pt idx="276">
                    <c:v>17</c:v>
                  </c:pt>
                  <c:pt idx="277">
                    <c:v>21</c:v>
                  </c:pt>
                  <c:pt idx="278">
                    <c:v>25</c:v>
                  </c:pt>
                  <c:pt idx="279">
                    <c:v>2</c:v>
                  </c:pt>
                  <c:pt idx="280">
                    <c:v>6</c:v>
                  </c:pt>
                  <c:pt idx="281">
                    <c:v>10</c:v>
                  </c:pt>
                  <c:pt idx="282">
                    <c:v>14</c:v>
                  </c:pt>
                  <c:pt idx="283">
                    <c:v>18</c:v>
                  </c:pt>
                  <c:pt idx="284">
                    <c:v>22</c:v>
                  </c:pt>
                  <c:pt idx="285">
                    <c:v>3</c:v>
                  </c:pt>
                  <c:pt idx="286">
                    <c:v>7</c:v>
                  </c:pt>
                  <c:pt idx="287">
                    <c:v>11</c:v>
                  </c:pt>
                  <c:pt idx="288">
                    <c:v>15</c:v>
                  </c:pt>
                  <c:pt idx="289">
                    <c:v>19</c:v>
                  </c:pt>
                  <c:pt idx="290">
                    <c:v>23</c:v>
                  </c:pt>
                  <c:pt idx="291">
                    <c:v>4</c:v>
                  </c:pt>
                  <c:pt idx="292">
                    <c:v>8</c:v>
                  </c:pt>
                  <c:pt idx="293">
                    <c:v>12</c:v>
                  </c:pt>
                  <c:pt idx="294">
                    <c:v>16</c:v>
                  </c:pt>
                  <c:pt idx="295">
                    <c:v>20</c:v>
                  </c:pt>
                  <c:pt idx="296">
                    <c:v>24</c:v>
                  </c:pt>
                  <c:pt idx="297">
                    <c:v>1</c:v>
                  </c:pt>
                  <c:pt idx="298">
                    <c:v>5</c:v>
                  </c:pt>
                  <c:pt idx="299">
                    <c:v>9</c:v>
                  </c:pt>
                  <c:pt idx="300">
                    <c:v>13</c:v>
                  </c:pt>
                  <c:pt idx="301">
                    <c:v>17</c:v>
                  </c:pt>
                  <c:pt idx="302">
                    <c:v>21</c:v>
                  </c:pt>
                  <c:pt idx="303">
                    <c:v>25</c:v>
                  </c:pt>
                  <c:pt idx="304">
                    <c:v>2</c:v>
                  </c:pt>
                  <c:pt idx="305">
                    <c:v>6</c:v>
                  </c:pt>
                  <c:pt idx="306">
                    <c:v>10</c:v>
                  </c:pt>
                  <c:pt idx="307">
                    <c:v>14</c:v>
                  </c:pt>
                  <c:pt idx="308">
                    <c:v>18</c:v>
                  </c:pt>
                  <c:pt idx="309">
                    <c:v>22</c:v>
                  </c:pt>
                  <c:pt idx="310">
                    <c:v>3</c:v>
                  </c:pt>
                  <c:pt idx="311">
                    <c:v>7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16</c:v>
                  </c:pt>
                  <c:pt idx="318">
                    <c:v>20</c:v>
                  </c:pt>
                  <c:pt idx="319">
                    <c:v>24</c:v>
                  </c:pt>
                  <c:pt idx="320">
                    <c:v>1</c:v>
                  </c:pt>
                  <c:pt idx="321">
                    <c:v>5</c:v>
                  </c:pt>
                  <c:pt idx="322">
                    <c:v>9</c:v>
                  </c:pt>
                  <c:pt idx="323">
                    <c:v>13</c:v>
                  </c:pt>
                  <c:pt idx="324">
                    <c:v>17</c:v>
                  </c:pt>
                  <c:pt idx="325">
                    <c:v>25</c:v>
                  </c:pt>
                  <c:pt idx="326">
                    <c:v>2</c:v>
                  </c:pt>
                  <c:pt idx="327">
                    <c:v>6</c:v>
                  </c:pt>
                  <c:pt idx="328">
                    <c:v>10</c:v>
                  </c:pt>
                  <c:pt idx="329">
                    <c:v>14</c:v>
                  </c:pt>
                  <c:pt idx="330">
                    <c:v>18</c:v>
                  </c:pt>
                  <c:pt idx="331">
                    <c:v>22</c:v>
                  </c:pt>
                  <c:pt idx="332">
                    <c:v>3</c:v>
                  </c:pt>
                  <c:pt idx="333">
                    <c:v>7</c:v>
                  </c:pt>
                  <c:pt idx="334">
                    <c:v>11</c:v>
                  </c:pt>
                  <c:pt idx="335">
                    <c:v>15</c:v>
                  </c:pt>
                  <c:pt idx="336">
                    <c:v>19</c:v>
                  </c:pt>
                  <c:pt idx="337">
                    <c:v>23</c:v>
                  </c:pt>
                  <c:pt idx="338">
                    <c:v>4</c:v>
                  </c:pt>
                  <c:pt idx="339">
                    <c:v>8</c:v>
                  </c:pt>
                  <c:pt idx="340">
                    <c:v>12</c:v>
                  </c:pt>
                  <c:pt idx="341">
                    <c:v>16</c:v>
                  </c:pt>
                  <c:pt idx="342">
                    <c:v>24</c:v>
                  </c:pt>
                  <c:pt idx="343">
                    <c:v>1</c:v>
                  </c:pt>
                  <c:pt idx="344">
                    <c:v>9</c:v>
                  </c:pt>
                  <c:pt idx="345">
                    <c:v>13</c:v>
                  </c:pt>
                  <c:pt idx="346">
                    <c:v>17</c:v>
                  </c:pt>
                  <c:pt idx="347">
                    <c:v>21</c:v>
                  </c:pt>
                  <c:pt idx="348">
                    <c:v>25</c:v>
                  </c:pt>
                  <c:pt idx="349">
                    <c:v>2</c:v>
                  </c:pt>
                  <c:pt idx="350">
                    <c:v>6</c:v>
                  </c:pt>
                  <c:pt idx="351">
                    <c:v>14</c:v>
                  </c:pt>
                  <c:pt idx="352">
                    <c:v>18</c:v>
                  </c:pt>
                  <c:pt idx="353">
                    <c:v>22</c:v>
                  </c:pt>
                  <c:pt idx="354">
                    <c:v>3</c:v>
                  </c:pt>
                  <c:pt idx="355">
                    <c:v>7</c:v>
                  </c:pt>
                  <c:pt idx="356">
                    <c:v>11</c:v>
                  </c:pt>
                  <c:pt idx="357">
                    <c:v>15</c:v>
                  </c:pt>
                  <c:pt idx="358">
                    <c:v>19</c:v>
                  </c:pt>
                  <c:pt idx="359">
                    <c:v>23</c:v>
                  </c:pt>
                  <c:pt idx="360">
                    <c:v>4</c:v>
                  </c:pt>
                  <c:pt idx="361">
                    <c:v>8</c:v>
                  </c:pt>
                  <c:pt idx="362">
                    <c:v>12</c:v>
                  </c:pt>
                  <c:pt idx="363">
                    <c:v>16</c:v>
                  </c:pt>
                  <c:pt idx="364">
                    <c:v>20</c:v>
                  </c:pt>
                  <c:pt idx="365">
                    <c:v>24</c:v>
                  </c:pt>
                  <c:pt idx="366">
                    <c:v>1</c:v>
                  </c:pt>
                  <c:pt idx="367">
                    <c:v>5</c:v>
                  </c:pt>
                  <c:pt idx="368">
                    <c:v>9</c:v>
                  </c:pt>
                  <c:pt idx="369">
                    <c:v>13</c:v>
                  </c:pt>
                  <c:pt idx="370">
                    <c:v>17</c:v>
                  </c:pt>
                  <c:pt idx="371">
                    <c:v>21</c:v>
                  </c:pt>
                  <c:pt idx="372">
                    <c:v>25</c:v>
                  </c:pt>
                  <c:pt idx="373">
                    <c:v>2</c:v>
                  </c:pt>
                  <c:pt idx="374">
                    <c:v>6</c:v>
                  </c:pt>
                  <c:pt idx="375">
                    <c:v>10</c:v>
                  </c:pt>
                  <c:pt idx="376">
                    <c:v>14</c:v>
                  </c:pt>
                  <c:pt idx="377">
                    <c:v>18</c:v>
                  </c:pt>
                  <c:pt idx="378">
                    <c:v>22</c:v>
                  </c:pt>
                  <c:pt idx="379">
                    <c:v>3</c:v>
                  </c:pt>
                  <c:pt idx="380">
                    <c:v>7</c:v>
                  </c:pt>
                  <c:pt idx="381">
                    <c:v>11</c:v>
                  </c:pt>
                  <c:pt idx="382">
                    <c:v>15</c:v>
                  </c:pt>
                  <c:pt idx="383">
                    <c:v>19</c:v>
                  </c:pt>
                  <c:pt idx="384">
                    <c:v>23</c:v>
                  </c:pt>
                  <c:pt idx="385">
                    <c:v>4</c:v>
                  </c:pt>
                  <c:pt idx="386">
                    <c:v>8</c:v>
                  </c:pt>
                  <c:pt idx="387">
                    <c:v>12</c:v>
                  </c:pt>
                  <c:pt idx="388">
                    <c:v>16</c:v>
                  </c:pt>
                  <c:pt idx="389">
                    <c:v>20</c:v>
                  </c:pt>
                  <c:pt idx="390">
                    <c:v>24</c:v>
                  </c:pt>
                  <c:pt idx="391">
                    <c:v>1</c:v>
                  </c:pt>
                  <c:pt idx="392">
                    <c:v>5</c:v>
                  </c:pt>
                  <c:pt idx="393">
                    <c:v>9</c:v>
                  </c:pt>
                  <c:pt idx="394">
                    <c:v>13</c:v>
                  </c:pt>
                  <c:pt idx="395">
                    <c:v>17</c:v>
                  </c:pt>
                  <c:pt idx="396">
                    <c:v>21</c:v>
                  </c:pt>
                  <c:pt idx="397">
                    <c:v>2</c:v>
                  </c:pt>
                  <c:pt idx="398">
                    <c:v>6</c:v>
                  </c:pt>
                  <c:pt idx="399">
                    <c:v>10</c:v>
                  </c:pt>
                  <c:pt idx="400">
                    <c:v>14</c:v>
                  </c:pt>
                  <c:pt idx="401">
                    <c:v>18</c:v>
                  </c:pt>
                  <c:pt idx="402">
                    <c:v>22</c:v>
                  </c:pt>
                  <c:pt idx="403">
                    <c:v>3</c:v>
                  </c:pt>
                  <c:pt idx="404">
                    <c:v>7</c:v>
                  </c:pt>
                  <c:pt idx="405">
                    <c:v>11</c:v>
                  </c:pt>
                  <c:pt idx="406">
                    <c:v>15</c:v>
                  </c:pt>
                  <c:pt idx="407">
                    <c:v>19</c:v>
                  </c:pt>
                  <c:pt idx="408">
                    <c:v>23</c:v>
                  </c:pt>
                  <c:pt idx="409">
                    <c:v>4</c:v>
                  </c:pt>
                  <c:pt idx="410">
                    <c:v>8</c:v>
                  </c:pt>
                  <c:pt idx="411">
                    <c:v>12</c:v>
                  </c:pt>
                  <c:pt idx="412">
                    <c:v>16</c:v>
                  </c:pt>
                  <c:pt idx="413">
                    <c:v>20</c:v>
                  </c:pt>
                  <c:pt idx="414">
                    <c:v>24</c:v>
                  </c:pt>
                  <c:pt idx="415">
                    <c:v>1</c:v>
                  </c:pt>
                  <c:pt idx="416">
                    <c:v>5</c:v>
                  </c:pt>
                  <c:pt idx="417">
                    <c:v>9</c:v>
                  </c:pt>
                  <c:pt idx="418">
                    <c:v>13</c:v>
                  </c:pt>
                  <c:pt idx="419">
                    <c:v>17</c:v>
                  </c:pt>
                  <c:pt idx="420">
                    <c:v>21</c:v>
                  </c:pt>
                  <c:pt idx="421">
                    <c:v>25</c:v>
                  </c:pt>
                  <c:pt idx="422">
                    <c:v>2</c:v>
                  </c:pt>
                  <c:pt idx="423">
                    <c:v>6</c:v>
                  </c:pt>
                  <c:pt idx="424">
                    <c:v>10</c:v>
                  </c:pt>
                  <c:pt idx="425">
                    <c:v>14</c:v>
                  </c:pt>
                  <c:pt idx="426">
                    <c:v>18</c:v>
                  </c:pt>
                  <c:pt idx="427">
                    <c:v>22</c:v>
                  </c:pt>
                  <c:pt idx="428">
                    <c:v>7</c:v>
                  </c:pt>
                  <c:pt idx="429">
                    <c:v>11</c:v>
                  </c:pt>
                  <c:pt idx="430">
                    <c:v>15</c:v>
                  </c:pt>
                  <c:pt idx="431">
                    <c:v>19</c:v>
                  </c:pt>
                  <c:pt idx="432">
                    <c:v>23</c:v>
                  </c:pt>
                  <c:pt idx="433">
                    <c:v>4</c:v>
                  </c:pt>
                  <c:pt idx="434">
                    <c:v>8</c:v>
                  </c:pt>
                  <c:pt idx="435">
                    <c:v>12</c:v>
                  </c:pt>
                  <c:pt idx="436">
                    <c:v>16</c:v>
                  </c:pt>
                  <c:pt idx="437">
                    <c:v>20</c:v>
                  </c:pt>
                  <c:pt idx="438">
                    <c:v>24</c:v>
                  </c:pt>
                  <c:pt idx="439">
                    <c:v>1</c:v>
                  </c:pt>
                  <c:pt idx="440">
                    <c:v>5</c:v>
                  </c:pt>
                  <c:pt idx="441">
                    <c:v>9</c:v>
                  </c:pt>
                  <c:pt idx="442">
                    <c:v>13</c:v>
                  </c:pt>
                  <c:pt idx="443">
                    <c:v>17</c:v>
                  </c:pt>
                  <c:pt idx="444">
                    <c:v>21</c:v>
                  </c:pt>
                  <c:pt idx="445">
                    <c:v>25</c:v>
                  </c:pt>
                  <c:pt idx="446">
                    <c:v>2</c:v>
                  </c:pt>
                  <c:pt idx="447">
                    <c:v>6</c:v>
                  </c:pt>
                  <c:pt idx="448">
                    <c:v>10</c:v>
                  </c:pt>
                  <c:pt idx="449">
                    <c:v>14</c:v>
                  </c:pt>
                  <c:pt idx="450">
                    <c:v>18</c:v>
                  </c:pt>
                  <c:pt idx="451">
                    <c:v>22</c:v>
                  </c:pt>
                  <c:pt idx="452">
                    <c:v>3</c:v>
                  </c:pt>
                  <c:pt idx="453">
                    <c:v>11</c:v>
                  </c:pt>
                  <c:pt idx="454">
                    <c:v>15</c:v>
                  </c:pt>
                  <c:pt idx="455">
                    <c:v>19</c:v>
                  </c:pt>
                  <c:pt idx="456">
                    <c:v>23</c:v>
                  </c:pt>
                  <c:pt idx="457">
                    <c:v>4</c:v>
                  </c:pt>
                  <c:pt idx="458">
                    <c:v>8</c:v>
                  </c:pt>
                  <c:pt idx="459">
                    <c:v>12</c:v>
                  </c:pt>
                  <c:pt idx="460">
                    <c:v>16</c:v>
                  </c:pt>
                  <c:pt idx="461">
                    <c:v>20</c:v>
                  </c:pt>
                  <c:pt idx="462">
                    <c:v>24</c:v>
                  </c:pt>
                  <c:pt idx="463">
                    <c:v>1</c:v>
                  </c:pt>
                  <c:pt idx="464">
                    <c:v>5</c:v>
                  </c:pt>
                  <c:pt idx="465">
                    <c:v>9</c:v>
                  </c:pt>
                  <c:pt idx="466">
                    <c:v>13</c:v>
                  </c:pt>
                  <c:pt idx="467">
                    <c:v>17</c:v>
                  </c:pt>
                  <c:pt idx="468">
                    <c:v>21</c:v>
                  </c:pt>
                  <c:pt idx="469">
                    <c:v>25</c:v>
                  </c:pt>
                  <c:pt idx="470">
                    <c:v>2</c:v>
                  </c:pt>
                  <c:pt idx="471">
                    <c:v>6</c:v>
                  </c:pt>
                  <c:pt idx="472">
                    <c:v>10</c:v>
                  </c:pt>
                  <c:pt idx="473">
                    <c:v>14</c:v>
                  </c:pt>
                  <c:pt idx="474">
                    <c:v>18</c:v>
                  </c:pt>
                  <c:pt idx="475">
                    <c:v>22</c:v>
                  </c:pt>
                  <c:pt idx="476">
                    <c:v>3</c:v>
                  </c:pt>
                  <c:pt idx="477">
                    <c:v>7</c:v>
                  </c:pt>
                  <c:pt idx="478">
                    <c:v>11</c:v>
                  </c:pt>
                  <c:pt idx="479">
                    <c:v>15</c:v>
                  </c:pt>
                  <c:pt idx="480">
                    <c:v>19</c:v>
                  </c:pt>
                  <c:pt idx="481">
                    <c:v>23</c:v>
                  </c:pt>
                  <c:pt idx="482">
                    <c:v>4</c:v>
                  </c:pt>
                  <c:pt idx="483">
                    <c:v>8</c:v>
                  </c:pt>
                  <c:pt idx="484">
                    <c:v>12</c:v>
                  </c:pt>
                  <c:pt idx="485">
                    <c:v>16</c:v>
                  </c:pt>
                  <c:pt idx="486">
                    <c:v>20</c:v>
                  </c:pt>
                  <c:pt idx="487">
                    <c:v>24</c:v>
                  </c:pt>
                  <c:pt idx="488">
                    <c:v>1</c:v>
                  </c:pt>
                  <c:pt idx="489">
                    <c:v>5</c:v>
                  </c:pt>
                  <c:pt idx="490">
                    <c:v>9</c:v>
                  </c:pt>
                  <c:pt idx="491">
                    <c:v>13</c:v>
                  </c:pt>
                  <c:pt idx="492">
                    <c:v>17</c:v>
                  </c:pt>
                  <c:pt idx="493">
                    <c:v>21</c:v>
                  </c:pt>
                  <c:pt idx="494">
                    <c:v>25</c:v>
                  </c:pt>
                  <c:pt idx="495">
                    <c:v>2</c:v>
                  </c:pt>
                  <c:pt idx="496">
                    <c:v>6</c:v>
                  </c:pt>
                  <c:pt idx="497">
                    <c:v>10</c:v>
                  </c:pt>
                  <c:pt idx="498">
                    <c:v>14</c:v>
                  </c:pt>
                  <c:pt idx="499">
                    <c:v>18</c:v>
                  </c:pt>
                  <c:pt idx="500">
                    <c:v>22</c:v>
                  </c:pt>
                  <c:pt idx="501">
                    <c:v>3</c:v>
                  </c:pt>
                  <c:pt idx="502">
                    <c:v>7</c:v>
                  </c:pt>
                  <c:pt idx="503">
                    <c:v>11</c:v>
                  </c:pt>
                  <c:pt idx="504">
                    <c:v>15</c:v>
                  </c:pt>
                  <c:pt idx="505">
                    <c:v>19</c:v>
                  </c:pt>
                  <c:pt idx="506">
                    <c:v>23</c:v>
                  </c:pt>
                  <c:pt idx="507">
                    <c:v>4</c:v>
                  </c:pt>
                  <c:pt idx="508">
                    <c:v>8</c:v>
                  </c:pt>
                  <c:pt idx="509">
                    <c:v>12</c:v>
                  </c:pt>
                  <c:pt idx="510">
                    <c:v>16</c:v>
                  </c:pt>
                  <c:pt idx="511">
                    <c:v>20</c:v>
                  </c:pt>
                  <c:pt idx="512">
                    <c:v>24</c:v>
                  </c:pt>
                  <c:pt idx="513">
                    <c:v>1</c:v>
                  </c:pt>
                  <c:pt idx="514">
                    <c:v>9</c:v>
                  </c:pt>
                  <c:pt idx="515">
                    <c:v>13</c:v>
                  </c:pt>
                  <c:pt idx="516">
                    <c:v>17</c:v>
                  </c:pt>
                  <c:pt idx="517">
                    <c:v>21</c:v>
                  </c:pt>
                  <c:pt idx="518">
                    <c:v>25</c:v>
                  </c:pt>
                  <c:pt idx="519">
                    <c:v>2</c:v>
                  </c:pt>
                  <c:pt idx="520">
                    <c:v>6</c:v>
                  </c:pt>
                  <c:pt idx="521">
                    <c:v>10</c:v>
                  </c:pt>
                  <c:pt idx="522">
                    <c:v>14</c:v>
                  </c:pt>
                  <c:pt idx="523">
                    <c:v>18</c:v>
                  </c:pt>
                  <c:pt idx="524">
                    <c:v>22</c:v>
                  </c:pt>
                  <c:pt idx="525">
                    <c:v>7</c:v>
                  </c:pt>
                  <c:pt idx="526">
                    <c:v>11</c:v>
                  </c:pt>
                  <c:pt idx="527">
                    <c:v>15</c:v>
                  </c:pt>
                  <c:pt idx="528">
                    <c:v>23</c:v>
                  </c:pt>
                  <c:pt idx="529">
                    <c:v>4</c:v>
                  </c:pt>
                  <c:pt idx="530">
                    <c:v>8</c:v>
                  </c:pt>
                  <c:pt idx="531">
                    <c:v>12</c:v>
                  </c:pt>
                  <c:pt idx="532">
                    <c:v>16</c:v>
                  </c:pt>
                  <c:pt idx="533">
                    <c:v>20</c:v>
                  </c:pt>
                  <c:pt idx="534">
                    <c:v>24</c:v>
                  </c:pt>
                  <c:pt idx="535">
                    <c:v>1</c:v>
                  </c:pt>
                  <c:pt idx="536">
                    <c:v>5</c:v>
                  </c:pt>
                  <c:pt idx="537">
                    <c:v>9</c:v>
                  </c:pt>
                  <c:pt idx="538">
                    <c:v>13</c:v>
                  </c:pt>
                  <c:pt idx="539">
                    <c:v>17</c:v>
                  </c:pt>
                  <c:pt idx="540">
                    <c:v>21</c:v>
                  </c:pt>
                  <c:pt idx="541">
                    <c:v>25</c:v>
                  </c:pt>
                  <c:pt idx="542">
                    <c:v>2</c:v>
                  </c:pt>
                  <c:pt idx="543">
                    <c:v>6</c:v>
                  </c:pt>
                  <c:pt idx="544">
                    <c:v>10</c:v>
                  </c:pt>
                  <c:pt idx="545">
                    <c:v>14</c:v>
                  </c:pt>
                  <c:pt idx="546">
                    <c:v>18</c:v>
                  </c:pt>
                  <c:pt idx="547">
                    <c:v>22</c:v>
                  </c:pt>
                  <c:pt idx="548">
                    <c:v>3</c:v>
                  </c:pt>
                  <c:pt idx="549">
                    <c:v>7</c:v>
                  </c:pt>
                  <c:pt idx="550">
                    <c:v>11</c:v>
                  </c:pt>
                  <c:pt idx="551">
                    <c:v>15</c:v>
                  </c:pt>
                  <c:pt idx="552">
                    <c:v>19</c:v>
                  </c:pt>
                  <c:pt idx="553">
                    <c:v>23</c:v>
                  </c:pt>
                  <c:pt idx="554">
                    <c:v>4</c:v>
                  </c:pt>
                  <c:pt idx="555">
                    <c:v>8</c:v>
                  </c:pt>
                  <c:pt idx="556">
                    <c:v>12</c:v>
                  </c:pt>
                  <c:pt idx="557">
                    <c:v>16</c:v>
                  </c:pt>
                  <c:pt idx="558">
                    <c:v>20</c:v>
                  </c:pt>
                  <c:pt idx="559">
                    <c:v>24</c:v>
                  </c:pt>
                  <c:pt idx="560">
                    <c:v>1</c:v>
                  </c:pt>
                  <c:pt idx="561">
                    <c:v>9</c:v>
                  </c:pt>
                  <c:pt idx="562">
                    <c:v>13</c:v>
                  </c:pt>
                  <c:pt idx="563">
                    <c:v>17</c:v>
                  </c:pt>
                  <c:pt idx="564">
                    <c:v>21</c:v>
                  </c:pt>
                  <c:pt idx="565">
                    <c:v>25</c:v>
                  </c:pt>
                  <c:pt idx="566">
                    <c:v>2</c:v>
                  </c:pt>
                  <c:pt idx="567">
                    <c:v>6</c:v>
                  </c:pt>
                  <c:pt idx="568">
                    <c:v>10</c:v>
                  </c:pt>
                  <c:pt idx="569">
                    <c:v>14</c:v>
                  </c:pt>
                  <c:pt idx="570">
                    <c:v>18</c:v>
                  </c:pt>
                  <c:pt idx="571">
                    <c:v>22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11</c:v>
                  </c:pt>
                  <c:pt idx="575">
                    <c:v>15</c:v>
                  </c:pt>
                  <c:pt idx="576">
                    <c:v>19</c:v>
                  </c:pt>
                  <c:pt idx="577">
                    <c:v>23</c:v>
                  </c:pt>
                  <c:pt idx="578">
                    <c:v>4</c:v>
                  </c:pt>
                  <c:pt idx="579">
                    <c:v>8</c:v>
                  </c:pt>
                  <c:pt idx="580">
                    <c:v>12</c:v>
                  </c:pt>
                  <c:pt idx="581">
                    <c:v>16</c:v>
                  </c:pt>
                  <c:pt idx="582">
                    <c:v>20</c:v>
                  </c:pt>
                  <c:pt idx="583">
                    <c:v>24</c:v>
                  </c:pt>
                  <c:pt idx="584">
                    <c:v>1</c:v>
                  </c:pt>
                  <c:pt idx="585">
                    <c:v>5</c:v>
                  </c:pt>
                  <c:pt idx="586">
                    <c:v>9</c:v>
                  </c:pt>
                  <c:pt idx="587">
                    <c:v>13</c:v>
                  </c:pt>
                  <c:pt idx="588">
                    <c:v>17</c:v>
                  </c:pt>
                  <c:pt idx="589">
                    <c:v>21</c:v>
                  </c:pt>
                  <c:pt idx="590">
                    <c:v>25</c:v>
                  </c:pt>
                  <c:pt idx="591">
                    <c:v>2</c:v>
                  </c:pt>
                  <c:pt idx="592">
                    <c:v>6</c:v>
                  </c:pt>
                  <c:pt idx="593">
                    <c:v>10</c:v>
                  </c:pt>
                  <c:pt idx="594">
                    <c:v>14</c:v>
                  </c:pt>
                  <c:pt idx="595">
                    <c:v>18</c:v>
                  </c:pt>
                  <c:pt idx="596">
                    <c:v>22</c:v>
                  </c:pt>
                  <c:pt idx="597">
                    <c:v>3</c:v>
                  </c:pt>
                  <c:pt idx="598">
                    <c:v>7</c:v>
                  </c:pt>
                  <c:pt idx="599">
                    <c:v>11</c:v>
                  </c:pt>
                  <c:pt idx="600">
                    <c:v>15</c:v>
                  </c:pt>
                  <c:pt idx="601">
                    <c:v>19</c:v>
                  </c:pt>
                  <c:pt idx="602">
                    <c:v>23</c:v>
                  </c:pt>
                  <c:pt idx="603">
                    <c:v>4</c:v>
                  </c:pt>
                  <c:pt idx="604">
                    <c:v>8</c:v>
                  </c:pt>
                  <c:pt idx="605">
                    <c:v>12</c:v>
                  </c:pt>
                  <c:pt idx="606">
                    <c:v>16</c:v>
                  </c:pt>
                  <c:pt idx="607">
                    <c:v>20</c:v>
                  </c:pt>
                  <c:pt idx="608">
                    <c:v>24</c:v>
                  </c:pt>
                  <c:pt idx="609">
                    <c:v>1</c:v>
                  </c:pt>
                  <c:pt idx="610">
                    <c:v>5</c:v>
                  </c:pt>
                  <c:pt idx="611">
                    <c:v>13</c:v>
                  </c:pt>
                  <c:pt idx="612">
                    <c:v>17</c:v>
                  </c:pt>
                  <c:pt idx="613">
                    <c:v>21</c:v>
                  </c:pt>
                  <c:pt idx="614">
                    <c:v>25</c:v>
                  </c:pt>
                  <c:pt idx="615">
                    <c:v>2</c:v>
                  </c:pt>
                  <c:pt idx="616">
                    <c:v>6</c:v>
                  </c:pt>
                  <c:pt idx="617">
                    <c:v>10</c:v>
                  </c:pt>
                  <c:pt idx="618">
                    <c:v>14</c:v>
                  </c:pt>
                  <c:pt idx="619">
                    <c:v>18</c:v>
                  </c:pt>
                  <c:pt idx="620">
                    <c:v>22</c:v>
                  </c:pt>
                  <c:pt idx="621">
                    <c:v>3</c:v>
                  </c:pt>
                  <c:pt idx="622">
                    <c:v>7</c:v>
                  </c:pt>
                  <c:pt idx="623">
                    <c:v>11</c:v>
                  </c:pt>
                  <c:pt idx="624">
                    <c:v>19</c:v>
                  </c:pt>
                  <c:pt idx="625">
                    <c:v>23</c:v>
                  </c:pt>
                  <c:pt idx="626">
                    <c:v>4</c:v>
                  </c:pt>
                  <c:pt idx="627">
                    <c:v>8</c:v>
                  </c:pt>
                  <c:pt idx="628">
                    <c:v>12</c:v>
                  </c:pt>
                  <c:pt idx="629">
                    <c:v>16</c:v>
                  </c:pt>
                  <c:pt idx="630">
                    <c:v>20</c:v>
                  </c:pt>
                  <c:pt idx="631">
                    <c:v>24</c:v>
                  </c:pt>
                  <c:pt idx="632">
                    <c:v>1</c:v>
                  </c:pt>
                  <c:pt idx="633">
                    <c:v>5</c:v>
                  </c:pt>
                  <c:pt idx="634">
                    <c:v>9</c:v>
                  </c:pt>
                  <c:pt idx="635">
                    <c:v>13</c:v>
                  </c:pt>
                  <c:pt idx="636">
                    <c:v>17</c:v>
                  </c:pt>
                  <c:pt idx="637">
                    <c:v>21</c:v>
                  </c:pt>
                  <c:pt idx="638">
                    <c:v>25</c:v>
                  </c:pt>
                  <c:pt idx="639">
                    <c:v>2</c:v>
                  </c:pt>
                  <c:pt idx="640">
                    <c:v>6</c:v>
                  </c:pt>
                  <c:pt idx="641">
                    <c:v>10</c:v>
                  </c:pt>
                  <c:pt idx="642">
                    <c:v>14</c:v>
                  </c:pt>
                  <c:pt idx="643">
                    <c:v>18</c:v>
                  </c:pt>
                  <c:pt idx="644">
                    <c:v>22</c:v>
                  </c:pt>
                  <c:pt idx="645">
                    <c:v>3</c:v>
                  </c:pt>
                  <c:pt idx="646">
                    <c:v>7</c:v>
                  </c:pt>
                  <c:pt idx="647">
                    <c:v>11</c:v>
                  </c:pt>
                  <c:pt idx="648">
                    <c:v>15</c:v>
                  </c:pt>
                  <c:pt idx="649">
                    <c:v>19</c:v>
                  </c:pt>
                  <c:pt idx="650">
                    <c:v>23</c:v>
                  </c:pt>
                  <c:pt idx="651">
                    <c:v>4</c:v>
                  </c:pt>
                  <c:pt idx="652">
                    <c:v>8</c:v>
                  </c:pt>
                  <c:pt idx="653">
                    <c:v>12</c:v>
                  </c:pt>
                  <c:pt idx="654">
                    <c:v>16</c:v>
                  </c:pt>
                  <c:pt idx="655">
                    <c:v>20</c:v>
                  </c:pt>
                  <c:pt idx="656">
                    <c:v>24</c:v>
                  </c:pt>
                  <c:pt idx="657">
                    <c:v>1</c:v>
                  </c:pt>
                  <c:pt idx="658">
                    <c:v>5</c:v>
                  </c:pt>
                  <c:pt idx="659">
                    <c:v>9</c:v>
                  </c:pt>
                  <c:pt idx="660">
                    <c:v>13</c:v>
                  </c:pt>
                  <c:pt idx="661">
                    <c:v>17</c:v>
                  </c:pt>
                  <c:pt idx="662">
                    <c:v>21</c:v>
                  </c:pt>
                  <c:pt idx="663">
                    <c:v>25</c:v>
                  </c:pt>
                  <c:pt idx="664">
                    <c:v>2</c:v>
                  </c:pt>
                  <c:pt idx="665">
                    <c:v>6</c:v>
                  </c:pt>
                  <c:pt idx="666">
                    <c:v>10</c:v>
                  </c:pt>
                  <c:pt idx="667">
                    <c:v>14</c:v>
                  </c:pt>
                  <c:pt idx="668">
                    <c:v>18</c:v>
                  </c:pt>
                  <c:pt idx="669">
                    <c:v>22</c:v>
                  </c:pt>
                  <c:pt idx="670">
                    <c:v>3</c:v>
                  </c:pt>
                  <c:pt idx="671">
                    <c:v>7</c:v>
                  </c:pt>
                  <c:pt idx="672">
                    <c:v>11</c:v>
                  </c:pt>
                  <c:pt idx="673">
                    <c:v>15</c:v>
                  </c:pt>
                  <c:pt idx="674">
                    <c:v>19</c:v>
                  </c:pt>
                  <c:pt idx="675">
                    <c:v>23</c:v>
                  </c:pt>
                  <c:pt idx="676">
                    <c:v>4</c:v>
                  </c:pt>
                  <c:pt idx="677">
                    <c:v>8</c:v>
                  </c:pt>
                  <c:pt idx="678">
                    <c:v>12</c:v>
                  </c:pt>
                  <c:pt idx="679">
                    <c:v>16</c:v>
                  </c:pt>
                  <c:pt idx="680">
                    <c:v>20</c:v>
                  </c:pt>
                  <c:pt idx="681">
                    <c:v>24</c:v>
                  </c:pt>
                  <c:pt idx="682">
                    <c:v>1</c:v>
                  </c:pt>
                  <c:pt idx="683">
                    <c:v>5</c:v>
                  </c:pt>
                  <c:pt idx="684">
                    <c:v>9</c:v>
                  </c:pt>
                  <c:pt idx="685">
                    <c:v>13</c:v>
                  </c:pt>
                  <c:pt idx="686">
                    <c:v>17</c:v>
                  </c:pt>
                  <c:pt idx="687">
                    <c:v>21</c:v>
                  </c:pt>
                  <c:pt idx="688">
                    <c:v>2</c:v>
                  </c:pt>
                  <c:pt idx="689">
                    <c:v>6</c:v>
                  </c:pt>
                  <c:pt idx="690">
                    <c:v>10</c:v>
                  </c:pt>
                  <c:pt idx="691">
                    <c:v>18</c:v>
                  </c:pt>
                  <c:pt idx="692">
                    <c:v>22</c:v>
                  </c:pt>
                  <c:pt idx="693">
                    <c:v>3</c:v>
                  </c:pt>
                  <c:pt idx="694">
                    <c:v>7</c:v>
                  </c:pt>
                  <c:pt idx="695">
                    <c:v>11</c:v>
                  </c:pt>
                  <c:pt idx="696">
                    <c:v>15</c:v>
                  </c:pt>
                  <c:pt idx="697">
                    <c:v>19</c:v>
                  </c:pt>
                  <c:pt idx="698">
                    <c:v>23</c:v>
                  </c:pt>
                  <c:pt idx="699">
                    <c:v>4</c:v>
                  </c:pt>
                  <c:pt idx="700">
                    <c:v>8</c:v>
                  </c:pt>
                  <c:pt idx="701">
                    <c:v>12</c:v>
                  </c:pt>
                  <c:pt idx="702">
                    <c:v>16</c:v>
                  </c:pt>
                  <c:pt idx="703">
                    <c:v>20</c:v>
                  </c:pt>
                  <c:pt idx="704">
                    <c:v>24</c:v>
                  </c:pt>
                  <c:pt idx="705">
                    <c:v>1</c:v>
                  </c:pt>
                  <c:pt idx="706">
                    <c:v>5</c:v>
                  </c:pt>
                  <c:pt idx="707">
                    <c:v>9</c:v>
                  </c:pt>
                  <c:pt idx="708">
                    <c:v>13</c:v>
                  </c:pt>
                  <c:pt idx="709">
                    <c:v>17</c:v>
                  </c:pt>
                  <c:pt idx="710">
                    <c:v>21</c:v>
                  </c:pt>
                  <c:pt idx="711">
                    <c:v>25</c:v>
                  </c:pt>
                  <c:pt idx="712">
                    <c:v>2</c:v>
                  </c:pt>
                  <c:pt idx="713">
                    <c:v>6</c:v>
                  </c:pt>
                  <c:pt idx="714">
                    <c:v>10</c:v>
                  </c:pt>
                  <c:pt idx="715">
                    <c:v>14</c:v>
                  </c:pt>
                  <c:pt idx="716">
                    <c:v>18</c:v>
                  </c:pt>
                  <c:pt idx="717">
                    <c:v>22</c:v>
                  </c:pt>
                  <c:pt idx="718">
                    <c:v>3</c:v>
                  </c:pt>
                  <c:pt idx="719">
                    <c:v>7</c:v>
                  </c:pt>
                  <c:pt idx="720">
                    <c:v>11</c:v>
                  </c:pt>
                  <c:pt idx="721">
                    <c:v>15</c:v>
                  </c:pt>
                  <c:pt idx="722">
                    <c:v>19</c:v>
                  </c:pt>
                  <c:pt idx="723">
                    <c:v>23</c:v>
                  </c:pt>
                  <c:pt idx="724">
                    <c:v>4</c:v>
                  </c:pt>
                  <c:pt idx="725">
                    <c:v>8</c:v>
                  </c:pt>
                  <c:pt idx="726">
                    <c:v>12</c:v>
                  </c:pt>
                  <c:pt idx="727">
                    <c:v>16</c:v>
                  </c:pt>
                  <c:pt idx="728">
                    <c:v>20</c:v>
                  </c:pt>
                  <c:pt idx="729">
                    <c:v>24</c:v>
                  </c:pt>
                  <c:pt idx="730">
                    <c:v>1</c:v>
                  </c:pt>
                  <c:pt idx="731">
                    <c:v>5</c:v>
                  </c:pt>
                  <c:pt idx="732">
                    <c:v>9</c:v>
                  </c:pt>
                  <c:pt idx="733">
                    <c:v>13</c:v>
                  </c:pt>
                  <c:pt idx="734">
                    <c:v>17</c:v>
                  </c:pt>
                  <c:pt idx="735">
                    <c:v>21</c:v>
                  </c:pt>
                  <c:pt idx="736">
                    <c:v>25</c:v>
                  </c:pt>
                  <c:pt idx="737">
                    <c:v>2</c:v>
                  </c:pt>
                  <c:pt idx="738">
                    <c:v>6</c:v>
                  </c:pt>
                  <c:pt idx="739">
                    <c:v>10</c:v>
                  </c:pt>
                  <c:pt idx="740">
                    <c:v>14</c:v>
                  </c:pt>
                  <c:pt idx="741">
                    <c:v>18</c:v>
                  </c:pt>
                  <c:pt idx="742">
                    <c:v>22</c:v>
                  </c:pt>
                  <c:pt idx="743">
                    <c:v>3</c:v>
                  </c:pt>
                  <c:pt idx="744">
                    <c:v>7</c:v>
                  </c:pt>
                  <c:pt idx="745">
                    <c:v>11</c:v>
                  </c:pt>
                  <c:pt idx="746">
                    <c:v>15</c:v>
                  </c:pt>
                  <c:pt idx="747">
                    <c:v>19</c:v>
                  </c:pt>
                  <c:pt idx="748">
                    <c:v>23</c:v>
                  </c:pt>
                  <c:pt idx="749">
                    <c:v>4</c:v>
                  </c:pt>
                  <c:pt idx="750">
                    <c:v>8</c:v>
                  </c:pt>
                  <c:pt idx="751">
                    <c:v>12</c:v>
                  </c:pt>
                  <c:pt idx="752">
                    <c:v>16</c:v>
                  </c:pt>
                  <c:pt idx="753">
                    <c:v>20</c:v>
                  </c:pt>
                  <c:pt idx="754">
                    <c:v>24</c:v>
                  </c:pt>
                  <c:pt idx="755">
                    <c:v>1</c:v>
                  </c:pt>
                  <c:pt idx="756">
                    <c:v>5</c:v>
                  </c:pt>
                  <c:pt idx="757">
                    <c:v>9</c:v>
                  </c:pt>
                  <c:pt idx="758">
                    <c:v>13</c:v>
                  </c:pt>
                  <c:pt idx="759">
                    <c:v>17</c:v>
                  </c:pt>
                  <c:pt idx="760">
                    <c:v>21</c:v>
                  </c:pt>
                  <c:pt idx="761">
                    <c:v>25</c:v>
                  </c:pt>
                  <c:pt idx="762">
                    <c:v>2</c:v>
                  </c:pt>
                  <c:pt idx="763">
                    <c:v>6</c:v>
                  </c:pt>
                  <c:pt idx="764">
                    <c:v>10</c:v>
                  </c:pt>
                  <c:pt idx="765">
                    <c:v>14</c:v>
                  </c:pt>
                  <c:pt idx="766">
                    <c:v>18</c:v>
                  </c:pt>
                  <c:pt idx="767">
                    <c:v>22</c:v>
                  </c:pt>
                  <c:pt idx="768">
                    <c:v>3</c:v>
                  </c:pt>
                  <c:pt idx="769">
                    <c:v>7</c:v>
                  </c:pt>
                  <c:pt idx="770">
                    <c:v>11</c:v>
                  </c:pt>
                  <c:pt idx="771">
                    <c:v>15</c:v>
                  </c:pt>
                  <c:pt idx="772">
                    <c:v>19</c:v>
                  </c:pt>
                  <c:pt idx="773">
                    <c:v>23</c:v>
                  </c:pt>
                  <c:pt idx="774">
                    <c:v>4</c:v>
                  </c:pt>
                  <c:pt idx="775">
                    <c:v>8</c:v>
                  </c:pt>
                  <c:pt idx="776">
                    <c:v>12</c:v>
                  </c:pt>
                  <c:pt idx="777">
                    <c:v>16</c:v>
                  </c:pt>
                  <c:pt idx="778">
                    <c:v>20</c:v>
                  </c:pt>
                  <c:pt idx="779">
                    <c:v>24</c:v>
                  </c:pt>
                  <c:pt idx="780">
                    <c:v>1</c:v>
                  </c:pt>
                  <c:pt idx="781">
                    <c:v>5</c:v>
                  </c:pt>
                  <c:pt idx="782">
                    <c:v>9</c:v>
                  </c:pt>
                  <c:pt idx="783">
                    <c:v>13</c:v>
                  </c:pt>
                  <c:pt idx="784">
                    <c:v>17</c:v>
                  </c:pt>
                  <c:pt idx="785">
                    <c:v>21</c:v>
                  </c:pt>
                  <c:pt idx="786">
                    <c:v>25</c:v>
                  </c:pt>
                  <c:pt idx="787">
                    <c:v>2</c:v>
                  </c:pt>
                  <c:pt idx="788">
                    <c:v>6</c:v>
                  </c:pt>
                  <c:pt idx="789">
                    <c:v>10</c:v>
                  </c:pt>
                  <c:pt idx="790">
                    <c:v>14</c:v>
                  </c:pt>
                  <c:pt idx="791">
                    <c:v>18</c:v>
                  </c:pt>
                  <c:pt idx="792">
                    <c:v>22</c:v>
                  </c:pt>
                  <c:pt idx="793">
                    <c:v>3</c:v>
                  </c:pt>
                  <c:pt idx="794">
                    <c:v>7</c:v>
                  </c:pt>
                  <c:pt idx="795">
                    <c:v>11</c:v>
                  </c:pt>
                  <c:pt idx="796">
                    <c:v>15</c:v>
                  </c:pt>
                  <c:pt idx="797">
                    <c:v>19</c:v>
                  </c:pt>
                  <c:pt idx="798">
                    <c:v>23</c:v>
                  </c:pt>
                  <c:pt idx="799">
                    <c:v>4</c:v>
                  </c:pt>
                  <c:pt idx="800">
                    <c:v>8</c:v>
                  </c:pt>
                  <c:pt idx="801">
                    <c:v>12</c:v>
                  </c:pt>
                  <c:pt idx="802">
                    <c:v>16</c:v>
                  </c:pt>
                  <c:pt idx="803">
                    <c:v>20</c:v>
                  </c:pt>
                  <c:pt idx="804">
                    <c:v>24</c:v>
                  </c:pt>
                  <c:pt idx="805">
                    <c:v>1</c:v>
                  </c:pt>
                  <c:pt idx="806">
                    <c:v>5</c:v>
                  </c:pt>
                  <c:pt idx="807">
                    <c:v>9</c:v>
                  </c:pt>
                  <c:pt idx="808">
                    <c:v>13</c:v>
                  </c:pt>
                  <c:pt idx="809">
                    <c:v>17</c:v>
                  </c:pt>
                  <c:pt idx="810">
                    <c:v>21</c:v>
                  </c:pt>
                  <c:pt idx="811">
                    <c:v>25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10</c:v>
                  </c:pt>
                  <c:pt idx="815">
                    <c:v>14</c:v>
                  </c:pt>
                  <c:pt idx="816">
                    <c:v>18</c:v>
                  </c:pt>
                  <c:pt idx="817">
                    <c:v>22</c:v>
                  </c:pt>
                  <c:pt idx="818">
                    <c:v>3</c:v>
                  </c:pt>
                  <c:pt idx="819">
                    <c:v>7</c:v>
                  </c:pt>
                  <c:pt idx="820">
                    <c:v>11</c:v>
                  </c:pt>
                  <c:pt idx="821">
                    <c:v>15</c:v>
                  </c:pt>
                  <c:pt idx="822">
                    <c:v>19</c:v>
                  </c:pt>
                  <c:pt idx="823">
                    <c:v>23</c:v>
                  </c:pt>
                  <c:pt idx="824">
                    <c:v>4</c:v>
                  </c:pt>
                  <c:pt idx="825">
                    <c:v>8</c:v>
                  </c:pt>
                  <c:pt idx="826">
                    <c:v>12</c:v>
                  </c:pt>
                  <c:pt idx="827">
                    <c:v>16</c:v>
                  </c:pt>
                  <c:pt idx="828">
                    <c:v>20</c:v>
                  </c:pt>
                  <c:pt idx="829">
                    <c:v>24</c:v>
                  </c:pt>
                  <c:pt idx="830">
                    <c:v>1</c:v>
                  </c:pt>
                  <c:pt idx="831">
                    <c:v>5</c:v>
                  </c:pt>
                  <c:pt idx="832">
                    <c:v>9</c:v>
                  </c:pt>
                  <c:pt idx="833">
                    <c:v>13</c:v>
                  </c:pt>
                  <c:pt idx="834">
                    <c:v>17</c:v>
                  </c:pt>
                  <c:pt idx="835">
                    <c:v>21</c:v>
                  </c:pt>
                  <c:pt idx="836">
                    <c:v>25</c:v>
                  </c:pt>
                  <c:pt idx="837">
                    <c:v>2</c:v>
                  </c:pt>
                  <c:pt idx="838">
                    <c:v>6</c:v>
                  </c:pt>
                  <c:pt idx="839">
                    <c:v>10</c:v>
                  </c:pt>
                  <c:pt idx="840">
                    <c:v>14</c:v>
                  </c:pt>
                  <c:pt idx="841">
                    <c:v>18</c:v>
                  </c:pt>
                  <c:pt idx="842">
                    <c:v>22</c:v>
                  </c:pt>
                  <c:pt idx="843">
                    <c:v>3</c:v>
                  </c:pt>
                  <c:pt idx="844">
                    <c:v>7</c:v>
                  </c:pt>
                  <c:pt idx="845">
                    <c:v>11</c:v>
                  </c:pt>
                  <c:pt idx="846">
                    <c:v>15</c:v>
                  </c:pt>
                  <c:pt idx="847">
                    <c:v>19</c:v>
                  </c:pt>
                  <c:pt idx="848">
                    <c:v>23</c:v>
                  </c:pt>
                  <c:pt idx="849">
                    <c:v>4</c:v>
                  </c:pt>
                  <c:pt idx="850">
                    <c:v>8</c:v>
                  </c:pt>
                  <c:pt idx="851">
                    <c:v>12</c:v>
                  </c:pt>
                  <c:pt idx="852">
                    <c:v>16</c:v>
                  </c:pt>
                  <c:pt idx="853">
                    <c:v>20</c:v>
                  </c:pt>
                  <c:pt idx="854">
                    <c:v>24</c:v>
                  </c:pt>
                  <c:pt idx="855">
                    <c:v>1</c:v>
                  </c:pt>
                  <c:pt idx="856">
                    <c:v>5</c:v>
                  </c:pt>
                  <c:pt idx="857">
                    <c:v>9</c:v>
                  </c:pt>
                  <c:pt idx="858">
                    <c:v>13</c:v>
                  </c:pt>
                  <c:pt idx="859">
                    <c:v>17</c:v>
                  </c:pt>
                  <c:pt idx="860">
                    <c:v>21</c:v>
                  </c:pt>
                  <c:pt idx="861">
                    <c:v>25</c:v>
                  </c:pt>
                  <c:pt idx="862">
                    <c:v>2</c:v>
                  </c:pt>
                  <c:pt idx="863">
                    <c:v>6</c:v>
                  </c:pt>
                  <c:pt idx="864">
                    <c:v>10</c:v>
                  </c:pt>
                  <c:pt idx="865">
                    <c:v>14</c:v>
                  </c:pt>
                  <c:pt idx="866">
                    <c:v>18</c:v>
                  </c:pt>
                  <c:pt idx="867">
                    <c:v>22</c:v>
                  </c:pt>
                  <c:pt idx="868">
                    <c:v>3</c:v>
                  </c:pt>
                  <c:pt idx="869">
                    <c:v>7</c:v>
                  </c:pt>
                  <c:pt idx="870">
                    <c:v>11</c:v>
                  </c:pt>
                  <c:pt idx="871">
                    <c:v>15</c:v>
                  </c:pt>
                  <c:pt idx="872">
                    <c:v>19</c:v>
                  </c:pt>
                  <c:pt idx="873">
                    <c:v>23</c:v>
                  </c:pt>
                  <c:pt idx="874">
                    <c:v>4</c:v>
                  </c:pt>
                  <c:pt idx="875">
                    <c:v>8</c:v>
                  </c:pt>
                  <c:pt idx="876">
                    <c:v>12</c:v>
                  </c:pt>
                  <c:pt idx="877">
                    <c:v>16</c:v>
                  </c:pt>
                  <c:pt idx="878">
                    <c:v>20</c:v>
                  </c:pt>
                  <c:pt idx="879">
                    <c:v>24</c:v>
                  </c:pt>
                  <c:pt idx="880">
                    <c:v>1</c:v>
                  </c:pt>
                  <c:pt idx="881">
                    <c:v>5</c:v>
                  </c:pt>
                  <c:pt idx="882">
                    <c:v>9</c:v>
                  </c:pt>
                  <c:pt idx="883">
                    <c:v>13</c:v>
                  </c:pt>
                  <c:pt idx="884">
                    <c:v>17</c:v>
                  </c:pt>
                  <c:pt idx="885">
                    <c:v>21</c:v>
                  </c:pt>
                  <c:pt idx="886">
                    <c:v>25</c:v>
                  </c:pt>
                  <c:pt idx="887">
                    <c:v>2</c:v>
                  </c:pt>
                  <c:pt idx="888">
                    <c:v>6</c:v>
                  </c:pt>
                  <c:pt idx="889">
                    <c:v>10</c:v>
                  </c:pt>
                  <c:pt idx="890">
                    <c:v>14</c:v>
                  </c:pt>
                  <c:pt idx="891">
                    <c:v>18</c:v>
                  </c:pt>
                  <c:pt idx="892">
                    <c:v>22</c:v>
                  </c:pt>
                  <c:pt idx="893">
                    <c:v>3</c:v>
                  </c:pt>
                  <c:pt idx="894">
                    <c:v>7</c:v>
                  </c:pt>
                  <c:pt idx="895">
                    <c:v>11</c:v>
                  </c:pt>
                  <c:pt idx="896">
                    <c:v>15</c:v>
                  </c:pt>
                  <c:pt idx="897">
                    <c:v>19</c:v>
                  </c:pt>
                  <c:pt idx="898">
                    <c:v>23</c:v>
                  </c:pt>
                  <c:pt idx="899">
                    <c:v>4</c:v>
                  </c:pt>
                  <c:pt idx="900">
                    <c:v>8</c:v>
                  </c:pt>
                  <c:pt idx="901">
                    <c:v>12</c:v>
                  </c:pt>
                  <c:pt idx="902">
                    <c:v>16</c:v>
                  </c:pt>
                  <c:pt idx="903">
                    <c:v>20</c:v>
                  </c:pt>
                  <c:pt idx="904">
                    <c:v>24</c:v>
                  </c:pt>
                  <c:pt idx="905">
                    <c:v>1</c:v>
                  </c:pt>
                  <c:pt idx="906">
                    <c:v>5</c:v>
                  </c:pt>
                  <c:pt idx="907">
                    <c:v>9</c:v>
                  </c:pt>
                  <c:pt idx="908">
                    <c:v>13</c:v>
                  </c:pt>
                  <c:pt idx="909">
                    <c:v>17</c:v>
                  </c:pt>
                  <c:pt idx="910">
                    <c:v>21</c:v>
                  </c:pt>
                  <c:pt idx="911">
                    <c:v>25</c:v>
                  </c:pt>
                  <c:pt idx="912">
                    <c:v>2</c:v>
                  </c:pt>
                  <c:pt idx="913">
                    <c:v>6</c:v>
                  </c:pt>
                  <c:pt idx="914">
                    <c:v>10</c:v>
                  </c:pt>
                  <c:pt idx="915">
                    <c:v>14</c:v>
                  </c:pt>
                  <c:pt idx="916">
                    <c:v>18</c:v>
                  </c:pt>
                  <c:pt idx="917">
                    <c:v>22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11</c:v>
                  </c:pt>
                  <c:pt idx="921">
                    <c:v>15</c:v>
                  </c:pt>
                  <c:pt idx="922">
                    <c:v>19</c:v>
                  </c:pt>
                  <c:pt idx="923">
                    <c:v>23</c:v>
                  </c:pt>
                  <c:pt idx="924">
                    <c:v>4</c:v>
                  </c:pt>
                  <c:pt idx="925">
                    <c:v>8</c:v>
                  </c:pt>
                  <c:pt idx="926">
                    <c:v>12</c:v>
                  </c:pt>
                  <c:pt idx="927">
                    <c:v>16</c:v>
                  </c:pt>
                  <c:pt idx="928">
                    <c:v>20</c:v>
                  </c:pt>
                  <c:pt idx="929">
                    <c:v>24</c:v>
                  </c:pt>
                  <c:pt idx="930">
                    <c:v>1</c:v>
                  </c:pt>
                  <c:pt idx="931">
                    <c:v>5</c:v>
                  </c:pt>
                  <c:pt idx="932">
                    <c:v>9</c:v>
                  </c:pt>
                  <c:pt idx="933">
                    <c:v>13</c:v>
                  </c:pt>
                  <c:pt idx="934">
                    <c:v>17</c:v>
                  </c:pt>
                  <c:pt idx="935">
                    <c:v>21</c:v>
                  </c:pt>
                  <c:pt idx="936">
                    <c:v>25</c:v>
                  </c:pt>
                  <c:pt idx="937">
                    <c:v>2</c:v>
                  </c:pt>
                  <c:pt idx="938">
                    <c:v>6</c:v>
                  </c:pt>
                  <c:pt idx="939">
                    <c:v>10</c:v>
                  </c:pt>
                  <c:pt idx="940">
                    <c:v>14</c:v>
                  </c:pt>
                  <c:pt idx="941">
                    <c:v>18</c:v>
                  </c:pt>
                  <c:pt idx="942">
                    <c:v>22</c:v>
                  </c:pt>
                  <c:pt idx="943">
                    <c:v>3</c:v>
                  </c:pt>
                  <c:pt idx="944">
                    <c:v>7</c:v>
                  </c:pt>
                  <c:pt idx="945">
                    <c:v>11</c:v>
                  </c:pt>
                  <c:pt idx="946">
                    <c:v>15</c:v>
                  </c:pt>
                  <c:pt idx="947">
                    <c:v>19</c:v>
                  </c:pt>
                  <c:pt idx="948">
                    <c:v>23</c:v>
                  </c:pt>
                  <c:pt idx="949">
                    <c:v>4</c:v>
                  </c:pt>
                  <c:pt idx="950">
                    <c:v>8</c:v>
                  </c:pt>
                  <c:pt idx="951">
                    <c:v>12</c:v>
                  </c:pt>
                  <c:pt idx="952">
                    <c:v>16</c:v>
                  </c:pt>
                  <c:pt idx="953">
                    <c:v>20</c:v>
                  </c:pt>
                  <c:pt idx="954">
                    <c:v>24</c:v>
                  </c:pt>
                  <c:pt idx="955">
                    <c:v>1</c:v>
                  </c:pt>
                  <c:pt idx="956">
                    <c:v>5</c:v>
                  </c:pt>
                  <c:pt idx="957">
                    <c:v>9</c:v>
                  </c:pt>
                  <c:pt idx="958">
                    <c:v>13</c:v>
                  </c:pt>
                  <c:pt idx="959">
                    <c:v>17</c:v>
                  </c:pt>
                  <c:pt idx="960">
                    <c:v>21</c:v>
                  </c:pt>
                  <c:pt idx="961">
                    <c:v>25</c:v>
                  </c:pt>
                  <c:pt idx="962">
                    <c:v>2</c:v>
                  </c:pt>
                  <c:pt idx="963">
                    <c:v>6</c:v>
                  </c:pt>
                  <c:pt idx="964">
                    <c:v>10</c:v>
                  </c:pt>
                  <c:pt idx="965">
                    <c:v>14</c:v>
                  </c:pt>
                  <c:pt idx="966">
                    <c:v>18</c:v>
                  </c:pt>
                  <c:pt idx="967">
                    <c:v>22</c:v>
                  </c:pt>
                  <c:pt idx="968">
                    <c:v>3</c:v>
                  </c:pt>
                  <c:pt idx="969">
                    <c:v>7</c:v>
                  </c:pt>
                  <c:pt idx="970">
                    <c:v>11</c:v>
                  </c:pt>
                  <c:pt idx="971">
                    <c:v>15</c:v>
                  </c:pt>
                  <c:pt idx="972">
                    <c:v>23</c:v>
                  </c:pt>
                  <c:pt idx="973">
                    <c:v>4</c:v>
                  </c:pt>
                  <c:pt idx="974">
                    <c:v>8</c:v>
                  </c:pt>
                  <c:pt idx="975">
                    <c:v>12</c:v>
                  </c:pt>
                  <c:pt idx="976">
                    <c:v>16</c:v>
                  </c:pt>
                  <c:pt idx="977">
                    <c:v>20</c:v>
                  </c:pt>
                  <c:pt idx="978">
                    <c:v>24</c:v>
                  </c:pt>
                  <c:pt idx="979">
                    <c:v>1</c:v>
                  </c:pt>
                  <c:pt idx="980">
                    <c:v>5</c:v>
                  </c:pt>
                  <c:pt idx="981">
                    <c:v>13</c:v>
                  </c:pt>
                  <c:pt idx="982">
                    <c:v>17</c:v>
                  </c:pt>
                  <c:pt idx="983">
                    <c:v>21</c:v>
                  </c:pt>
                  <c:pt idx="984">
                    <c:v>25</c:v>
                  </c:pt>
                  <c:pt idx="985">
                    <c:v>2</c:v>
                  </c:pt>
                  <c:pt idx="986">
                    <c:v>6</c:v>
                  </c:pt>
                  <c:pt idx="987">
                    <c:v>14</c:v>
                  </c:pt>
                  <c:pt idx="988">
                    <c:v>18</c:v>
                  </c:pt>
                  <c:pt idx="989">
                    <c:v>22</c:v>
                  </c:pt>
                  <c:pt idx="990">
                    <c:v>3</c:v>
                  </c:pt>
                  <c:pt idx="991">
                    <c:v>7</c:v>
                  </c:pt>
                  <c:pt idx="992">
                    <c:v>11</c:v>
                  </c:pt>
                  <c:pt idx="993">
                    <c:v>15</c:v>
                  </c:pt>
                  <c:pt idx="994">
                    <c:v>19</c:v>
                  </c:pt>
                  <c:pt idx="995">
                    <c:v>23</c:v>
                  </c:pt>
                  <c:pt idx="996">
                    <c:v>4</c:v>
                  </c:pt>
                  <c:pt idx="997">
                    <c:v>8</c:v>
                  </c:pt>
                  <c:pt idx="998">
                    <c:v>12</c:v>
                  </c:pt>
                  <c:pt idx="999">
                    <c:v>16</c:v>
                  </c:pt>
                  <c:pt idx="1000">
                    <c:v>20</c:v>
                  </c:pt>
                  <c:pt idx="1001">
                    <c:v>24</c:v>
                  </c:pt>
                  <c:pt idx="1002">
                    <c:v>1</c:v>
                  </c:pt>
                  <c:pt idx="1003">
                    <c:v>5</c:v>
                  </c:pt>
                  <c:pt idx="1004">
                    <c:v>9</c:v>
                  </c:pt>
                  <c:pt idx="1005">
                    <c:v>13</c:v>
                  </c:pt>
                  <c:pt idx="1006">
                    <c:v>17</c:v>
                  </c:pt>
                  <c:pt idx="1007">
                    <c:v>21</c:v>
                  </c:pt>
                  <c:pt idx="1008">
                    <c:v>25</c:v>
                  </c:pt>
                  <c:pt idx="1009">
                    <c:v>2</c:v>
                  </c:pt>
                  <c:pt idx="1010">
                    <c:v>6</c:v>
                  </c:pt>
                  <c:pt idx="1011">
                    <c:v>10</c:v>
                  </c:pt>
                  <c:pt idx="1012">
                    <c:v>14</c:v>
                  </c:pt>
                  <c:pt idx="1013">
                    <c:v>18</c:v>
                  </c:pt>
                  <c:pt idx="1014">
                    <c:v>22</c:v>
                  </c:pt>
                  <c:pt idx="1015">
                    <c:v>3</c:v>
                  </c:pt>
                  <c:pt idx="1016">
                    <c:v>7</c:v>
                  </c:pt>
                  <c:pt idx="1017">
                    <c:v>11</c:v>
                  </c:pt>
                  <c:pt idx="1018">
                    <c:v>15</c:v>
                  </c:pt>
                  <c:pt idx="1019">
                    <c:v>19</c:v>
                  </c:pt>
                  <c:pt idx="1020">
                    <c:v>23</c:v>
                  </c:pt>
                  <c:pt idx="1021">
                    <c:v>4</c:v>
                  </c:pt>
                  <c:pt idx="1022">
                    <c:v>8</c:v>
                  </c:pt>
                  <c:pt idx="1023">
                    <c:v>12</c:v>
                  </c:pt>
                  <c:pt idx="1024">
                    <c:v>16</c:v>
                  </c:pt>
                  <c:pt idx="1025">
                    <c:v>20</c:v>
                  </c:pt>
                  <c:pt idx="1026">
                    <c:v>24</c:v>
                  </c:pt>
                  <c:pt idx="1027">
                    <c:v>1</c:v>
                  </c:pt>
                  <c:pt idx="1028">
                    <c:v>5</c:v>
                  </c:pt>
                  <c:pt idx="1029">
                    <c:v>9</c:v>
                  </c:pt>
                  <c:pt idx="1030">
                    <c:v>13</c:v>
                  </c:pt>
                  <c:pt idx="1031">
                    <c:v>17</c:v>
                  </c:pt>
                  <c:pt idx="1032">
                    <c:v>21</c:v>
                  </c:pt>
                  <c:pt idx="1033">
                    <c:v>25</c:v>
                  </c:pt>
                  <c:pt idx="1034">
                    <c:v>2</c:v>
                  </c:pt>
                  <c:pt idx="1035">
                    <c:v>6</c:v>
                  </c:pt>
                  <c:pt idx="1036">
                    <c:v>10</c:v>
                  </c:pt>
                  <c:pt idx="1037">
                    <c:v>14</c:v>
                  </c:pt>
                  <c:pt idx="1038">
                    <c:v>18</c:v>
                  </c:pt>
                  <c:pt idx="1039">
                    <c:v>22</c:v>
                  </c:pt>
                  <c:pt idx="1040">
                    <c:v>3</c:v>
                  </c:pt>
                  <c:pt idx="1041">
                    <c:v>7</c:v>
                  </c:pt>
                  <c:pt idx="1042">
                    <c:v>11</c:v>
                  </c:pt>
                  <c:pt idx="1043">
                    <c:v>15</c:v>
                  </c:pt>
                  <c:pt idx="1044">
                    <c:v>19</c:v>
                  </c:pt>
                  <c:pt idx="1045">
                    <c:v>23</c:v>
                  </c:pt>
                  <c:pt idx="1046">
                    <c:v>4</c:v>
                  </c:pt>
                  <c:pt idx="1047">
                    <c:v>8</c:v>
                  </c:pt>
                  <c:pt idx="1048">
                    <c:v>12</c:v>
                  </c:pt>
                  <c:pt idx="1049">
                    <c:v>16</c:v>
                  </c:pt>
                  <c:pt idx="1050">
                    <c:v>20</c:v>
                  </c:pt>
                  <c:pt idx="1051">
                    <c:v>24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9</c:v>
                  </c:pt>
                  <c:pt idx="1055">
                    <c:v>13</c:v>
                  </c:pt>
                  <c:pt idx="1056">
                    <c:v>17</c:v>
                  </c:pt>
                  <c:pt idx="1057">
                    <c:v>21</c:v>
                  </c:pt>
                  <c:pt idx="1058">
                    <c:v>25</c:v>
                  </c:pt>
                  <c:pt idx="1059">
                    <c:v>2</c:v>
                  </c:pt>
                  <c:pt idx="1060">
                    <c:v>6</c:v>
                  </c:pt>
                  <c:pt idx="1061">
                    <c:v>10</c:v>
                  </c:pt>
                  <c:pt idx="1062">
                    <c:v>14</c:v>
                  </c:pt>
                  <c:pt idx="1063">
                    <c:v>18</c:v>
                  </c:pt>
                  <c:pt idx="1064">
                    <c:v>22</c:v>
                  </c:pt>
                  <c:pt idx="1065">
                    <c:v>3</c:v>
                  </c:pt>
                  <c:pt idx="1066">
                    <c:v>7</c:v>
                  </c:pt>
                  <c:pt idx="1067">
                    <c:v>11</c:v>
                  </c:pt>
                  <c:pt idx="1068">
                    <c:v>15</c:v>
                  </c:pt>
                  <c:pt idx="1069">
                    <c:v>19</c:v>
                  </c:pt>
                  <c:pt idx="1070">
                    <c:v>23</c:v>
                  </c:pt>
                  <c:pt idx="1071">
                    <c:v>4</c:v>
                  </c:pt>
                  <c:pt idx="1072">
                    <c:v>8</c:v>
                  </c:pt>
                  <c:pt idx="1073">
                    <c:v>12</c:v>
                  </c:pt>
                  <c:pt idx="1074">
                    <c:v>16</c:v>
                  </c:pt>
                  <c:pt idx="1075">
                    <c:v>20</c:v>
                  </c:pt>
                  <c:pt idx="1076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4">
                    <c:v>A</c:v>
                  </c:pt>
                  <c:pt idx="31">
                    <c:v>B</c:v>
                  </c:pt>
                  <c:pt idx="37">
                    <c:v>C</c:v>
                  </c:pt>
                  <c:pt idx="42">
                    <c:v>D</c:v>
                  </c:pt>
                  <c:pt idx="48">
                    <c:v>A</c:v>
                  </c:pt>
                  <c:pt idx="55">
                    <c:v>B</c:v>
                  </c:pt>
                  <c:pt idx="61">
                    <c:v>C</c:v>
                  </c:pt>
                  <c:pt idx="67">
                    <c:v>D</c:v>
                  </c:pt>
                  <c:pt idx="73">
                    <c:v>A</c:v>
                  </c:pt>
                  <c:pt idx="80">
                    <c:v>B</c:v>
                  </c:pt>
                  <c:pt idx="86">
                    <c:v>C</c:v>
                  </c:pt>
                  <c:pt idx="92">
                    <c:v>D</c:v>
                  </c:pt>
                  <c:pt idx="98">
                    <c:v>A</c:v>
                  </c:pt>
                  <c:pt idx="105">
                    <c:v>B</c:v>
                  </c:pt>
                  <c:pt idx="111">
                    <c:v>C</c:v>
                  </c:pt>
                  <c:pt idx="117">
                    <c:v>D</c:v>
                  </c:pt>
                  <c:pt idx="123">
                    <c:v>A</c:v>
                  </c:pt>
                  <c:pt idx="130">
                    <c:v>B</c:v>
                  </c:pt>
                  <c:pt idx="136">
                    <c:v>C</c:v>
                  </c:pt>
                  <c:pt idx="142">
                    <c:v>D</c:v>
                  </c:pt>
                  <c:pt idx="148">
                    <c:v>A</c:v>
                  </c:pt>
                  <c:pt idx="155">
                    <c:v>B</c:v>
                  </c:pt>
                  <c:pt idx="161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7">
                    <c:v>A</c:v>
                  </c:pt>
                  <c:pt idx="254">
                    <c:v>B</c:v>
                  </c:pt>
                  <c:pt idx="260">
                    <c:v>C</c:v>
                  </c:pt>
                  <c:pt idx="266">
                    <c:v>D</c:v>
                  </c:pt>
                  <c:pt idx="272">
                    <c:v>A</c:v>
                  </c:pt>
                  <c:pt idx="279">
                    <c:v>B</c:v>
                  </c:pt>
                  <c:pt idx="285">
                    <c:v>C</c:v>
                  </c:pt>
                  <c:pt idx="291">
                    <c:v>D</c:v>
                  </c:pt>
                  <c:pt idx="297">
                    <c:v>A</c:v>
                  </c:pt>
                  <c:pt idx="304">
                    <c:v>B</c:v>
                  </c:pt>
                  <c:pt idx="310">
                    <c:v>C</c:v>
                  </c:pt>
                  <c:pt idx="315">
                    <c:v>D</c:v>
                  </c:pt>
                  <c:pt idx="320">
                    <c:v>A</c:v>
                  </c:pt>
                  <c:pt idx="326">
                    <c:v>B</c:v>
                  </c:pt>
                  <c:pt idx="332">
                    <c:v>C</c:v>
                  </c:pt>
                  <c:pt idx="338">
                    <c:v>D</c:v>
                  </c:pt>
                  <c:pt idx="343">
                    <c:v>A</c:v>
                  </c:pt>
                  <c:pt idx="349">
                    <c:v>B</c:v>
                  </c:pt>
                  <c:pt idx="354">
                    <c:v>C</c:v>
                  </c:pt>
                  <c:pt idx="360">
                    <c:v>D</c:v>
                  </c:pt>
                  <c:pt idx="366">
                    <c:v>A</c:v>
                  </c:pt>
                  <c:pt idx="373">
                    <c:v>B</c:v>
                  </c:pt>
                  <c:pt idx="379">
                    <c:v>C</c:v>
                  </c:pt>
                  <c:pt idx="385">
                    <c:v>D</c:v>
                  </c:pt>
                  <c:pt idx="391">
                    <c:v>A</c:v>
                  </c:pt>
                  <c:pt idx="397">
                    <c:v>B</c:v>
                  </c:pt>
                  <c:pt idx="403">
                    <c:v>C</c:v>
                  </c:pt>
                  <c:pt idx="409">
                    <c:v>D</c:v>
                  </c:pt>
                  <c:pt idx="415">
                    <c:v>A</c:v>
                  </c:pt>
                  <c:pt idx="422">
                    <c:v>B</c:v>
                  </c:pt>
                  <c:pt idx="428">
                    <c:v>C</c:v>
                  </c:pt>
                  <c:pt idx="433">
                    <c:v>D</c:v>
                  </c:pt>
                  <c:pt idx="439">
                    <c:v>A</c:v>
                  </c:pt>
                  <c:pt idx="446">
                    <c:v>B</c:v>
                  </c:pt>
                  <c:pt idx="452">
                    <c:v>C</c:v>
                  </c:pt>
                  <c:pt idx="457">
                    <c:v>D</c:v>
                  </c:pt>
                  <c:pt idx="463">
                    <c:v>A</c:v>
                  </c:pt>
                  <c:pt idx="470">
                    <c:v>B</c:v>
                  </c:pt>
                  <c:pt idx="476">
                    <c:v>C</c:v>
                  </c:pt>
                  <c:pt idx="482">
                    <c:v>D</c:v>
                  </c:pt>
                  <c:pt idx="488">
                    <c:v>A</c:v>
                  </c:pt>
                  <c:pt idx="495">
                    <c:v>B</c:v>
                  </c:pt>
                  <c:pt idx="501">
                    <c:v>C</c:v>
                  </c:pt>
                  <c:pt idx="507">
                    <c:v>D</c:v>
                  </c:pt>
                  <c:pt idx="513">
                    <c:v>A</c:v>
                  </c:pt>
                  <c:pt idx="519">
                    <c:v>B</c:v>
                  </c:pt>
                  <c:pt idx="525">
                    <c:v>C</c:v>
                  </c:pt>
                  <c:pt idx="529">
                    <c:v>D</c:v>
                  </c:pt>
                  <c:pt idx="535">
                    <c:v>A</c:v>
                  </c:pt>
                  <c:pt idx="542">
                    <c:v>B</c:v>
                  </c:pt>
                  <c:pt idx="548">
                    <c:v>C</c:v>
                  </c:pt>
                  <c:pt idx="554">
                    <c:v>D</c:v>
                  </c:pt>
                  <c:pt idx="560">
                    <c:v>A</c:v>
                  </c:pt>
                  <c:pt idx="566">
                    <c:v>B</c:v>
                  </c:pt>
                  <c:pt idx="572">
                    <c:v>C</c:v>
                  </c:pt>
                  <c:pt idx="578">
                    <c:v>D</c:v>
                  </c:pt>
                  <c:pt idx="584">
                    <c:v>A</c:v>
                  </c:pt>
                  <c:pt idx="591">
                    <c:v>B</c:v>
                  </c:pt>
                  <c:pt idx="597">
                    <c:v>C</c:v>
                  </c:pt>
                  <c:pt idx="603">
                    <c:v>D</c:v>
                  </c:pt>
                  <c:pt idx="609">
                    <c:v>A</c:v>
                  </c:pt>
                  <c:pt idx="615">
                    <c:v>B</c:v>
                  </c:pt>
                  <c:pt idx="621">
                    <c:v>C</c:v>
                  </c:pt>
                  <c:pt idx="626">
                    <c:v>D</c:v>
                  </c:pt>
                  <c:pt idx="632">
                    <c:v>A</c:v>
                  </c:pt>
                  <c:pt idx="639">
                    <c:v>B</c:v>
                  </c:pt>
                  <c:pt idx="645">
                    <c:v>C</c:v>
                  </c:pt>
                  <c:pt idx="651">
                    <c:v>D</c:v>
                  </c:pt>
                  <c:pt idx="657">
                    <c:v>A</c:v>
                  </c:pt>
                  <c:pt idx="664">
                    <c:v>B</c:v>
                  </c:pt>
                  <c:pt idx="670">
                    <c:v>C</c:v>
                  </c:pt>
                  <c:pt idx="676">
                    <c:v>D</c:v>
                  </c:pt>
                  <c:pt idx="682">
                    <c:v>A</c:v>
                  </c:pt>
                  <c:pt idx="688">
                    <c:v>B</c:v>
                  </c:pt>
                  <c:pt idx="693">
                    <c:v>C</c:v>
                  </c:pt>
                  <c:pt idx="699">
                    <c:v>D</c:v>
                  </c:pt>
                  <c:pt idx="705">
                    <c:v>A</c:v>
                  </c:pt>
                  <c:pt idx="712">
                    <c:v>B</c:v>
                  </c:pt>
                  <c:pt idx="718">
                    <c:v>C</c:v>
                  </c:pt>
                  <c:pt idx="724">
                    <c:v>D</c:v>
                  </c:pt>
                  <c:pt idx="730">
                    <c:v>A</c:v>
                  </c:pt>
                  <c:pt idx="737">
                    <c:v>B</c:v>
                  </c:pt>
                  <c:pt idx="743">
                    <c:v>C</c:v>
                  </c:pt>
                  <c:pt idx="749">
                    <c:v>D</c:v>
                  </c:pt>
                  <c:pt idx="755">
                    <c:v>A</c:v>
                  </c:pt>
                  <c:pt idx="762">
                    <c:v>B</c:v>
                  </c:pt>
                  <c:pt idx="768">
                    <c:v>C</c:v>
                  </c:pt>
                  <c:pt idx="774">
                    <c:v>D</c:v>
                  </c:pt>
                  <c:pt idx="780">
                    <c:v>A</c:v>
                  </c:pt>
                  <c:pt idx="787">
                    <c:v>B</c:v>
                  </c:pt>
                  <c:pt idx="793">
                    <c:v>C</c:v>
                  </c:pt>
                  <c:pt idx="799">
                    <c:v>D</c:v>
                  </c:pt>
                  <c:pt idx="805">
                    <c:v>A</c:v>
                  </c:pt>
                  <c:pt idx="812">
                    <c:v>B</c:v>
                  </c:pt>
                  <c:pt idx="818">
                    <c:v>C</c:v>
                  </c:pt>
                  <c:pt idx="824">
                    <c:v>D</c:v>
                  </c:pt>
                  <c:pt idx="830">
                    <c:v>A</c:v>
                  </c:pt>
                  <c:pt idx="837">
                    <c:v>B</c:v>
                  </c:pt>
                  <c:pt idx="843">
                    <c:v>C</c:v>
                  </c:pt>
                  <c:pt idx="849">
                    <c:v>D</c:v>
                  </c:pt>
                  <c:pt idx="855">
                    <c:v>A</c:v>
                  </c:pt>
                  <c:pt idx="862">
                    <c:v>B</c:v>
                  </c:pt>
                  <c:pt idx="868">
                    <c:v>C</c:v>
                  </c:pt>
                  <c:pt idx="874">
                    <c:v>D</c:v>
                  </c:pt>
                  <c:pt idx="880">
                    <c:v>A</c:v>
                  </c:pt>
                  <c:pt idx="887">
                    <c:v>B</c:v>
                  </c:pt>
                  <c:pt idx="893">
                    <c:v>C</c:v>
                  </c:pt>
                  <c:pt idx="899">
                    <c:v>D</c:v>
                  </c:pt>
                  <c:pt idx="905">
                    <c:v>A</c:v>
                  </c:pt>
                  <c:pt idx="912">
                    <c:v>B</c:v>
                  </c:pt>
                  <c:pt idx="918">
                    <c:v>C</c:v>
                  </c:pt>
                  <c:pt idx="924">
                    <c:v>D</c:v>
                  </c:pt>
                  <c:pt idx="930">
                    <c:v>A</c:v>
                  </c:pt>
                  <c:pt idx="937">
                    <c:v>B</c:v>
                  </c:pt>
                  <c:pt idx="943">
                    <c:v>C</c:v>
                  </c:pt>
                  <c:pt idx="949">
                    <c:v>D</c:v>
                  </c:pt>
                  <c:pt idx="955">
                    <c:v>A</c:v>
                  </c:pt>
                  <c:pt idx="962">
                    <c:v>B</c:v>
                  </c:pt>
                  <c:pt idx="968">
                    <c:v>C</c:v>
                  </c:pt>
                  <c:pt idx="973">
                    <c:v>D</c:v>
                  </c:pt>
                  <c:pt idx="979">
                    <c:v>A</c:v>
                  </c:pt>
                  <c:pt idx="985">
                    <c:v>B</c:v>
                  </c:pt>
                  <c:pt idx="990">
                    <c:v>C</c:v>
                  </c:pt>
                  <c:pt idx="996">
                    <c:v>D</c:v>
                  </c:pt>
                  <c:pt idx="1002">
                    <c:v>A</c:v>
                  </c:pt>
                  <c:pt idx="1009">
                    <c:v>B</c:v>
                  </c:pt>
                  <c:pt idx="1015">
                    <c:v>C</c:v>
                  </c:pt>
                  <c:pt idx="1021">
                    <c:v>D</c:v>
                  </c:pt>
                  <c:pt idx="1027">
                    <c:v>A</c:v>
                  </c:pt>
                  <c:pt idx="1034">
                    <c:v>B</c:v>
                  </c:pt>
                  <c:pt idx="1040">
                    <c:v>C</c:v>
                  </c:pt>
                  <c:pt idx="1046">
                    <c:v>D</c:v>
                  </c:pt>
                  <c:pt idx="1052">
                    <c:v>A</c:v>
                  </c:pt>
                  <c:pt idx="1059">
                    <c:v>B</c:v>
                  </c:pt>
                  <c:pt idx="1065">
                    <c:v>C</c:v>
                  </c:pt>
                  <c:pt idx="1071">
                    <c:v>D</c:v>
                  </c:pt>
                </c:lvl>
                <c:lvl>
                  <c:pt idx="0">
                    <c:v>W07</c:v>
                  </c:pt>
                  <c:pt idx="24">
                    <c:v>W10</c:v>
                  </c:pt>
                  <c:pt idx="48">
                    <c:v>W15</c:v>
                  </c:pt>
                  <c:pt idx="73">
                    <c:v>W17</c:v>
                  </c:pt>
                  <c:pt idx="98">
                    <c:v>W19</c:v>
                  </c:pt>
                  <c:pt idx="123">
                    <c:v>W25</c:v>
                  </c:pt>
                  <c:pt idx="148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7">
                    <c:v>W36</c:v>
                  </c:pt>
                  <c:pt idx="272">
                    <c:v>W37</c:v>
                  </c:pt>
                  <c:pt idx="297">
                    <c:v>W38</c:v>
                  </c:pt>
                  <c:pt idx="320">
                    <c:v>W39</c:v>
                  </c:pt>
                  <c:pt idx="343">
                    <c:v>W40</c:v>
                  </c:pt>
                  <c:pt idx="366">
                    <c:v>W43</c:v>
                  </c:pt>
                  <c:pt idx="391">
                    <c:v>W44</c:v>
                  </c:pt>
                  <c:pt idx="415">
                    <c:v>W49</c:v>
                  </c:pt>
                  <c:pt idx="439">
                    <c:v>W02</c:v>
                  </c:pt>
                  <c:pt idx="463">
                    <c:v>W03</c:v>
                  </c:pt>
                  <c:pt idx="488">
                    <c:v>W16</c:v>
                  </c:pt>
                  <c:pt idx="513">
                    <c:v>W20</c:v>
                  </c:pt>
                  <c:pt idx="535">
                    <c:v>W21</c:v>
                  </c:pt>
                  <c:pt idx="560">
                    <c:v>W25</c:v>
                  </c:pt>
                  <c:pt idx="584">
                    <c:v>W39</c:v>
                  </c:pt>
                  <c:pt idx="609">
                    <c:v>W41</c:v>
                  </c:pt>
                  <c:pt idx="632">
                    <c:v>W45</c:v>
                  </c:pt>
                  <c:pt idx="657">
                    <c:v>W46</c:v>
                  </c:pt>
                  <c:pt idx="682">
                    <c:v>W47</c:v>
                  </c:pt>
                  <c:pt idx="705">
                    <c:v>W49</c:v>
                  </c:pt>
                  <c:pt idx="730">
                    <c:v>W02</c:v>
                  </c:pt>
                  <c:pt idx="755">
                    <c:v>W05</c:v>
                  </c:pt>
                  <c:pt idx="780">
                    <c:v>W07</c:v>
                  </c:pt>
                  <c:pt idx="805">
                    <c:v>W08</c:v>
                  </c:pt>
                  <c:pt idx="830">
                    <c:v>W10</c:v>
                  </c:pt>
                  <c:pt idx="855">
                    <c:v>W15</c:v>
                  </c:pt>
                  <c:pt idx="880">
                    <c:v>W18</c:v>
                  </c:pt>
                  <c:pt idx="905">
                    <c:v>W22</c:v>
                  </c:pt>
                  <c:pt idx="930">
                    <c:v>W25</c:v>
                  </c:pt>
                  <c:pt idx="955">
                    <c:v>W28</c:v>
                  </c:pt>
                  <c:pt idx="979">
                    <c:v>W30</c:v>
                  </c:pt>
                  <c:pt idx="1002">
                    <c:v>W32</c:v>
                  </c:pt>
                  <c:pt idx="1027">
                    <c:v>W33</c:v>
                  </c:pt>
                  <c:pt idx="1052">
                    <c:v>W36</c:v>
                  </c:pt>
                </c:lvl>
                <c:lvl>
                  <c:pt idx="0">
                    <c:v>2022 </c:v>
                  </c:pt>
                  <c:pt idx="439">
                    <c:v>2023 </c:v>
                  </c:pt>
                  <c:pt idx="7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'C031JI_2'!$I$6:$I$1084</c:f>
              <c:numCache>
                <c:formatCode>0.00_ </c:formatCode>
                <c:ptCount val="1077"/>
                <c:pt idx="0">
                  <c:v>7.7909999999999995</c:v>
                </c:pt>
                <c:pt idx="1">
                  <c:v>7.7859999999999996</c:v>
                </c:pt>
                <c:pt idx="2">
                  <c:v>7.7549999999999999</c:v>
                </c:pt>
                <c:pt idx="3">
                  <c:v>7.74</c:v>
                </c:pt>
                <c:pt idx="4">
                  <c:v>7.7469999999999999</c:v>
                </c:pt>
                <c:pt idx="5">
                  <c:v>7.7170000000000005</c:v>
                </c:pt>
                <c:pt idx="6">
                  <c:v>7.8650000000000002</c:v>
                </c:pt>
                <c:pt idx="7">
                  <c:v>7.8239999999999998</c:v>
                </c:pt>
                <c:pt idx="8">
                  <c:v>7.75</c:v>
                </c:pt>
                <c:pt idx="9">
                  <c:v>7.7679999999999989</c:v>
                </c:pt>
                <c:pt idx="10">
                  <c:v>7.7409999999999997</c:v>
                </c:pt>
                <c:pt idx="11">
                  <c:v>7.7389999999999999</c:v>
                </c:pt>
                <c:pt idx="12">
                  <c:v>7.7159999999999993</c:v>
                </c:pt>
                <c:pt idx="13">
                  <c:v>7.7810000000000006</c:v>
                </c:pt>
                <c:pt idx="14">
                  <c:v>7.7919999999999998</c:v>
                </c:pt>
                <c:pt idx="15">
                  <c:v>7.7329999999999997</c:v>
                </c:pt>
                <c:pt idx="16">
                  <c:v>7.766</c:v>
                </c:pt>
                <c:pt idx="17">
                  <c:v>7.7230000000000008</c:v>
                </c:pt>
                <c:pt idx="18">
                  <c:v>7.7359999999999998</c:v>
                </c:pt>
                <c:pt idx="19">
                  <c:v>7.8550000000000013</c:v>
                </c:pt>
                <c:pt idx="20">
                  <c:v>7.7219999999999995</c:v>
                </c:pt>
                <c:pt idx="21">
                  <c:v>7.7249999999999996</c:v>
                </c:pt>
                <c:pt idx="22">
                  <c:v>7.6989999999999998</c:v>
                </c:pt>
                <c:pt idx="23">
                  <c:v>7.7159999999999993</c:v>
                </c:pt>
                <c:pt idx="24">
                  <c:v>8.1820000000000004</c:v>
                </c:pt>
                <c:pt idx="25">
                  <c:v>8.0109999999999992</c:v>
                </c:pt>
                <c:pt idx="26">
                  <c:v>8.0020000000000007</c:v>
                </c:pt>
                <c:pt idx="27">
                  <c:v>8.0039999999999996</c:v>
                </c:pt>
                <c:pt idx="28">
                  <c:v>7.8780000000000001</c:v>
                </c:pt>
                <c:pt idx="29">
                  <c:v>7.9090000000000007</c:v>
                </c:pt>
                <c:pt idx="30">
                  <c:v>7.88</c:v>
                </c:pt>
                <c:pt idx="31">
                  <c:v>8.1649999999999991</c:v>
                </c:pt>
                <c:pt idx="32">
                  <c:v>7.9509999999999987</c:v>
                </c:pt>
                <c:pt idx="33">
                  <c:v>7.992</c:v>
                </c:pt>
                <c:pt idx="34">
                  <c:v>7.9290000000000003</c:v>
                </c:pt>
                <c:pt idx="35">
                  <c:v>7.8330000000000002</c:v>
                </c:pt>
                <c:pt idx="36">
                  <c:v>7.81</c:v>
                </c:pt>
                <c:pt idx="37">
                  <c:v>8.298</c:v>
                </c:pt>
                <c:pt idx="38">
                  <c:v>7.9700000000000006</c:v>
                </c:pt>
                <c:pt idx="39">
                  <c:v>7.9560000000000004</c:v>
                </c:pt>
                <c:pt idx="40">
                  <c:v>7.8450000000000006</c:v>
                </c:pt>
                <c:pt idx="41">
                  <c:v>7.9129999999999994</c:v>
                </c:pt>
                <c:pt idx="42">
                  <c:v>8.1419999999999995</c:v>
                </c:pt>
                <c:pt idx="43">
                  <c:v>7.9689999999999994</c:v>
                </c:pt>
                <c:pt idx="44">
                  <c:v>7.9800000000000013</c:v>
                </c:pt>
                <c:pt idx="45">
                  <c:v>7.8710000000000004</c:v>
                </c:pt>
                <c:pt idx="46">
                  <c:v>7.8390000000000004</c:v>
                </c:pt>
                <c:pt idx="47">
                  <c:v>7.8559999999999999</c:v>
                </c:pt>
                <c:pt idx="48">
                  <c:v>7.9030000000000005</c:v>
                </c:pt>
                <c:pt idx="49">
                  <c:v>7.766</c:v>
                </c:pt>
                <c:pt idx="50">
                  <c:v>7.7530000000000001</c:v>
                </c:pt>
                <c:pt idx="51">
                  <c:v>7.7300000000000013</c:v>
                </c:pt>
                <c:pt idx="52">
                  <c:v>7.7640000000000002</c:v>
                </c:pt>
                <c:pt idx="53">
                  <c:v>7.742</c:v>
                </c:pt>
                <c:pt idx="54">
                  <c:v>7.7329999999999997</c:v>
                </c:pt>
                <c:pt idx="55">
                  <c:v>7.8409999999999993</c:v>
                </c:pt>
                <c:pt idx="56">
                  <c:v>7.7460000000000004</c:v>
                </c:pt>
                <c:pt idx="57">
                  <c:v>7.7300000000000013</c:v>
                </c:pt>
                <c:pt idx="58">
                  <c:v>7.7200000000000006</c:v>
                </c:pt>
                <c:pt idx="59">
                  <c:v>7.7519999999999998</c:v>
                </c:pt>
                <c:pt idx="60">
                  <c:v>7.7189999999999994</c:v>
                </c:pt>
                <c:pt idx="61">
                  <c:v>8.0009999999999994</c:v>
                </c:pt>
                <c:pt idx="62">
                  <c:v>7.7539999999999996</c:v>
                </c:pt>
                <c:pt idx="63">
                  <c:v>7.75</c:v>
                </c:pt>
                <c:pt idx="64">
                  <c:v>7.7780000000000005</c:v>
                </c:pt>
                <c:pt idx="65">
                  <c:v>7.7670000000000003</c:v>
                </c:pt>
                <c:pt idx="66">
                  <c:v>7.7439999999999998</c:v>
                </c:pt>
                <c:pt idx="67">
                  <c:v>7.8559999999999999</c:v>
                </c:pt>
                <c:pt idx="68">
                  <c:v>7.7039999999999988</c:v>
                </c:pt>
                <c:pt idx="69">
                  <c:v>7.6840000000000002</c:v>
                </c:pt>
                <c:pt idx="70">
                  <c:v>7.6890000000000001</c:v>
                </c:pt>
                <c:pt idx="71">
                  <c:v>7.6859999999999999</c:v>
                </c:pt>
                <c:pt idx="72">
                  <c:v>7.6970000000000001</c:v>
                </c:pt>
                <c:pt idx="73">
                  <c:v>7.7389999999999999</c:v>
                </c:pt>
                <c:pt idx="74">
                  <c:v>7.7870000000000008</c:v>
                </c:pt>
                <c:pt idx="75">
                  <c:v>7.7530000000000001</c:v>
                </c:pt>
                <c:pt idx="76">
                  <c:v>7.770999999999999</c:v>
                </c:pt>
                <c:pt idx="77">
                  <c:v>7.7140000000000004</c:v>
                </c:pt>
                <c:pt idx="78">
                  <c:v>7.7150000000000007</c:v>
                </c:pt>
                <c:pt idx="79">
                  <c:v>7.8439999999999994</c:v>
                </c:pt>
                <c:pt idx="80">
                  <c:v>7.793000000000001</c:v>
                </c:pt>
                <c:pt idx="81">
                  <c:v>7.8029999999999999</c:v>
                </c:pt>
                <c:pt idx="82">
                  <c:v>7.7649999999999988</c:v>
                </c:pt>
                <c:pt idx="83">
                  <c:v>7.7810000000000006</c:v>
                </c:pt>
                <c:pt idx="84">
                  <c:v>7.76</c:v>
                </c:pt>
                <c:pt idx="85">
                  <c:v>7.7249999999999996</c:v>
                </c:pt>
                <c:pt idx="86">
                  <c:v>7.8520000000000012</c:v>
                </c:pt>
                <c:pt idx="87">
                  <c:v>7.867</c:v>
                </c:pt>
                <c:pt idx="88">
                  <c:v>7.7230000000000008</c:v>
                </c:pt>
                <c:pt idx="89">
                  <c:v>7.7990000000000013</c:v>
                </c:pt>
                <c:pt idx="90">
                  <c:v>7.7469999999999999</c:v>
                </c:pt>
                <c:pt idx="91">
                  <c:v>7.758</c:v>
                </c:pt>
                <c:pt idx="92">
                  <c:v>7.7450000000000001</c:v>
                </c:pt>
                <c:pt idx="93">
                  <c:v>7.7810000000000006</c:v>
                </c:pt>
                <c:pt idx="94">
                  <c:v>7.7859999999999996</c:v>
                </c:pt>
                <c:pt idx="95">
                  <c:v>7.7189999999999994</c:v>
                </c:pt>
                <c:pt idx="96">
                  <c:v>7.702</c:v>
                </c:pt>
                <c:pt idx="97">
                  <c:v>7.6950000000000003</c:v>
                </c:pt>
                <c:pt idx="98">
                  <c:v>7.7430000000000003</c:v>
                </c:pt>
                <c:pt idx="99">
                  <c:v>7.7320000000000011</c:v>
                </c:pt>
                <c:pt idx="100">
                  <c:v>7.7189999999999994</c:v>
                </c:pt>
                <c:pt idx="101">
                  <c:v>7.7430000000000003</c:v>
                </c:pt>
                <c:pt idx="102">
                  <c:v>7.7050000000000001</c:v>
                </c:pt>
                <c:pt idx="103">
                  <c:v>7.6920000000000002</c:v>
                </c:pt>
                <c:pt idx="104">
                  <c:v>7.7450000000000001</c:v>
                </c:pt>
                <c:pt idx="105">
                  <c:v>7.8170000000000002</c:v>
                </c:pt>
                <c:pt idx="106">
                  <c:v>7.7099999999999991</c:v>
                </c:pt>
                <c:pt idx="107">
                  <c:v>7.793000000000001</c:v>
                </c:pt>
                <c:pt idx="108">
                  <c:v>7.7900000000000009</c:v>
                </c:pt>
                <c:pt idx="109">
                  <c:v>7.7120000000000006</c:v>
                </c:pt>
                <c:pt idx="110">
                  <c:v>7.7279999999999998</c:v>
                </c:pt>
                <c:pt idx="111">
                  <c:v>7.8239999999999998</c:v>
                </c:pt>
                <c:pt idx="112">
                  <c:v>7.7939999999999996</c:v>
                </c:pt>
                <c:pt idx="113">
                  <c:v>7.8</c:v>
                </c:pt>
                <c:pt idx="114">
                  <c:v>7.7489999999999997</c:v>
                </c:pt>
                <c:pt idx="115">
                  <c:v>7.7039999999999988</c:v>
                </c:pt>
                <c:pt idx="116">
                  <c:v>7.6870000000000003</c:v>
                </c:pt>
                <c:pt idx="117">
                  <c:v>7.7460000000000004</c:v>
                </c:pt>
                <c:pt idx="118">
                  <c:v>7.694</c:v>
                </c:pt>
                <c:pt idx="119">
                  <c:v>7.7180000000000009</c:v>
                </c:pt>
                <c:pt idx="120">
                  <c:v>7.6790000000000003</c:v>
                </c:pt>
                <c:pt idx="121">
                  <c:v>7.6479999999999988</c:v>
                </c:pt>
                <c:pt idx="122">
                  <c:v>7.6440000000000001</c:v>
                </c:pt>
                <c:pt idx="123">
                  <c:v>7.7270000000000012</c:v>
                </c:pt>
                <c:pt idx="124">
                  <c:v>7.8280000000000003</c:v>
                </c:pt>
                <c:pt idx="125">
                  <c:v>7.770999999999999</c:v>
                </c:pt>
                <c:pt idx="126">
                  <c:v>7.7849999999999993</c:v>
                </c:pt>
                <c:pt idx="127">
                  <c:v>7.8010000000000002</c:v>
                </c:pt>
                <c:pt idx="128">
                  <c:v>7.7619999999999987</c:v>
                </c:pt>
                <c:pt idx="129">
                  <c:v>7.8289999999999988</c:v>
                </c:pt>
                <c:pt idx="130">
                  <c:v>7.8940000000000001</c:v>
                </c:pt>
                <c:pt idx="131">
                  <c:v>7.9930000000000003</c:v>
                </c:pt>
                <c:pt idx="132">
                  <c:v>7.93</c:v>
                </c:pt>
                <c:pt idx="133">
                  <c:v>7.9060000000000006</c:v>
                </c:pt>
                <c:pt idx="134">
                  <c:v>7.9049999999999994</c:v>
                </c:pt>
                <c:pt idx="135">
                  <c:v>7.9349999999999996</c:v>
                </c:pt>
                <c:pt idx="136">
                  <c:v>7.8179999999999996</c:v>
                </c:pt>
                <c:pt idx="137">
                  <c:v>7.8780000000000001</c:v>
                </c:pt>
                <c:pt idx="138">
                  <c:v>7.7859999999999996</c:v>
                </c:pt>
                <c:pt idx="139">
                  <c:v>7.7640000000000002</c:v>
                </c:pt>
                <c:pt idx="140">
                  <c:v>7.7699999999999987</c:v>
                </c:pt>
                <c:pt idx="141">
                  <c:v>7.798</c:v>
                </c:pt>
                <c:pt idx="142">
                  <c:v>7.7759999999999989</c:v>
                </c:pt>
                <c:pt idx="143">
                  <c:v>7.8159999999999998</c:v>
                </c:pt>
                <c:pt idx="144">
                  <c:v>7.7610000000000001</c:v>
                </c:pt>
                <c:pt idx="145">
                  <c:v>7.75</c:v>
                </c:pt>
                <c:pt idx="146">
                  <c:v>7.7649999999999988</c:v>
                </c:pt>
                <c:pt idx="147">
                  <c:v>7.7690000000000001</c:v>
                </c:pt>
                <c:pt idx="148">
                  <c:v>7.617</c:v>
                </c:pt>
                <c:pt idx="149">
                  <c:v>7.6130000000000013</c:v>
                </c:pt>
                <c:pt idx="150">
                  <c:v>7.6050000000000013</c:v>
                </c:pt>
                <c:pt idx="151">
                  <c:v>7.6360000000000001</c:v>
                </c:pt>
                <c:pt idx="152">
                  <c:v>7.6</c:v>
                </c:pt>
                <c:pt idx="153">
                  <c:v>7.6139999999999999</c:v>
                </c:pt>
                <c:pt idx="154">
                  <c:v>7.6879999999999997</c:v>
                </c:pt>
                <c:pt idx="155">
                  <c:v>7.6659999999999995</c:v>
                </c:pt>
                <c:pt idx="156">
                  <c:v>7.5860000000000003</c:v>
                </c:pt>
                <c:pt idx="157">
                  <c:v>7.5870000000000006</c:v>
                </c:pt>
                <c:pt idx="158">
                  <c:v>7.5860000000000003</c:v>
                </c:pt>
                <c:pt idx="159">
                  <c:v>7.5739999999999998</c:v>
                </c:pt>
                <c:pt idx="160">
                  <c:v>7.6109999999999998</c:v>
                </c:pt>
                <c:pt idx="161">
                  <c:v>7.7329999999999997</c:v>
                </c:pt>
                <c:pt idx="162">
                  <c:v>7.6959999999999997</c:v>
                </c:pt>
                <c:pt idx="163">
                  <c:v>7.5909999999999993</c:v>
                </c:pt>
                <c:pt idx="164">
                  <c:v>7.6560000000000006</c:v>
                </c:pt>
                <c:pt idx="165">
                  <c:v>7.6289999999999996</c:v>
                </c:pt>
                <c:pt idx="166">
                  <c:v>7.7060000000000004</c:v>
                </c:pt>
                <c:pt idx="167">
                  <c:v>7.6669999999999998</c:v>
                </c:pt>
                <c:pt idx="168">
                  <c:v>7.6239999999999997</c:v>
                </c:pt>
                <c:pt idx="169">
                  <c:v>7.6029999999999998</c:v>
                </c:pt>
                <c:pt idx="170">
                  <c:v>7.5879999999999992</c:v>
                </c:pt>
                <c:pt idx="171">
                  <c:v>7.604000000000001</c:v>
                </c:pt>
                <c:pt idx="172">
                  <c:v>7.6109999999999998</c:v>
                </c:pt>
                <c:pt idx="173">
                  <c:v>8.0030000000000001</c:v>
                </c:pt>
                <c:pt idx="174">
                  <c:v>7.883</c:v>
                </c:pt>
                <c:pt idx="175">
                  <c:v>7.9260000000000002</c:v>
                </c:pt>
                <c:pt idx="176">
                  <c:v>7.8280000000000003</c:v>
                </c:pt>
                <c:pt idx="177">
                  <c:v>7.8420000000000005</c:v>
                </c:pt>
                <c:pt idx="178">
                  <c:v>7.8929999999999989</c:v>
                </c:pt>
                <c:pt idx="179">
                  <c:v>7.9379999999999997</c:v>
                </c:pt>
                <c:pt idx="180">
                  <c:v>8.0489999999999995</c:v>
                </c:pt>
                <c:pt idx="181">
                  <c:v>7.8079999999999998</c:v>
                </c:pt>
                <c:pt idx="182">
                  <c:v>7.8559999999999999</c:v>
                </c:pt>
                <c:pt idx="183">
                  <c:v>7.8289999999999988</c:v>
                </c:pt>
                <c:pt idx="184">
                  <c:v>7.8899999999999988</c:v>
                </c:pt>
                <c:pt idx="185">
                  <c:v>7.8529999999999998</c:v>
                </c:pt>
                <c:pt idx="186">
                  <c:v>8.0909999999999993</c:v>
                </c:pt>
                <c:pt idx="187">
                  <c:v>7.8680000000000003</c:v>
                </c:pt>
                <c:pt idx="188">
                  <c:v>7.88</c:v>
                </c:pt>
                <c:pt idx="189">
                  <c:v>7.8</c:v>
                </c:pt>
                <c:pt idx="190">
                  <c:v>7.9379999999999997</c:v>
                </c:pt>
                <c:pt idx="191">
                  <c:v>7.891</c:v>
                </c:pt>
                <c:pt idx="192">
                  <c:v>7.9480000000000004</c:v>
                </c:pt>
                <c:pt idx="193">
                  <c:v>7.8469999999999995</c:v>
                </c:pt>
                <c:pt idx="194">
                  <c:v>7.8259999999999987</c:v>
                </c:pt>
                <c:pt idx="195">
                  <c:v>7.8420000000000005</c:v>
                </c:pt>
                <c:pt idx="196">
                  <c:v>7.8659999999999997</c:v>
                </c:pt>
                <c:pt idx="197">
                  <c:v>7.9390000000000001</c:v>
                </c:pt>
                <c:pt idx="198">
                  <c:v>7.8710000000000004</c:v>
                </c:pt>
                <c:pt idx="199">
                  <c:v>7.7530000000000001</c:v>
                </c:pt>
                <c:pt idx="200">
                  <c:v>7.7110000000000003</c:v>
                </c:pt>
                <c:pt idx="201">
                  <c:v>7.7030000000000003</c:v>
                </c:pt>
                <c:pt idx="202">
                  <c:v>7.7439999999999998</c:v>
                </c:pt>
                <c:pt idx="203">
                  <c:v>7.7389999999999999</c:v>
                </c:pt>
                <c:pt idx="204">
                  <c:v>7.8230000000000004</c:v>
                </c:pt>
                <c:pt idx="205">
                  <c:v>7.8010000000000002</c:v>
                </c:pt>
                <c:pt idx="206">
                  <c:v>7.7140000000000004</c:v>
                </c:pt>
                <c:pt idx="207">
                  <c:v>7.7309999999999999</c:v>
                </c:pt>
                <c:pt idx="208">
                  <c:v>7.7489999999999997</c:v>
                </c:pt>
                <c:pt idx="209">
                  <c:v>7.7939999999999996</c:v>
                </c:pt>
                <c:pt idx="210">
                  <c:v>7.7129999999999992</c:v>
                </c:pt>
                <c:pt idx="211">
                  <c:v>7.9379999999999997</c:v>
                </c:pt>
                <c:pt idx="212">
                  <c:v>7.7799999999999994</c:v>
                </c:pt>
                <c:pt idx="213">
                  <c:v>7.8480000000000008</c:v>
                </c:pt>
                <c:pt idx="214">
                  <c:v>7.8510000000000009</c:v>
                </c:pt>
                <c:pt idx="215">
                  <c:v>7.81</c:v>
                </c:pt>
                <c:pt idx="216">
                  <c:v>7.85</c:v>
                </c:pt>
                <c:pt idx="217">
                  <c:v>7.8659999999999997</c:v>
                </c:pt>
                <c:pt idx="218">
                  <c:v>7.766</c:v>
                </c:pt>
                <c:pt idx="219">
                  <c:v>7.81</c:v>
                </c:pt>
                <c:pt idx="220">
                  <c:v>7.7720000000000002</c:v>
                </c:pt>
                <c:pt idx="221">
                  <c:v>7.7649999999999988</c:v>
                </c:pt>
                <c:pt idx="222">
                  <c:v>7.7460000000000004</c:v>
                </c:pt>
                <c:pt idx="223">
                  <c:v>7.6440000000000001</c:v>
                </c:pt>
                <c:pt idx="224">
                  <c:v>7.6369999999999987</c:v>
                </c:pt>
                <c:pt idx="225">
                  <c:v>7.5939999999999994</c:v>
                </c:pt>
                <c:pt idx="226">
                  <c:v>7.6029999999999998</c:v>
                </c:pt>
                <c:pt idx="227">
                  <c:v>7.6669999999999998</c:v>
                </c:pt>
                <c:pt idx="228">
                  <c:v>7.596000000000001</c:v>
                </c:pt>
                <c:pt idx="229">
                  <c:v>7.6870000000000003</c:v>
                </c:pt>
                <c:pt idx="230">
                  <c:v>7.766</c:v>
                </c:pt>
                <c:pt idx="231">
                  <c:v>7.6509999999999989</c:v>
                </c:pt>
                <c:pt idx="232">
                  <c:v>7.6719999999999997</c:v>
                </c:pt>
                <c:pt idx="233">
                  <c:v>7.7039999999999988</c:v>
                </c:pt>
                <c:pt idx="234">
                  <c:v>7.6599999999999993</c:v>
                </c:pt>
                <c:pt idx="235">
                  <c:v>7.7099999999999991</c:v>
                </c:pt>
                <c:pt idx="236">
                  <c:v>7.85</c:v>
                </c:pt>
                <c:pt idx="237">
                  <c:v>7.7030000000000003</c:v>
                </c:pt>
                <c:pt idx="238">
                  <c:v>7.7329999999999997</c:v>
                </c:pt>
                <c:pt idx="239">
                  <c:v>7.8070000000000004</c:v>
                </c:pt>
                <c:pt idx="240">
                  <c:v>7.766</c:v>
                </c:pt>
                <c:pt idx="241">
                  <c:v>7.742</c:v>
                </c:pt>
                <c:pt idx="242">
                  <c:v>7.76</c:v>
                </c:pt>
                <c:pt idx="243">
                  <c:v>7.6669999999999998</c:v>
                </c:pt>
                <c:pt idx="244">
                  <c:v>7.6829999999999998</c:v>
                </c:pt>
                <c:pt idx="245">
                  <c:v>7.702</c:v>
                </c:pt>
                <c:pt idx="246">
                  <c:v>7.7309999999999999</c:v>
                </c:pt>
                <c:pt idx="247">
                  <c:v>7.8579999999999997</c:v>
                </c:pt>
                <c:pt idx="248">
                  <c:v>7.7510000000000003</c:v>
                </c:pt>
                <c:pt idx="249">
                  <c:v>7.7219999999999995</c:v>
                </c:pt>
                <c:pt idx="250">
                  <c:v>7.6989999999999998</c:v>
                </c:pt>
                <c:pt idx="251">
                  <c:v>7.7030000000000003</c:v>
                </c:pt>
                <c:pt idx="252">
                  <c:v>7.6920000000000002</c:v>
                </c:pt>
                <c:pt idx="253">
                  <c:v>7.7889999999999997</c:v>
                </c:pt>
                <c:pt idx="254">
                  <c:v>7.8819999999999997</c:v>
                </c:pt>
                <c:pt idx="255">
                  <c:v>7.7359999999999998</c:v>
                </c:pt>
                <c:pt idx="256">
                  <c:v>7.7249999999999996</c:v>
                </c:pt>
                <c:pt idx="257">
                  <c:v>7.75</c:v>
                </c:pt>
                <c:pt idx="258">
                  <c:v>7.7170000000000005</c:v>
                </c:pt>
                <c:pt idx="259">
                  <c:v>7.7</c:v>
                </c:pt>
                <c:pt idx="260">
                  <c:v>8.0459999999999994</c:v>
                </c:pt>
                <c:pt idx="261">
                  <c:v>7.8719999999999999</c:v>
                </c:pt>
                <c:pt idx="262">
                  <c:v>7.6740000000000013</c:v>
                </c:pt>
                <c:pt idx="263">
                  <c:v>7.8140000000000001</c:v>
                </c:pt>
                <c:pt idx="264">
                  <c:v>7.7430000000000003</c:v>
                </c:pt>
                <c:pt idx="265">
                  <c:v>7.7530000000000001</c:v>
                </c:pt>
                <c:pt idx="266">
                  <c:v>7.9060000000000006</c:v>
                </c:pt>
                <c:pt idx="267">
                  <c:v>7.7670000000000003</c:v>
                </c:pt>
                <c:pt idx="268">
                  <c:v>7.7309999999999999</c:v>
                </c:pt>
                <c:pt idx="269">
                  <c:v>7.7230000000000008</c:v>
                </c:pt>
                <c:pt idx="270">
                  <c:v>7.7110000000000003</c:v>
                </c:pt>
                <c:pt idx="271">
                  <c:v>7.7279999999999998</c:v>
                </c:pt>
                <c:pt idx="272">
                  <c:v>7.7534999999999998</c:v>
                </c:pt>
                <c:pt idx="273">
                  <c:v>7.7450000000000019</c:v>
                </c:pt>
                <c:pt idx="274">
                  <c:v>7.7194999999999991</c:v>
                </c:pt>
                <c:pt idx="275">
                  <c:v>7.7465000000000002</c:v>
                </c:pt>
                <c:pt idx="276">
                  <c:v>7.7469999999999999</c:v>
                </c:pt>
                <c:pt idx="277">
                  <c:v>7.7170000000000005</c:v>
                </c:pt>
                <c:pt idx="278">
                  <c:v>7.7665000000000006</c:v>
                </c:pt>
                <c:pt idx="279">
                  <c:v>7.7409999999999979</c:v>
                </c:pt>
                <c:pt idx="280">
                  <c:v>7.6935000000000002</c:v>
                </c:pt>
                <c:pt idx="281">
                  <c:v>7.7159999999999993</c:v>
                </c:pt>
                <c:pt idx="282">
                  <c:v>7.6659999999999995</c:v>
                </c:pt>
                <c:pt idx="283">
                  <c:v>7.645999999999999</c:v>
                </c:pt>
                <c:pt idx="284">
                  <c:v>7.650500000000001</c:v>
                </c:pt>
                <c:pt idx="285">
                  <c:v>7.7680000000000007</c:v>
                </c:pt>
                <c:pt idx="286">
                  <c:v>7.734</c:v>
                </c:pt>
                <c:pt idx="287">
                  <c:v>7.7035</c:v>
                </c:pt>
                <c:pt idx="288">
                  <c:v>7.7230000000000008</c:v>
                </c:pt>
                <c:pt idx="289">
                  <c:v>7.6695000000000011</c:v>
                </c:pt>
                <c:pt idx="290">
                  <c:v>7.6599999999999993</c:v>
                </c:pt>
                <c:pt idx="291">
                  <c:v>7.7470000000000017</c:v>
                </c:pt>
                <c:pt idx="292">
                  <c:v>7.7085000000000008</c:v>
                </c:pt>
                <c:pt idx="293">
                  <c:v>7.7</c:v>
                </c:pt>
                <c:pt idx="294">
                  <c:v>7.668000000000001</c:v>
                </c:pt>
                <c:pt idx="295">
                  <c:v>7.6834999999999996</c:v>
                </c:pt>
                <c:pt idx="296">
                  <c:v>7.6974999999999998</c:v>
                </c:pt>
                <c:pt idx="297">
                  <c:v>7.82</c:v>
                </c:pt>
                <c:pt idx="298">
                  <c:v>7.819</c:v>
                </c:pt>
                <c:pt idx="299">
                  <c:v>7.758</c:v>
                </c:pt>
                <c:pt idx="300">
                  <c:v>7.7849999999999993</c:v>
                </c:pt>
                <c:pt idx="301">
                  <c:v>7.8029999999999999</c:v>
                </c:pt>
                <c:pt idx="302">
                  <c:v>7.8159999999999998</c:v>
                </c:pt>
                <c:pt idx="303">
                  <c:v>7.859</c:v>
                </c:pt>
                <c:pt idx="304">
                  <c:v>7.8730000000000002</c:v>
                </c:pt>
                <c:pt idx="305">
                  <c:v>7.7780000000000005</c:v>
                </c:pt>
                <c:pt idx="306">
                  <c:v>7.7769999999999992</c:v>
                </c:pt>
                <c:pt idx="307">
                  <c:v>7.766</c:v>
                </c:pt>
                <c:pt idx="308">
                  <c:v>7.8559999999999999</c:v>
                </c:pt>
                <c:pt idx="309">
                  <c:v>7.8510000000000009</c:v>
                </c:pt>
                <c:pt idx="310">
                  <c:v>7.9260000000000002</c:v>
                </c:pt>
                <c:pt idx="311">
                  <c:v>7.8150000000000004</c:v>
                </c:pt>
                <c:pt idx="312">
                  <c:v>7.8159999999999998</c:v>
                </c:pt>
                <c:pt idx="313">
                  <c:v>7.8719999999999999</c:v>
                </c:pt>
                <c:pt idx="314">
                  <c:v>7.8520000000000012</c:v>
                </c:pt>
                <c:pt idx="315">
                  <c:v>7.8019999999999996</c:v>
                </c:pt>
                <c:pt idx="316">
                  <c:v>7.7009999999999987</c:v>
                </c:pt>
                <c:pt idx="317">
                  <c:v>7.7519999999999998</c:v>
                </c:pt>
                <c:pt idx="318">
                  <c:v>7.7679999999999989</c:v>
                </c:pt>
                <c:pt idx="319">
                  <c:v>7.8049999999999997</c:v>
                </c:pt>
                <c:pt idx="320">
                  <c:v>7.9450000000000003</c:v>
                </c:pt>
                <c:pt idx="321">
                  <c:v>7.846000000000001</c:v>
                </c:pt>
                <c:pt idx="322">
                  <c:v>7.793000000000001</c:v>
                </c:pt>
                <c:pt idx="323">
                  <c:v>7.9480000000000004</c:v>
                </c:pt>
                <c:pt idx="324">
                  <c:v>7.7320000000000011</c:v>
                </c:pt>
                <c:pt idx="325">
                  <c:v>7.9030000000000005</c:v>
                </c:pt>
                <c:pt idx="326">
                  <c:v>8.0210000000000008</c:v>
                </c:pt>
                <c:pt idx="327">
                  <c:v>7.8869999999999987</c:v>
                </c:pt>
                <c:pt idx="328">
                  <c:v>7.8179999999999996</c:v>
                </c:pt>
                <c:pt idx="329">
                  <c:v>7.8330000000000002</c:v>
                </c:pt>
                <c:pt idx="330">
                  <c:v>7.8170000000000002</c:v>
                </c:pt>
                <c:pt idx="331">
                  <c:v>7.8439999999999994</c:v>
                </c:pt>
                <c:pt idx="332">
                  <c:v>8.0429999999999993</c:v>
                </c:pt>
                <c:pt idx="333">
                  <c:v>8.0030000000000001</c:v>
                </c:pt>
                <c:pt idx="334">
                  <c:v>7.806</c:v>
                </c:pt>
                <c:pt idx="335">
                  <c:v>7.8220000000000001</c:v>
                </c:pt>
                <c:pt idx="336">
                  <c:v>7.8520000000000012</c:v>
                </c:pt>
                <c:pt idx="337">
                  <c:v>7.7829999999999995</c:v>
                </c:pt>
                <c:pt idx="338">
                  <c:v>7.8989999999999991</c:v>
                </c:pt>
                <c:pt idx="339">
                  <c:v>7.8230000000000004</c:v>
                </c:pt>
                <c:pt idx="340">
                  <c:v>7.7939999999999996</c:v>
                </c:pt>
                <c:pt idx="341">
                  <c:v>7.7759999999999989</c:v>
                </c:pt>
                <c:pt idx="342">
                  <c:v>7.798</c:v>
                </c:pt>
                <c:pt idx="343">
                  <c:v>7.65</c:v>
                </c:pt>
                <c:pt idx="344">
                  <c:v>7.5439999999999996</c:v>
                </c:pt>
                <c:pt idx="345">
                  <c:v>7.5370000000000008</c:v>
                </c:pt>
                <c:pt idx="346">
                  <c:v>7.5570000000000004</c:v>
                </c:pt>
                <c:pt idx="347">
                  <c:v>7.5190000000000001</c:v>
                </c:pt>
                <c:pt idx="348">
                  <c:v>7.5679999999999996</c:v>
                </c:pt>
                <c:pt idx="349">
                  <c:v>7.6629999999999994</c:v>
                </c:pt>
                <c:pt idx="350">
                  <c:v>7.5840000000000005</c:v>
                </c:pt>
                <c:pt idx="351">
                  <c:v>7.5759999999999987</c:v>
                </c:pt>
                <c:pt idx="352">
                  <c:v>7.5590000000000002</c:v>
                </c:pt>
                <c:pt idx="353">
                  <c:v>7.5810000000000004</c:v>
                </c:pt>
                <c:pt idx="354">
                  <c:v>7.766</c:v>
                </c:pt>
                <c:pt idx="355">
                  <c:v>7.6369999999999987</c:v>
                </c:pt>
                <c:pt idx="356">
                  <c:v>7.5359999999999996</c:v>
                </c:pt>
                <c:pt idx="357">
                  <c:v>7.5620000000000003</c:v>
                </c:pt>
                <c:pt idx="358">
                  <c:v>7.5890000000000004</c:v>
                </c:pt>
                <c:pt idx="359">
                  <c:v>7.5349999999999993</c:v>
                </c:pt>
                <c:pt idx="360">
                  <c:v>7.6139999999999999</c:v>
                </c:pt>
                <c:pt idx="361">
                  <c:v>7.5280000000000005</c:v>
                </c:pt>
                <c:pt idx="362">
                  <c:v>7.4950000000000001</c:v>
                </c:pt>
                <c:pt idx="363">
                  <c:v>7.4960000000000004</c:v>
                </c:pt>
                <c:pt idx="364">
                  <c:v>7.51</c:v>
                </c:pt>
                <c:pt idx="365">
                  <c:v>7.479000000000001</c:v>
                </c:pt>
                <c:pt idx="366">
                  <c:v>7.6859999999999999</c:v>
                </c:pt>
                <c:pt idx="367">
                  <c:v>7.7489999999999997</c:v>
                </c:pt>
                <c:pt idx="368">
                  <c:v>7.7140000000000004</c:v>
                </c:pt>
                <c:pt idx="369">
                  <c:v>7.742</c:v>
                </c:pt>
                <c:pt idx="370">
                  <c:v>7.7240000000000011</c:v>
                </c:pt>
                <c:pt idx="371">
                  <c:v>7.7240000000000011</c:v>
                </c:pt>
                <c:pt idx="372">
                  <c:v>7.9539999999999988</c:v>
                </c:pt>
                <c:pt idx="373">
                  <c:v>7.6639999999999997</c:v>
                </c:pt>
                <c:pt idx="374">
                  <c:v>7.7090000000000005</c:v>
                </c:pt>
                <c:pt idx="375">
                  <c:v>7.6669999999999998</c:v>
                </c:pt>
                <c:pt idx="376">
                  <c:v>7.7560000000000002</c:v>
                </c:pt>
                <c:pt idx="377">
                  <c:v>7.6829999999999998</c:v>
                </c:pt>
                <c:pt idx="378">
                  <c:v>7.734</c:v>
                </c:pt>
                <c:pt idx="379">
                  <c:v>7.7829999999999995</c:v>
                </c:pt>
                <c:pt idx="380">
                  <c:v>7.7810000000000006</c:v>
                </c:pt>
                <c:pt idx="381">
                  <c:v>7.758</c:v>
                </c:pt>
                <c:pt idx="382">
                  <c:v>7.7739999999999991</c:v>
                </c:pt>
                <c:pt idx="383">
                  <c:v>7.8079999999999998</c:v>
                </c:pt>
                <c:pt idx="384">
                  <c:v>7.6440000000000001</c:v>
                </c:pt>
                <c:pt idx="385">
                  <c:v>7.6870000000000003</c:v>
                </c:pt>
                <c:pt idx="386">
                  <c:v>7.7939999999999996</c:v>
                </c:pt>
                <c:pt idx="387">
                  <c:v>7.6150000000000002</c:v>
                </c:pt>
                <c:pt idx="388">
                  <c:v>7.6560000000000006</c:v>
                </c:pt>
                <c:pt idx="389">
                  <c:v>7.7240000000000011</c:v>
                </c:pt>
                <c:pt idx="390">
                  <c:v>7.7859999999999996</c:v>
                </c:pt>
                <c:pt idx="391">
                  <c:v>7.694</c:v>
                </c:pt>
                <c:pt idx="392">
                  <c:v>7.5650000000000004</c:v>
                </c:pt>
                <c:pt idx="393">
                  <c:v>7.5759999999999987</c:v>
                </c:pt>
                <c:pt idx="394">
                  <c:v>7.516</c:v>
                </c:pt>
                <c:pt idx="395">
                  <c:v>7.5789999999999988</c:v>
                </c:pt>
                <c:pt idx="396">
                  <c:v>7.4969999999999999</c:v>
                </c:pt>
                <c:pt idx="397">
                  <c:v>7.6530000000000005</c:v>
                </c:pt>
                <c:pt idx="398">
                  <c:v>7.4980000000000002</c:v>
                </c:pt>
                <c:pt idx="399">
                  <c:v>7.57</c:v>
                </c:pt>
                <c:pt idx="400">
                  <c:v>7.5010000000000003</c:v>
                </c:pt>
                <c:pt idx="401">
                  <c:v>7.5439999999999996</c:v>
                </c:pt>
                <c:pt idx="402">
                  <c:v>7.4730000000000008</c:v>
                </c:pt>
                <c:pt idx="403">
                  <c:v>7.7610000000000001</c:v>
                </c:pt>
                <c:pt idx="404">
                  <c:v>7.5269999999999992</c:v>
                </c:pt>
                <c:pt idx="405">
                  <c:v>7.581999999999999</c:v>
                </c:pt>
                <c:pt idx="406">
                  <c:v>7.5650000000000004</c:v>
                </c:pt>
                <c:pt idx="407">
                  <c:v>7.5789999999999988</c:v>
                </c:pt>
                <c:pt idx="408">
                  <c:v>7.5239999999999991</c:v>
                </c:pt>
                <c:pt idx="409">
                  <c:v>7.6420000000000003</c:v>
                </c:pt>
                <c:pt idx="410">
                  <c:v>7.5310000000000006</c:v>
                </c:pt>
                <c:pt idx="411">
                  <c:v>7.4880000000000013</c:v>
                </c:pt>
                <c:pt idx="412">
                  <c:v>7.5110000000000001</c:v>
                </c:pt>
                <c:pt idx="413">
                  <c:v>7.4749999999999996</c:v>
                </c:pt>
                <c:pt idx="414">
                  <c:v>7.5220000000000002</c:v>
                </c:pt>
                <c:pt idx="415">
                  <c:v>7.7859999999999996</c:v>
                </c:pt>
                <c:pt idx="416">
                  <c:v>7.8989999999999991</c:v>
                </c:pt>
                <c:pt idx="417">
                  <c:v>7.8989999999999991</c:v>
                </c:pt>
                <c:pt idx="418">
                  <c:v>7.7750000000000004</c:v>
                </c:pt>
                <c:pt idx="419">
                  <c:v>7.8330000000000002</c:v>
                </c:pt>
                <c:pt idx="420">
                  <c:v>7.7539999999999996</c:v>
                </c:pt>
                <c:pt idx="421">
                  <c:v>7.9329999999999998</c:v>
                </c:pt>
                <c:pt idx="422">
                  <c:v>7.6749999999999998</c:v>
                </c:pt>
                <c:pt idx="423">
                  <c:v>7.7</c:v>
                </c:pt>
                <c:pt idx="424">
                  <c:v>7.706999999999999</c:v>
                </c:pt>
                <c:pt idx="425">
                  <c:v>7.6840000000000002</c:v>
                </c:pt>
                <c:pt idx="426">
                  <c:v>7.6579999999999995</c:v>
                </c:pt>
                <c:pt idx="427">
                  <c:v>7.6399999999999988</c:v>
                </c:pt>
                <c:pt idx="428">
                  <c:v>7.75</c:v>
                </c:pt>
                <c:pt idx="429">
                  <c:v>7.6929999999999996</c:v>
                </c:pt>
                <c:pt idx="430">
                  <c:v>7.7129999999999992</c:v>
                </c:pt>
                <c:pt idx="431">
                  <c:v>7.7129999999999992</c:v>
                </c:pt>
                <c:pt idx="432">
                  <c:v>7.6970000000000001</c:v>
                </c:pt>
                <c:pt idx="433">
                  <c:v>7.65</c:v>
                </c:pt>
                <c:pt idx="434">
                  <c:v>7.729000000000001</c:v>
                </c:pt>
                <c:pt idx="435">
                  <c:v>7.6349999999999998</c:v>
                </c:pt>
                <c:pt idx="436">
                  <c:v>7.6749999999999998</c:v>
                </c:pt>
                <c:pt idx="437">
                  <c:v>7.6219999999999999</c:v>
                </c:pt>
                <c:pt idx="438">
                  <c:v>7.6760000000000002</c:v>
                </c:pt>
                <c:pt idx="439">
                  <c:v>7.8049999999999997</c:v>
                </c:pt>
                <c:pt idx="440">
                  <c:v>7.6849999999999996</c:v>
                </c:pt>
                <c:pt idx="441">
                  <c:v>7.645999999999999</c:v>
                </c:pt>
                <c:pt idx="442">
                  <c:v>7.6519999999999992</c:v>
                </c:pt>
                <c:pt idx="443">
                  <c:v>7.625</c:v>
                </c:pt>
                <c:pt idx="444">
                  <c:v>7.645999999999999</c:v>
                </c:pt>
                <c:pt idx="445">
                  <c:v>7.7780000000000005</c:v>
                </c:pt>
                <c:pt idx="446">
                  <c:v>7.7679999999999989</c:v>
                </c:pt>
                <c:pt idx="447">
                  <c:v>7.6579999999999995</c:v>
                </c:pt>
                <c:pt idx="448">
                  <c:v>7.6569999999999991</c:v>
                </c:pt>
                <c:pt idx="449">
                  <c:v>7.6420000000000003</c:v>
                </c:pt>
                <c:pt idx="450">
                  <c:v>7.641</c:v>
                </c:pt>
                <c:pt idx="451">
                  <c:v>7.6079999999999997</c:v>
                </c:pt>
                <c:pt idx="452">
                  <c:v>7.8710000000000004</c:v>
                </c:pt>
                <c:pt idx="453">
                  <c:v>7.694</c:v>
                </c:pt>
                <c:pt idx="454">
                  <c:v>7.7480000000000002</c:v>
                </c:pt>
                <c:pt idx="455">
                  <c:v>7.7200000000000006</c:v>
                </c:pt>
                <c:pt idx="456">
                  <c:v>7.7249999999999996</c:v>
                </c:pt>
                <c:pt idx="457">
                  <c:v>7.7439999999999998</c:v>
                </c:pt>
                <c:pt idx="458">
                  <c:v>7.6710000000000012</c:v>
                </c:pt>
                <c:pt idx="459">
                  <c:v>7.641</c:v>
                </c:pt>
                <c:pt idx="460">
                  <c:v>7.6440000000000001</c:v>
                </c:pt>
                <c:pt idx="461">
                  <c:v>7.633</c:v>
                </c:pt>
                <c:pt idx="462">
                  <c:v>7.6590000000000007</c:v>
                </c:pt>
                <c:pt idx="463">
                  <c:v>7.4829999999999997</c:v>
                </c:pt>
                <c:pt idx="464">
                  <c:v>7.4550000000000001</c:v>
                </c:pt>
                <c:pt idx="465">
                  <c:v>7.4719999999999995</c:v>
                </c:pt>
                <c:pt idx="466">
                  <c:v>7.471000000000001</c:v>
                </c:pt>
                <c:pt idx="467">
                  <c:v>7.5010000000000003</c:v>
                </c:pt>
                <c:pt idx="468">
                  <c:v>7.5990000000000011</c:v>
                </c:pt>
                <c:pt idx="469">
                  <c:v>7.5439999999999996</c:v>
                </c:pt>
                <c:pt idx="470">
                  <c:v>7.4969999999999999</c:v>
                </c:pt>
                <c:pt idx="471">
                  <c:v>7.5</c:v>
                </c:pt>
                <c:pt idx="472">
                  <c:v>7.5030000000000001</c:v>
                </c:pt>
                <c:pt idx="473">
                  <c:v>7.4640000000000004</c:v>
                </c:pt>
                <c:pt idx="474">
                  <c:v>7.57</c:v>
                </c:pt>
                <c:pt idx="475">
                  <c:v>7.7460000000000004</c:v>
                </c:pt>
                <c:pt idx="476">
                  <c:v>7.452</c:v>
                </c:pt>
                <c:pt idx="477">
                  <c:v>7.4320000000000004</c:v>
                </c:pt>
                <c:pt idx="478">
                  <c:v>7.4620000000000006</c:v>
                </c:pt>
                <c:pt idx="479">
                  <c:v>7.4670000000000005</c:v>
                </c:pt>
                <c:pt idx="480">
                  <c:v>7.4719999999999995</c:v>
                </c:pt>
                <c:pt idx="481">
                  <c:v>7.7099999999999991</c:v>
                </c:pt>
                <c:pt idx="482">
                  <c:v>7.4740000000000011</c:v>
                </c:pt>
                <c:pt idx="483">
                  <c:v>7.4489999999999998</c:v>
                </c:pt>
                <c:pt idx="484">
                  <c:v>7.4670000000000005</c:v>
                </c:pt>
                <c:pt idx="485">
                  <c:v>7.4809999999999999</c:v>
                </c:pt>
                <c:pt idx="486">
                  <c:v>7.5310000000000006</c:v>
                </c:pt>
                <c:pt idx="487">
                  <c:v>7.6489999999999991</c:v>
                </c:pt>
                <c:pt idx="488">
                  <c:v>7.9489999999999998</c:v>
                </c:pt>
                <c:pt idx="489">
                  <c:v>7.9219999999999997</c:v>
                </c:pt>
                <c:pt idx="490">
                  <c:v>7.859</c:v>
                </c:pt>
                <c:pt idx="491">
                  <c:v>7.7810000000000006</c:v>
                </c:pt>
                <c:pt idx="492">
                  <c:v>7.9030000000000005</c:v>
                </c:pt>
                <c:pt idx="493">
                  <c:v>7.8150000000000004</c:v>
                </c:pt>
                <c:pt idx="494">
                  <c:v>7.8810000000000002</c:v>
                </c:pt>
                <c:pt idx="495">
                  <c:v>7.8849999999999998</c:v>
                </c:pt>
                <c:pt idx="496">
                  <c:v>7.76</c:v>
                </c:pt>
                <c:pt idx="497">
                  <c:v>7.7859999999999996</c:v>
                </c:pt>
                <c:pt idx="498">
                  <c:v>7.766</c:v>
                </c:pt>
                <c:pt idx="499">
                  <c:v>7.7679999999999989</c:v>
                </c:pt>
                <c:pt idx="500">
                  <c:v>7.7350000000000012</c:v>
                </c:pt>
                <c:pt idx="501">
                  <c:v>8.0299999999999994</c:v>
                </c:pt>
                <c:pt idx="502">
                  <c:v>7.8710000000000004</c:v>
                </c:pt>
                <c:pt idx="503">
                  <c:v>7.8019999999999996</c:v>
                </c:pt>
                <c:pt idx="504">
                  <c:v>7.8559999999999999</c:v>
                </c:pt>
                <c:pt idx="505">
                  <c:v>7.8129999999999997</c:v>
                </c:pt>
                <c:pt idx="506">
                  <c:v>7.83</c:v>
                </c:pt>
                <c:pt idx="507">
                  <c:v>7.9489999999999998</c:v>
                </c:pt>
                <c:pt idx="508">
                  <c:v>7.7990000000000013</c:v>
                </c:pt>
                <c:pt idx="509">
                  <c:v>7.7629999999999999</c:v>
                </c:pt>
                <c:pt idx="510">
                  <c:v>7.7549999999999999</c:v>
                </c:pt>
                <c:pt idx="511">
                  <c:v>7.7870000000000008</c:v>
                </c:pt>
                <c:pt idx="512">
                  <c:v>7.7389999999999999</c:v>
                </c:pt>
                <c:pt idx="513">
                  <c:v>7.7849999999999993</c:v>
                </c:pt>
                <c:pt idx="514">
                  <c:v>7.8070000000000004</c:v>
                </c:pt>
                <c:pt idx="515">
                  <c:v>7.7640000000000002</c:v>
                </c:pt>
                <c:pt idx="516">
                  <c:v>7.7769999999999992</c:v>
                </c:pt>
                <c:pt idx="517">
                  <c:v>7.82</c:v>
                </c:pt>
                <c:pt idx="518">
                  <c:v>7.8970000000000002</c:v>
                </c:pt>
                <c:pt idx="519">
                  <c:v>7.8929999999999989</c:v>
                </c:pt>
                <c:pt idx="520">
                  <c:v>7.7720000000000002</c:v>
                </c:pt>
                <c:pt idx="521">
                  <c:v>7.7939999999999996</c:v>
                </c:pt>
                <c:pt idx="522">
                  <c:v>7.7759999999999989</c:v>
                </c:pt>
                <c:pt idx="523">
                  <c:v>7.7450000000000001</c:v>
                </c:pt>
                <c:pt idx="524">
                  <c:v>7.7450000000000001</c:v>
                </c:pt>
                <c:pt idx="525">
                  <c:v>7.8239999999999998</c:v>
                </c:pt>
                <c:pt idx="526">
                  <c:v>7.83</c:v>
                </c:pt>
                <c:pt idx="527">
                  <c:v>7.846000000000001</c:v>
                </c:pt>
                <c:pt idx="528">
                  <c:v>7.7939999999999996</c:v>
                </c:pt>
                <c:pt idx="529">
                  <c:v>7.9719999999999995</c:v>
                </c:pt>
                <c:pt idx="530">
                  <c:v>7.7759999999999989</c:v>
                </c:pt>
                <c:pt idx="531">
                  <c:v>7.7739999999999991</c:v>
                </c:pt>
                <c:pt idx="532">
                  <c:v>7.7279999999999998</c:v>
                </c:pt>
                <c:pt idx="533">
                  <c:v>7.7489999999999997</c:v>
                </c:pt>
                <c:pt idx="534">
                  <c:v>7.7629999999999999</c:v>
                </c:pt>
                <c:pt idx="535">
                  <c:v>7.6599999999999993</c:v>
                </c:pt>
                <c:pt idx="536">
                  <c:v>7.6440000000000001</c:v>
                </c:pt>
                <c:pt idx="537">
                  <c:v>7.581999999999999</c:v>
                </c:pt>
                <c:pt idx="538">
                  <c:v>7.5909999999999993</c:v>
                </c:pt>
                <c:pt idx="539">
                  <c:v>7.6310000000000002</c:v>
                </c:pt>
                <c:pt idx="540">
                  <c:v>7.6349999999999998</c:v>
                </c:pt>
                <c:pt idx="541">
                  <c:v>7.6120000000000001</c:v>
                </c:pt>
                <c:pt idx="542">
                  <c:v>7.5620000000000003</c:v>
                </c:pt>
                <c:pt idx="543">
                  <c:v>7.65</c:v>
                </c:pt>
                <c:pt idx="544">
                  <c:v>7.63</c:v>
                </c:pt>
                <c:pt idx="545">
                  <c:v>7.8120000000000003</c:v>
                </c:pt>
                <c:pt idx="546">
                  <c:v>7.6609999999999996</c:v>
                </c:pt>
                <c:pt idx="547">
                  <c:v>7.8430000000000009</c:v>
                </c:pt>
                <c:pt idx="548">
                  <c:v>7.6669999999999998</c:v>
                </c:pt>
                <c:pt idx="549">
                  <c:v>7.6310000000000002</c:v>
                </c:pt>
                <c:pt idx="550">
                  <c:v>7.5990000000000011</c:v>
                </c:pt>
                <c:pt idx="551">
                  <c:v>7.6879999999999997</c:v>
                </c:pt>
                <c:pt idx="552">
                  <c:v>7.5909999999999993</c:v>
                </c:pt>
                <c:pt idx="553">
                  <c:v>7.6059999999999999</c:v>
                </c:pt>
                <c:pt idx="554">
                  <c:v>7.6349999999999998</c:v>
                </c:pt>
                <c:pt idx="555">
                  <c:v>7.569</c:v>
                </c:pt>
                <c:pt idx="556">
                  <c:v>7.6289999999999996</c:v>
                </c:pt>
                <c:pt idx="557">
                  <c:v>7.7189999999999994</c:v>
                </c:pt>
                <c:pt idx="558">
                  <c:v>7.6239999999999997</c:v>
                </c:pt>
                <c:pt idx="559">
                  <c:v>7.6399999999999988</c:v>
                </c:pt>
                <c:pt idx="560">
                  <c:v>7.5400000000000009</c:v>
                </c:pt>
                <c:pt idx="561">
                  <c:v>7.4740000000000011</c:v>
                </c:pt>
                <c:pt idx="562">
                  <c:v>7.577</c:v>
                </c:pt>
                <c:pt idx="563">
                  <c:v>7.42</c:v>
                </c:pt>
                <c:pt idx="564">
                  <c:v>7.5030000000000001</c:v>
                </c:pt>
                <c:pt idx="565">
                  <c:v>7.4129999999999994</c:v>
                </c:pt>
                <c:pt idx="566">
                  <c:v>7.5329999999999995</c:v>
                </c:pt>
                <c:pt idx="567">
                  <c:v>7.3570000000000011</c:v>
                </c:pt>
                <c:pt idx="568">
                  <c:v>7.3840000000000003</c:v>
                </c:pt>
                <c:pt idx="569">
                  <c:v>7.4139999999999997</c:v>
                </c:pt>
                <c:pt idx="570">
                  <c:v>7.327</c:v>
                </c:pt>
                <c:pt idx="571">
                  <c:v>7.331999999999999</c:v>
                </c:pt>
                <c:pt idx="572">
                  <c:v>7.6659999999999995</c:v>
                </c:pt>
                <c:pt idx="573">
                  <c:v>7.4670000000000005</c:v>
                </c:pt>
                <c:pt idx="574">
                  <c:v>7.44</c:v>
                </c:pt>
                <c:pt idx="575">
                  <c:v>7.4349999999999996</c:v>
                </c:pt>
                <c:pt idx="576">
                  <c:v>7.3630000000000013</c:v>
                </c:pt>
                <c:pt idx="577">
                  <c:v>7.4450000000000003</c:v>
                </c:pt>
                <c:pt idx="578">
                  <c:v>7.5030000000000001</c:v>
                </c:pt>
                <c:pt idx="579">
                  <c:v>7.395999999999999</c:v>
                </c:pt>
                <c:pt idx="580">
                  <c:v>7.4129999999999994</c:v>
                </c:pt>
                <c:pt idx="581">
                  <c:v>7.3330000000000002</c:v>
                </c:pt>
                <c:pt idx="582">
                  <c:v>7.3879999999999999</c:v>
                </c:pt>
                <c:pt idx="583">
                  <c:v>7.3609999999999998</c:v>
                </c:pt>
                <c:pt idx="584">
                  <c:v>7.5510000000000002</c:v>
                </c:pt>
                <c:pt idx="585">
                  <c:v>7.5679999999999996</c:v>
                </c:pt>
                <c:pt idx="586">
                  <c:v>7.5709999999999997</c:v>
                </c:pt>
                <c:pt idx="587">
                  <c:v>7.56</c:v>
                </c:pt>
                <c:pt idx="588">
                  <c:v>7.56</c:v>
                </c:pt>
                <c:pt idx="589">
                  <c:v>7.5549999999999997</c:v>
                </c:pt>
                <c:pt idx="590">
                  <c:v>7.5939999999999994</c:v>
                </c:pt>
                <c:pt idx="591">
                  <c:v>7.520999999999999</c:v>
                </c:pt>
                <c:pt idx="592">
                  <c:v>7.5110000000000001</c:v>
                </c:pt>
                <c:pt idx="593">
                  <c:v>7.4740000000000011</c:v>
                </c:pt>
                <c:pt idx="594">
                  <c:v>7.4680000000000009</c:v>
                </c:pt>
                <c:pt idx="595">
                  <c:v>7.4829999999999997</c:v>
                </c:pt>
                <c:pt idx="596">
                  <c:v>7.4770000000000012</c:v>
                </c:pt>
                <c:pt idx="597">
                  <c:v>7.5329999999999995</c:v>
                </c:pt>
                <c:pt idx="598">
                  <c:v>7.5629999999999997</c:v>
                </c:pt>
                <c:pt idx="599">
                  <c:v>7.520999999999999</c:v>
                </c:pt>
                <c:pt idx="600">
                  <c:v>7.5370000000000008</c:v>
                </c:pt>
                <c:pt idx="601">
                  <c:v>7.5220000000000002</c:v>
                </c:pt>
                <c:pt idx="602">
                  <c:v>7.5129999999999999</c:v>
                </c:pt>
                <c:pt idx="603">
                  <c:v>7.5389999999999997</c:v>
                </c:pt>
                <c:pt idx="604">
                  <c:v>7.5620000000000003</c:v>
                </c:pt>
                <c:pt idx="605">
                  <c:v>7.5269999999999992</c:v>
                </c:pt>
                <c:pt idx="606">
                  <c:v>7.5220000000000002</c:v>
                </c:pt>
                <c:pt idx="607">
                  <c:v>7.5329999999999995</c:v>
                </c:pt>
                <c:pt idx="608">
                  <c:v>7.5609999999999999</c:v>
                </c:pt>
                <c:pt idx="609">
                  <c:v>7.4210000000000012</c:v>
                </c:pt>
                <c:pt idx="610">
                  <c:v>7.4850000000000012</c:v>
                </c:pt>
                <c:pt idx="611">
                  <c:v>7.4159999999999995</c:v>
                </c:pt>
                <c:pt idx="612">
                  <c:v>7.3949999999999987</c:v>
                </c:pt>
                <c:pt idx="613">
                  <c:v>7.3989999999999991</c:v>
                </c:pt>
                <c:pt idx="614">
                  <c:v>7.444</c:v>
                </c:pt>
                <c:pt idx="615">
                  <c:v>7.3849999999999998</c:v>
                </c:pt>
                <c:pt idx="616">
                  <c:v>7.359</c:v>
                </c:pt>
                <c:pt idx="617">
                  <c:v>7.375</c:v>
                </c:pt>
                <c:pt idx="618">
                  <c:v>7.35</c:v>
                </c:pt>
                <c:pt idx="619">
                  <c:v>7.3450000000000006</c:v>
                </c:pt>
                <c:pt idx="620">
                  <c:v>7.3170000000000002</c:v>
                </c:pt>
                <c:pt idx="621">
                  <c:v>7.383</c:v>
                </c:pt>
                <c:pt idx="622">
                  <c:v>7.3860000000000001</c:v>
                </c:pt>
                <c:pt idx="623">
                  <c:v>7.3789999999999996</c:v>
                </c:pt>
                <c:pt idx="624">
                  <c:v>7.35</c:v>
                </c:pt>
                <c:pt idx="625">
                  <c:v>7.3650000000000002</c:v>
                </c:pt>
                <c:pt idx="626">
                  <c:v>7.4629999999999992</c:v>
                </c:pt>
                <c:pt idx="627">
                  <c:v>7.44</c:v>
                </c:pt>
                <c:pt idx="628">
                  <c:v>7.4060000000000006</c:v>
                </c:pt>
                <c:pt idx="629">
                  <c:v>7.3879999999999999</c:v>
                </c:pt>
                <c:pt idx="630">
                  <c:v>7.3979999999999988</c:v>
                </c:pt>
                <c:pt idx="631">
                  <c:v>7.3920000000000003</c:v>
                </c:pt>
                <c:pt idx="632">
                  <c:v>7.5890000000000004</c:v>
                </c:pt>
                <c:pt idx="633">
                  <c:v>7.706999999999999</c:v>
                </c:pt>
                <c:pt idx="634">
                  <c:v>7.6399999999999988</c:v>
                </c:pt>
                <c:pt idx="635">
                  <c:v>7.6059999999999999</c:v>
                </c:pt>
                <c:pt idx="636">
                  <c:v>7.5830000000000002</c:v>
                </c:pt>
                <c:pt idx="637">
                  <c:v>7.5900000000000007</c:v>
                </c:pt>
                <c:pt idx="638">
                  <c:v>7.6210000000000004</c:v>
                </c:pt>
                <c:pt idx="639">
                  <c:v>7.5280000000000005</c:v>
                </c:pt>
                <c:pt idx="640">
                  <c:v>7.5269999999999992</c:v>
                </c:pt>
                <c:pt idx="641">
                  <c:v>7.5359999999999996</c:v>
                </c:pt>
                <c:pt idx="642">
                  <c:v>7.516</c:v>
                </c:pt>
                <c:pt idx="643">
                  <c:v>7.516</c:v>
                </c:pt>
                <c:pt idx="644">
                  <c:v>7.5419999999999998</c:v>
                </c:pt>
                <c:pt idx="645">
                  <c:v>7.641</c:v>
                </c:pt>
                <c:pt idx="646">
                  <c:v>7.5930000000000009</c:v>
                </c:pt>
                <c:pt idx="647">
                  <c:v>7.5340000000000007</c:v>
                </c:pt>
                <c:pt idx="648">
                  <c:v>7.55</c:v>
                </c:pt>
                <c:pt idx="649">
                  <c:v>7.56</c:v>
                </c:pt>
                <c:pt idx="650">
                  <c:v>7.5389999999999997</c:v>
                </c:pt>
                <c:pt idx="651">
                  <c:v>7.6849999999999996</c:v>
                </c:pt>
                <c:pt idx="652">
                  <c:v>7.6429999999999989</c:v>
                </c:pt>
                <c:pt idx="653">
                  <c:v>7.5650000000000004</c:v>
                </c:pt>
                <c:pt idx="654">
                  <c:v>7.6130000000000013</c:v>
                </c:pt>
                <c:pt idx="655">
                  <c:v>7.6070000000000011</c:v>
                </c:pt>
                <c:pt idx="656">
                  <c:v>7.6239999999999997</c:v>
                </c:pt>
                <c:pt idx="657">
                  <c:v>7.6319999999999997</c:v>
                </c:pt>
                <c:pt idx="658">
                  <c:v>7.7629999999999999</c:v>
                </c:pt>
                <c:pt idx="659">
                  <c:v>7.7050000000000001</c:v>
                </c:pt>
                <c:pt idx="660">
                  <c:v>7.7170000000000005</c:v>
                </c:pt>
                <c:pt idx="661">
                  <c:v>7.6599999999999993</c:v>
                </c:pt>
                <c:pt idx="662">
                  <c:v>7.6239999999999997</c:v>
                </c:pt>
                <c:pt idx="663">
                  <c:v>7.7530000000000001</c:v>
                </c:pt>
                <c:pt idx="664">
                  <c:v>7.5840000000000005</c:v>
                </c:pt>
                <c:pt idx="665">
                  <c:v>7.69</c:v>
                </c:pt>
                <c:pt idx="666">
                  <c:v>7.6159999999999997</c:v>
                </c:pt>
                <c:pt idx="667">
                  <c:v>7.6549999999999994</c:v>
                </c:pt>
                <c:pt idx="668">
                  <c:v>7.5579999999999998</c:v>
                </c:pt>
                <c:pt idx="669">
                  <c:v>7.6010000000000009</c:v>
                </c:pt>
                <c:pt idx="670">
                  <c:v>7.6549999999999994</c:v>
                </c:pt>
                <c:pt idx="671">
                  <c:v>7.7080000000000002</c:v>
                </c:pt>
                <c:pt idx="672">
                  <c:v>7.7030000000000003</c:v>
                </c:pt>
                <c:pt idx="673">
                  <c:v>7.7039999999999988</c:v>
                </c:pt>
                <c:pt idx="674">
                  <c:v>7.6609999999999996</c:v>
                </c:pt>
                <c:pt idx="675">
                  <c:v>7.6579999999999995</c:v>
                </c:pt>
                <c:pt idx="676">
                  <c:v>7.6959999999999997</c:v>
                </c:pt>
                <c:pt idx="677">
                  <c:v>7.7430000000000003</c:v>
                </c:pt>
                <c:pt idx="678">
                  <c:v>7.7510000000000003</c:v>
                </c:pt>
                <c:pt idx="679">
                  <c:v>7.7140000000000004</c:v>
                </c:pt>
                <c:pt idx="680">
                  <c:v>7.6760000000000002</c:v>
                </c:pt>
                <c:pt idx="681">
                  <c:v>7.7159999999999993</c:v>
                </c:pt>
                <c:pt idx="682">
                  <c:v>7.895999999999999</c:v>
                </c:pt>
                <c:pt idx="683">
                  <c:v>7.9290000000000003</c:v>
                </c:pt>
                <c:pt idx="684">
                  <c:v>7.9169999999999998</c:v>
                </c:pt>
                <c:pt idx="685">
                  <c:v>7.85</c:v>
                </c:pt>
                <c:pt idx="686">
                  <c:v>7.8840000000000003</c:v>
                </c:pt>
                <c:pt idx="687">
                  <c:v>7.8010000000000002</c:v>
                </c:pt>
                <c:pt idx="688">
                  <c:v>7.87</c:v>
                </c:pt>
                <c:pt idx="689">
                  <c:v>7.7859999999999996</c:v>
                </c:pt>
                <c:pt idx="690">
                  <c:v>7.7739999999999991</c:v>
                </c:pt>
                <c:pt idx="691">
                  <c:v>7.7549999999999999</c:v>
                </c:pt>
                <c:pt idx="692">
                  <c:v>7.7249999999999996</c:v>
                </c:pt>
                <c:pt idx="693">
                  <c:v>7.971000000000001</c:v>
                </c:pt>
                <c:pt idx="694">
                  <c:v>7.8430000000000009</c:v>
                </c:pt>
                <c:pt idx="695">
                  <c:v>7.8209999999999997</c:v>
                </c:pt>
                <c:pt idx="696">
                  <c:v>7.81</c:v>
                </c:pt>
                <c:pt idx="697">
                  <c:v>7.8349999999999991</c:v>
                </c:pt>
                <c:pt idx="698">
                  <c:v>7.7909999999999995</c:v>
                </c:pt>
                <c:pt idx="699">
                  <c:v>8.0250000000000004</c:v>
                </c:pt>
                <c:pt idx="700">
                  <c:v>7.9019999999999992</c:v>
                </c:pt>
                <c:pt idx="701">
                  <c:v>7.8570000000000011</c:v>
                </c:pt>
                <c:pt idx="702">
                  <c:v>7.9069999999999991</c:v>
                </c:pt>
                <c:pt idx="703">
                  <c:v>7.7870000000000008</c:v>
                </c:pt>
                <c:pt idx="704">
                  <c:v>7.85</c:v>
                </c:pt>
                <c:pt idx="705">
                  <c:v>7.6489999999999991</c:v>
                </c:pt>
                <c:pt idx="706">
                  <c:v>7.5739999999999998</c:v>
                </c:pt>
                <c:pt idx="707">
                  <c:v>7.5830000000000002</c:v>
                </c:pt>
                <c:pt idx="708">
                  <c:v>7.5950000000000006</c:v>
                </c:pt>
                <c:pt idx="709">
                  <c:v>7.6159999999999997</c:v>
                </c:pt>
                <c:pt idx="710">
                  <c:v>7.6150000000000002</c:v>
                </c:pt>
                <c:pt idx="711">
                  <c:v>7.7050000000000001</c:v>
                </c:pt>
                <c:pt idx="712">
                  <c:v>7.4859999999999998</c:v>
                </c:pt>
                <c:pt idx="713">
                  <c:v>7.4820000000000011</c:v>
                </c:pt>
                <c:pt idx="714">
                  <c:v>7.4880000000000013</c:v>
                </c:pt>
                <c:pt idx="715">
                  <c:v>7.5010000000000003</c:v>
                </c:pt>
                <c:pt idx="716">
                  <c:v>7.5039999999999996</c:v>
                </c:pt>
                <c:pt idx="717">
                  <c:v>7.5460000000000012</c:v>
                </c:pt>
                <c:pt idx="718">
                  <c:v>7.5609999999999999</c:v>
                </c:pt>
                <c:pt idx="719">
                  <c:v>7.520999999999999</c:v>
                </c:pt>
                <c:pt idx="720">
                  <c:v>7.5840000000000005</c:v>
                </c:pt>
                <c:pt idx="721">
                  <c:v>7.5419999999999998</c:v>
                </c:pt>
                <c:pt idx="722">
                  <c:v>7.5709999999999997</c:v>
                </c:pt>
                <c:pt idx="723">
                  <c:v>7.6020000000000012</c:v>
                </c:pt>
                <c:pt idx="724">
                  <c:v>7.5720000000000001</c:v>
                </c:pt>
                <c:pt idx="725">
                  <c:v>7.5629999999999997</c:v>
                </c:pt>
                <c:pt idx="726">
                  <c:v>7.5969999999999995</c:v>
                </c:pt>
                <c:pt idx="727">
                  <c:v>7.5980000000000008</c:v>
                </c:pt>
                <c:pt idx="728">
                  <c:v>7.5879999999999992</c:v>
                </c:pt>
                <c:pt idx="729">
                  <c:v>7.6210000000000004</c:v>
                </c:pt>
                <c:pt idx="730">
                  <c:v>7.5439999999999996</c:v>
                </c:pt>
                <c:pt idx="731">
                  <c:v>7.5709999999999997</c:v>
                </c:pt>
                <c:pt idx="732">
                  <c:v>7.5670000000000002</c:v>
                </c:pt>
                <c:pt idx="733">
                  <c:v>7.5709999999999997</c:v>
                </c:pt>
                <c:pt idx="734">
                  <c:v>7.577</c:v>
                </c:pt>
                <c:pt idx="735">
                  <c:v>7.5909999999999993</c:v>
                </c:pt>
                <c:pt idx="736">
                  <c:v>7.6549999999999994</c:v>
                </c:pt>
                <c:pt idx="737">
                  <c:v>7.4779999999999998</c:v>
                </c:pt>
                <c:pt idx="738">
                  <c:v>7.5060000000000002</c:v>
                </c:pt>
                <c:pt idx="739">
                  <c:v>7.5090000000000003</c:v>
                </c:pt>
                <c:pt idx="740">
                  <c:v>7.516</c:v>
                </c:pt>
                <c:pt idx="741">
                  <c:v>7.5069999999999997</c:v>
                </c:pt>
                <c:pt idx="742">
                  <c:v>7.5149999999999988</c:v>
                </c:pt>
                <c:pt idx="743">
                  <c:v>7.5620000000000003</c:v>
                </c:pt>
                <c:pt idx="744">
                  <c:v>7.5349999999999993</c:v>
                </c:pt>
                <c:pt idx="745">
                  <c:v>7.5349999999999993</c:v>
                </c:pt>
                <c:pt idx="746">
                  <c:v>7.5379999999999994</c:v>
                </c:pt>
                <c:pt idx="747">
                  <c:v>7.5590000000000002</c:v>
                </c:pt>
                <c:pt idx="748">
                  <c:v>7.5590000000000002</c:v>
                </c:pt>
                <c:pt idx="749">
                  <c:v>7.5570000000000004</c:v>
                </c:pt>
                <c:pt idx="750">
                  <c:v>7.5650000000000004</c:v>
                </c:pt>
                <c:pt idx="751">
                  <c:v>7.5190000000000001</c:v>
                </c:pt>
                <c:pt idx="752">
                  <c:v>7.5490000000000013</c:v>
                </c:pt>
                <c:pt idx="753">
                  <c:v>7.5379999999999994</c:v>
                </c:pt>
                <c:pt idx="754">
                  <c:v>7.5419999999999998</c:v>
                </c:pt>
                <c:pt idx="755">
                  <c:v>7.793000000000001</c:v>
                </c:pt>
                <c:pt idx="756">
                  <c:v>7.8760000000000003</c:v>
                </c:pt>
                <c:pt idx="757">
                  <c:v>7.7460000000000004</c:v>
                </c:pt>
                <c:pt idx="758">
                  <c:v>7.7450000000000001</c:v>
                </c:pt>
                <c:pt idx="759">
                  <c:v>7.7430000000000003</c:v>
                </c:pt>
                <c:pt idx="760">
                  <c:v>7.7900000000000009</c:v>
                </c:pt>
                <c:pt idx="761">
                  <c:v>7.8510000000000009</c:v>
                </c:pt>
                <c:pt idx="762">
                  <c:v>7.7960000000000012</c:v>
                </c:pt>
                <c:pt idx="763">
                  <c:v>7.7560000000000002</c:v>
                </c:pt>
                <c:pt idx="764">
                  <c:v>7.7430000000000003</c:v>
                </c:pt>
                <c:pt idx="765">
                  <c:v>7.7189999999999994</c:v>
                </c:pt>
                <c:pt idx="766">
                  <c:v>7.6929999999999996</c:v>
                </c:pt>
                <c:pt idx="767">
                  <c:v>7.6980000000000004</c:v>
                </c:pt>
                <c:pt idx="768">
                  <c:v>7.7859999999999996</c:v>
                </c:pt>
                <c:pt idx="769">
                  <c:v>7.6629999999999994</c:v>
                </c:pt>
                <c:pt idx="770">
                  <c:v>7.6710000000000012</c:v>
                </c:pt>
                <c:pt idx="771">
                  <c:v>7.6849999999999996</c:v>
                </c:pt>
                <c:pt idx="772">
                  <c:v>7.6689999999999996</c:v>
                </c:pt>
                <c:pt idx="773">
                  <c:v>7.6760000000000002</c:v>
                </c:pt>
                <c:pt idx="774">
                  <c:v>7.8420000000000005</c:v>
                </c:pt>
                <c:pt idx="775">
                  <c:v>7.7</c:v>
                </c:pt>
                <c:pt idx="776">
                  <c:v>7.6989999999999998</c:v>
                </c:pt>
                <c:pt idx="777">
                  <c:v>7.69</c:v>
                </c:pt>
                <c:pt idx="778">
                  <c:v>7.7090000000000005</c:v>
                </c:pt>
                <c:pt idx="779">
                  <c:v>7.7279999999999998</c:v>
                </c:pt>
                <c:pt idx="780">
                  <c:v>7.7549999999999999</c:v>
                </c:pt>
                <c:pt idx="781">
                  <c:v>7.831999999999999</c:v>
                </c:pt>
                <c:pt idx="782">
                  <c:v>7.76</c:v>
                </c:pt>
                <c:pt idx="783">
                  <c:v>7.7469999999999999</c:v>
                </c:pt>
                <c:pt idx="784">
                  <c:v>7.7859999999999996</c:v>
                </c:pt>
                <c:pt idx="785">
                  <c:v>7.8010000000000002</c:v>
                </c:pt>
                <c:pt idx="786">
                  <c:v>7.8439999999999994</c:v>
                </c:pt>
                <c:pt idx="787">
                  <c:v>7.8330000000000002</c:v>
                </c:pt>
                <c:pt idx="788">
                  <c:v>7.8439999999999994</c:v>
                </c:pt>
                <c:pt idx="789">
                  <c:v>7.8239999999999998</c:v>
                </c:pt>
                <c:pt idx="790">
                  <c:v>7.8239999999999998</c:v>
                </c:pt>
                <c:pt idx="791">
                  <c:v>7.8230000000000004</c:v>
                </c:pt>
                <c:pt idx="792">
                  <c:v>7.8600000000000012</c:v>
                </c:pt>
                <c:pt idx="793">
                  <c:v>7.7489999999999997</c:v>
                </c:pt>
                <c:pt idx="794">
                  <c:v>7.7759999999999989</c:v>
                </c:pt>
                <c:pt idx="795">
                  <c:v>7.729000000000001</c:v>
                </c:pt>
                <c:pt idx="796">
                  <c:v>7.7099999999999991</c:v>
                </c:pt>
                <c:pt idx="797">
                  <c:v>7.7560000000000002</c:v>
                </c:pt>
                <c:pt idx="798">
                  <c:v>7.7720000000000002</c:v>
                </c:pt>
                <c:pt idx="799">
                  <c:v>7.7489999999999997</c:v>
                </c:pt>
                <c:pt idx="800">
                  <c:v>7.7350000000000012</c:v>
                </c:pt>
                <c:pt idx="801">
                  <c:v>7.7150000000000007</c:v>
                </c:pt>
                <c:pt idx="802">
                  <c:v>7.7649999999999988</c:v>
                </c:pt>
                <c:pt idx="803">
                  <c:v>7.7320000000000011</c:v>
                </c:pt>
                <c:pt idx="804">
                  <c:v>7.7629999999999999</c:v>
                </c:pt>
                <c:pt idx="805">
                  <c:v>7.5389999999999997</c:v>
                </c:pt>
                <c:pt idx="806">
                  <c:v>7.5830000000000002</c:v>
                </c:pt>
                <c:pt idx="807">
                  <c:v>7.5190000000000001</c:v>
                </c:pt>
                <c:pt idx="808">
                  <c:v>7.5019999999999998</c:v>
                </c:pt>
                <c:pt idx="809">
                  <c:v>7.5179999999999989</c:v>
                </c:pt>
                <c:pt idx="810">
                  <c:v>7.4740000000000011</c:v>
                </c:pt>
                <c:pt idx="811">
                  <c:v>7.581999999999999</c:v>
                </c:pt>
                <c:pt idx="812">
                  <c:v>7.5609999999999999</c:v>
                </c:pt>
                <c:pt idx="813">
                  <c:v>7.6260000000000003</c:v>
                </c:pt>
                <c:pt idx="814">
                  <c:v>7.62</c:v>
                </c:pt>
                <c:pt idx="815">
                  <c:v>7.5359999999999996</c:v>
                </c:pt>
                <c:pt idx="816">
                  <c:v>7.5239999999999991</c:v>
                </c:pt>
                <c:pt idx="817">
                  <c:v>7.5389999999999997</c:v>
                </c:pt>
                <c:pt idx="818">
                  <c:v>7.51</c:v>
                </c:pt>
                <c:pt idx="819">
                  <c:v>7.479000000000001</c:v>
                </c:pt>
                <c:pt idx="820">
                  <c:v>7.4320000000000004</c:v>
                </c:pt>
                <c:pt idx="821">
                  <c:v>7.4390000000000001</c:v>
                </c:pt>
                <c:pt idx="822">
                  <c:v>7.4129999999999994</c:v>
                </c:pt>
                <c:pt idx="823">
                  <c:v>7.4210000000000012</c:v>
                </c:pt>
                <c:pt idx="824">
                  <c:v>7.5990000000000011</c:v>
                </c:pt>
                <c:pt idx="825">
                  <c:v>7.4829999999999997</c:v>
                </c:pt>
                <c:pt idx="826">
                  <c:v>7.4580000000000002</c:v>
                </c:pt>
                <c:pt idx="827">
                  <c:v>7.4370000000000003</c:v>
                </c:pt>
                <c:pt idx="828">
                  <c:v>7.4169999999999998</c:v>
                </c:pt>
                <c:pt idx="829">
                  <c:v>7.4880000000000013</c:v>
                </c:pt>
                <c:pt idx="830">
                  <c:v>7.5829999999999984</c:v>
                </c:pt>
                <c:pt idx="831">
                  <c:v>7.5905000000000005</c:v>
                </c:pt>
                <c:pt idx="832">
                  <c:v>7.5724999999999998</c:v>
                </c:pt>
                <c:pt idx="833">
                  <c:v>7.5870000000000006</c:v>
                </c:pt>
                <c:pt idx="834">
                  <c:v>7.5759999999999987</c:v>
                </c:pt>
                <c:pt idx="835">
                  <c:v>7.5395000000000012</c:v>
                </c:pt>
                <c:pt idx="836">
                  <c:v>7.6504999999999992</c:v>
                </c:pt>
                <c:pt idx="837">
                  <c:v>7.8050000000000015</c:v>
                </c:pt>
                <c:pt idx="838">
                  <c:v>7.7095000000000011</c:v>
                </c:pt>
                <c:pt idx="839">
                  <c:v>7.7120000000000006</c:v>
                </c:pt>
                <c:pt idx="840">
                  <c:v>7.7254999999999994</c:v>
                </c:pt>
                <c:pt idx="841">
                  <c:v>7.6885000000000003</c:v>
                </c:pt>
                <c:pt idx="842">
                  <c:v>7.6669999999999998</c:v>
                </c:pt>
                <c:pt idx="843">
                  <c:v>7.7255000000000011</c:v>
                </c:pt>
                <c:pt idx="844">
                  <c:v>7.5930000000000017</c:v>
                </c:pt>
                <c:pt idx="845">
                  <c:v>7.5765000000000002</c:v>
                </c:pt>
                <c:pt idx="846">
                  <c:v>7.6009999999999991</c:v>
                </c:pt>
                <c:pt idx="847">
                  <c:v>7.5939999999999994</c:v>
                </c:pt>
                <c:pt idx="848">
                  <c:v>7.6159999999999997</c:v>
                </c:pt>
                <c:pt idx="849">
                  <c:v>7.7374999999999998</c:v>
                </c:pt>
                <c:pt idx="850">
                  <c:v>7.6270000000000007</c:v>
                </c:pt>
                <c:pt idx="851">
                  <c:v>7.6050000000000013</c:v>
                </c:pt>
                <c:pt idx="852">
                  <c:v>7.605500000000001</c:v>
                </c:pt>
                <c:pt idx="853">
                  <c:v>7.6414999999999988</c:v>
                </c:pt>
                <c:pt idx="854">
                  <c:v>7.6225000000000005</c:v>
                </c:pt>
                <c:pt idx="855">
                  <c:v>7.4650000000000007</c:v>
                </c:pt>
                <c:pt idx="856">
                  <c:v>7.5789999999999988</c:v>
                </c:pt>
                <c:pt idx="857">
                  <c:v>7.4829999999999997</c:v>
                </c:pt>
                <c:pt idx="858">
                  <c:v>7.4880000000000013</c:v>
                </c:pt>
                <c:pt idx="859">
                  <c:v>7.5319999999999991</c:v>
                </c:pt>
                <c:pt idx="860">
                  <c:v>7.4960000000000004</c:v>
                </c:pt>
                <c:pt idx="861">
                  <c:v>7.5319999999999991</c:v>
                </c:pt>
                <c:pt idx="862">
                  <c:v>7.6079999999999997</c:v>
                </c:pt>
                <c:pt idx="863">
                  <c:v>7.62</c:v>
                </c:pt>
                <c:pt idx="864">
                  <c:v>7.6109999999999998</c:v>
                </c:pt>
                <c:pt idx="865">
                  <c:v>7.6399999999999988</c:v>
                </c:pt>
                <c:pt idx="866">
                  <c:v>7.6399999999999988</c:v>
                </c:pt>
                <c:pt idx="867">
                  <c:v>7.6260000000000003</c:v>
                </c:pt>
                <c:pt idx="868">
                  <c:v>7.5659999999999998</c:v>
                </c:pt>
                <c:pt idx="869">
                  <c:v>7.5039999999999996</c:v>
                </c:pt>
                <c:pt idx="870">
                  <c:v>7.5579999999999998</c:v>
                </c:pt>
                <c:pt idx="871">
                  <c:v>7.5490000000000013</c:v>
                </c:pt>
                <c:pt idx="872">
                  <c:v>7.5239999999999991</c:v>
                </c:pt>
                <c:pt idx="873">
                  <c:v>7.5299999999999994</c:v>
                </c:pt>
                <c:pt idx="874">
                  <c:v>7.5759999999999987</c:v>
                </c:pt>
                <c:pt idx="875">
                  <c:v>7.5060000000000002</c:v>
                </c:pt>
                <c:pt idx="876">
                  <c:v>7.5349999999999993</c:v>
                </c:pt>
                <c:pt idx="877">
                  <c:v>7.5329999999999995</c:v>
                </c:pt>
                <c:pt idx="878">
                  <c:v>7.5069999999999997</c:v>
                </c:pt>
                <c:pt idx="879">
                  <c:v>7.543000000000001</c:v>
                </c:pt>
                <c:pt idx="880">
                  <c:v>7.7780000000000005</c:v>
                </c:pt>
                <c:pt idx="881">
                  <c:v>7.7819999999999991</c:v>
                </c:pt>
                <c:pt idx="882">
                  <c:v>7.6579999999999995</c:v>
                </c:pt>
                <c:pt idx="883">
                  <c:v>7.6349999999999998</c:v>
                </c:pt>
                <c:pt idx="884">
                  <c:v>7.6319999999999997</c:v>
                </c:pt>
                <c:pt idx="885">
                  <c:v>7.6379999999999999</c:v>
                </c:pt>
                <c:pt idx="886">
                  <c:v>7.7219999999999995</c:v>
                </c:pt>
                <c:pt idx="887">
                  <c:v>7.9279999999999999</c:v>
                </c:pt>
                <c:pt idx="888">
                  <c:v>7.8140000000000001</c:v>
                </c:pt>
                <c:pt idx="889">
                  <c:v>7.8120000000000003</c:v>
                </c:pt>
                <c:pt idx="890">
                  <c:v>7.8129999999999997</c:v>
                </c:pt>
                <c:pt idx="891">
                  <c:v>7.7879999999999994</c:v>
                </c:pt>
                <c:pt idx="892">
                  <c:v>7.8090000000000002</c:v>
                </c:pt>
                <c:pt idx="893">
                  <c:v>7.8630000000000013</c:v>
                </c:pt>
                <c:pt idx="894">
                  <c:v>7.7170000000000005</c:v>
                </c:pt>
                <c:pt idx="895">
                  <c:v>7.6820000000000004</c:v>
                </c:pt>
                <c:pt idx="896">
                  <c:v>7.7050000000000001</c:v>
                </c:pt>
                <c:pt idx="897">
                  <c:v>7.68</c:v>
                </c:pt>
                <c:pt idx="898">
                  <c:v>7.6970000000000001</c:v>
                </c:pt>
                <c:pt idx="899">
                  <c:v>7.8230000000000004</c:v>
                </c:pt>
                <c:pt idx="900">
                  <c:v>7.7039999999999988</c:v>
                </c:pt>
                <c:pt idx="901">
                  <c:v>7.6849999999999996</c:v>
                </c:pt>
                <c:pt idx="902">
                  <c:v>7.6980000000000004</c:v>
                </c:pt>
                <c:pt idx="903">
                  <c:v>7.6929999999999996</c:v>
                </c:pt>
                <c:pt idx="904">
                  <c:v>7.734</c:v>
                </c:pt>
                <c:pt idx="905">
                  <c:v>7.9</c:v>
                </c:pt>
                <c:pt idx="906">
                  <c:v>7.9650000000000007</c:v>
                </c:pt>
                <c:pt idx="907">
                  <c:v>7.65</c:v>
                </c:pt>
                <c:pt idx="908">
                  <c:v>7.7549999999999999</c:v>
                </c:pt>
                <c:pt idx="909">
                  <c:v>7.7099999999999991</c:v>
                </c:pt>
                <c:pt idx="910">
                  <c:v>7.6599999999999993</c:v>
                </c:pt>
                <c:pt idx="911">
                  <c:v>7.6820000000000004</c:v>
                </c:pt>
                <c:pt idx="912">
                  <c:v>8.1660000000000004</c:v>
                </c:pt>
                <c:pt idx="913">
                  <c:v>8.15</c:v>
                </c:pt>
                <c:pt idx="914">
                  <c:v>7.93</c:v>
                </c:pt>
                <c:pt idx="915">
                  <c:v>7.8819999999999997</c:v>
                </c:pt>
                <c:pt idx="916">
                  <c:v>7.846000000000001</c:v>
                </c:pt>
                <c:pt idx="917">
                  <c:v>7.798</c:v>
                </c:pt>
                <c:pt idx="918">
                  <c:v>7.8480000000000008</c:v>
                </c:pt>
                <c:pt idx="919">
                  <c:v>7.7359999999999998</c:v>
                </c:pt>
                <c:pt idx="920">
                  <c:v>7.6980000000000004</c:v>
                </c:pt>
                <c:pt idx="921">
                  <c:v>7.729000000000001</c:v>
                </c:pt>
                <c:pt idx="922">
                  <c:v>7.8490000000000011</c:v>
                </c:pt>
                <c:pt idx="923">
                  <c:v>7.7150000000000007</c:v>
                </c:pt>
                <c:pt idx="924">
                  <c:v>7.7879999999999994</c:v>
                </c:pt>
                <c:pt idx="925">
                  <c:v>7.7279999999999998</c:v>
                </c:pt>
                <c:pt idx="926">
                  <c:v>7.7690000000000001</c:v>
                </c:pt>
                <c:pt idx="927">
                  <c:v>7.6710000000000012</c:v>
                </c:pt>
                <c:pt idx="928">
                  <c:v>7.67</c:v>
                </c:pt>
                <c:pt idx="929">
                  <c:v>7.6740000000000013</c:v>
                </c:pt>
                <c:pt idx="930">
                  <c:v>7.6820000000000004</c:v>
                </c:pt>
                <c:pt idx="931">
                  <c:v>7.8109999999999999</c:v>
                </c:pt>
                <c:pt idx="932">
                  <c:v>7.6260000000000003</c:v>
                </c:pt>
                <c:pt idx="933">
                  <c:v>7.6310000000000002</c:v>
                </c:pt>
                <c:pt idx="934">
                  <c:v>7.5519999999999996</c:v>
                </c:pt>
                <c:pt idx="935">
                  <c:v>7.543000000000001</c:v>
                </c:pt>
                <c:pt idx="936">
                  <c:v>7.58</c:v>
                </c:pt>
                <c:pt idx="937">
                  <c:v>7.7230000000000008</c:v>
                </c:pt>
                <c:pt idx="938">
                  <c:v>7.7829999999999995</c:v>
                </c:pt>
                <c:pt idx="939">
                  <c:v>7.6349999999999998</c:v>
                </c:pt>
                <c:pt idx="940">
                  <c:v>7.617</c:v>
                </c:pt>
                <c:pt idx="941">
                  <c:v>7.5909999999999993</c:v>
                </c:pt>
                <c:pt idx="942">
                  <c:v>7.5439999999999996</c:v>
                </c:pt>
                <c:pt idx="943">
                  <c:v>7.6530000000000005</c:v>
                </c:pt>
                <c:pt idx="944">
                  <c:v>7.6449999999999987</c:v>
                </c:pt>
                <c:pt idx="945">
                  <c:v>7.4980000000000002</c:v>
                </c:pt>
                <c:pt idx="946">
                  <c:v>7.57</c:v>
                </c:pt>
                <c:pt idx="947">
                  <c:v>7.57</c:v>
                </c:pt>
                <c:pt idx="948">
                  <c:v>7.51</c:v>
                </c:pt>
                <c:pt idx="949">
                  <c:v>7.6449999999999987</c:v>
                </c:pt>
                <c:pt idx="950">
                  <c:v>7.7129999999999992</c:v>
                </c:pt>
                <c:pt idx="951">
                  <c:v>7.5409999999999995</c:v>
                </c:pt>
                <c:pt idx="952">
                  <c:v>7.5449999999999999</c:v>
                </c:pt>
                <c:pt idx="953">
                  <c:v>7.5220000000000002</c:v>
                </c:pt>
                <c:pt idx="954">
                  <c:v>7.5149999999999988</c:v>
                </c:pt>
                <c:pt idx="955">
                  <c:v>7.5990000000000011</c:v>
                </c:pt>
                <c:pt idx="956">
                  <c:v>7.7150000000000007</c:v>
                </c:pt>
                <c:pt idx="957">
                  <c:v>7.6950000000000003</c:v>
                </c:pt>
                <c:pt idx="958">
                  <c:v>7.668000000000001</c:v>
                </c:pt>
                <c:pt idx="959">
                  <c:v>7.6870000000000003</c:v>
                </c:pt>
                <c:pt idx="960">
                  <c:v>7.7170000000000005</c:v>
                </c:pt>
                <c:pt idx="961">
                  <c:v>7.7720000000000002</c:v>
                </c:pt>
                <c:pt idx="962">
                  <c:v>7.625</c:v>
                </c:pt>
                <c:pt idx="963">
                  <c:v>7.778999999999999</c:v>
                </c:pt>
                <c:pt idx="964">
                  <c:v>7.758</c:v>
                </c:pt>
                <c:pt idx="965">
                  <c:v>7.7460000000000004</c:v>
                </c:pt>
                <c:pt idx="966">
                  <c:v>7.7350000000000012</c:v>
                </c:pt>
                <c:pt idx="967">
                  <c:v>7.7690000000000001</c:v>
                </c:pt>
                <c:pt idx="968">
                  <c:v>7.6159999999999997</c:v>
                </c:pt>
                <c:pt idx="969">
                  <c:v>7.6989999999999998</c:v>
                </c:pt>
                <c:pt idx="970">
                  <c:v>7.6399999999999988</c:v>
                </c:pt>
                <c:pt idx="971">
                  <c:v>7.6769999999999996</c:v>
                </c:pt>
                <c:pt idx="972">
                  <c:v>7.6840000000000002</c:v>
                </c:pt>
                <c:pt idx="973">
                  <c:v>7.6599999999999993</c:v>
                </c:pt>
                <c:pt idx="974">
                  <c:v>7.6790000000000003</c:v>
                </c:pt>
                <c:pt idx="975">
                  <c:v>7.6920000000000002</c:v>
                </c:pt>
                <c:pt idx="976">
                  <c:v>7.6989999999999998</c:v>
                </c:pt>
                <c:pt idx="977">
                  <c:v>7.6950000000000003</c:v>
                </c:pt>
                <c:pt idx="978">
                  <c:v>7.706999999999999</c:v>
                </c:pt>
                <c:pt idx="979">
                  <c:v>7.5789999999999988</c:v>
                </c:pt>
                <c:pt idx="980">
                  <c:v>7.5629999999999997</c:v>
                </c:pt>
                <c:pt idx="981">
                  <c:v>7.4859999999999998</c:v>
                </c:pt>
                <c:pt idx="982">
                  <c:v>7.4169999999999998</c:v>
                </c:pt>
                <c:pt idx="983">
                  <c:v>7.4610000000000003</c:v>
                </c:pt>
                <c:pt idx="984">
                  <c:v>7.5199999999999987</c:v>
                </c:pt>
                <c:pt idx="985">
                  <c:v>7.6390000000000002</c:v>
                </c:pt>
                <c:pt idx="986">
                  <c:v>7.5670000000000002</c:v>
                </c:pt>
                <c:pt idx="987">
                  <c:v>7.5519999999999996</c:v>
                </c:pt>
                <c:pt idx="988">
                  <c:v>7.5039999999999996</c:v>
                </c:pt>
                <c:pt idx="989">
                  <c:v>7.5030000000000001</c:v>
                </c:pt>
                <c:pt idx="990">
                  <c:v>7.5679999999999996</c:v>
                </c:pt>
                <c:pt idx="991">
                  <c:v>7.4650000000000007</c:v>
                </c:pt>
                <c:pt idx="992">
                  <c:v>7.44</c:v>
                </c:pt>
                <c:pt idx="993">
                  <c:v>7.4509999999999987</c:v>
                </c:pt>
                <c:pt idx="994">
                  <c:v>7.4150000000000009</c:v>
                </c:pt>
                <c:pt idx="995">
                  <c:v>7.4249999999999998</c:v>
                </c:pt>
                <c:pt idx="996">
                  <c:v>7.6100000000000012</c:v>
                </c:pt>
                <c:pt idx="997">
                  <c:v>7.548</c:v>
                </c:pt>
                <c:pt idx="998">
                  <c:v>7.4800000000000013</c:v>
                </c:pt>
                <c:pt idx="999">
                  <c:v>7.4700000000000006</c:v>
                </c:pt>
                <c:pt idx="1000">
                  <c:v>7.4820000000000011</c:v>
                </c:pt>
                <c:pt idx="1001">
                  <c:v>7.4700000000000006</c:v>
                </c:pt>
                <c:pt idx="1002">
                  <c:v>7.8070000000000004</c:v>
                </c:pt>
                <c:pt idx="1003">
                  <c:v>8.1020000000000003</c:v>
                </c:pt>
                <c:pt idx="1004">
                  <c:v>8.0030000000000001</c:v>
                </c:pt>
                <c:pt idx="1005">
                  <c:v>7.9379999999999997</c:v>
                </c:pt>
                <c:pt idx="1006">
                  <c:v>7.92</c:v>
                </c:pt>
                <c:pt idx="1007">
                  <c:v>7.9150000000000009</c:v>
                </c:pt>
                <c:pt idx="1008">
                  <c:v>8.0050000000000008</c:v>
                </c:pt>
                <c:pt idx="1009">
                  <c:v>7.76</c:v>
                </c:pt>
                <c:pt idx="1010">
                  <c:v>7.8819999999999997</c:v>
                </c:pt>
                <c:pt idx="1011">
                  <c:v>7.8639999999999999</c:v>
                </c:pt>
                <c:pt idx="1012">
                  <c:v>7.8170000000000002</c:v>
                </c:pt>
                <c:pt idx="1013">
                  <c:v>7.770999999999999</c:v>
                </c:pt>
                <c:pt idx="1014">
                  <c:v>7.7829999999999995</c:v>
                </c:pt>
                <c:pt idx="1015">
                  <c:v>7.6689999999999996</c:v>
                </c:pt>
                <c:pt idx="1016">
                  <c:v>7.7230000000000008</c:v>
                </c:pt>
                <c:pt idx="1017">
                  <c:v>7.7080000000000002</c:v>
                </c:pt>
                <c:pt idx="1018">
                  <c:v>7.702</c:v>
                </c:pt>
                <c:pt idx="1019">
                  <c:v>7.6870000000000003</c:v>
                </c:pt>
                <c:pt idx="1020">
                  <c:v>7.6920000000000002</c:v>
                </c:pt>
                <c:pt idx="1021">
                  <c:v>7.8079999999999998</c:v>
                </c:pt>
                <c:pt idx="1022">
                  <c:v>7.7739999999999991</c:v>
                </c:pt>
                <c:pt idx="1023">
                  <c:v>7.7679999999999989</c:v>
                </c:pt>
                <c:pt idx="1024">
                  <c:v>7.721000000000001</c:v>
                </c:pt>
                <c:pt idx="1025">
                  <c:v>7.7279999999999998</c:v>
                </c:pt>
                <c:pt idx="1026">
                  <c:v>7.7569999999999997</c:v>
                </c:pt>
                <c:pt idx="1027">
                  <c:v>7.5540000000000003</c:v>
                </c:pt>
                <c:pt idx="1028">
                  <c:v>7.7889999999999997</c:v>
                </c:pt>
                <c:pt idx="1029">
                  <c:v>7.7670000000000003</c:v>
                </c:pt>
                <c:pt idx="1030">
                  <c:v>7.7189999999999994</c:v>
                </c:pt>
                <c:pt idx="1031">
                  <c:v>7.6609999999999996</c:v>
                </c:pt>
                <c:pt idx="1032">
                  <c:v>7.6599999999999993</c:v>
                </c:pt>
                <c:pt idx="1033">
                  <c:v>7.7590000000000003</c:v>
                </c:pt>
                <c:pt idx="1034">
                  <c:v>7.508</c:v>
                </c:pt>
                <c:pt idx="1035">
                  <c:v>7.6340000000000003</c:v>
                </c:pt>
                <c:pt idx="1036">
                  <c:v>7.5679999999999996</c:v>
                </c:pt>
                <c:pt idx="1037">
                  <c:v>7.581999999999999</c:v>
                </c:pt>
                <c:pt idx="1038">
                  <c:v>7.543000000000001</c:v>
                </c:pt>
                <c:pt idx="1039">
                  <c:v>7.5259999999999989</c:v>
                </c:pt>
                <c:pt idx="1040">
                  <c:v>7.3680000000000003</c:v>
                </c:pt>
                <c:pt idx="1041">
                  <c:v>7.5010000000000003</c:v>
                </c:pt>
                <c:pt idx="1042">
                  <c:v>7.452</c:v>
                </c:pt>
                <c:pt idx="1043">
                  <c:v>7.4980000000000002</c:v>
                </c:pt>
                <c:pt idx="1044">
                  <c:v>7.4509999999999987</c:v>
                </c:pt>
                <c:pt idx="1045">
                  <c:v>7.4480000000000004</c:v>
                </c:pt>
                <c:pt idx="1046">
                  <c:v>7.4650000000000007</c:v>
                </c:pt>
                <c:pt idx="1047">
                  <c:v>7.5119999999999987</c:v>
                </c:pt>
                <c:pt idx="1048">
                  <c:v>7.5190000000000001</c:v>
                </c:pt>
                <c:pt idx="1049">
                  <c:v>7.5090000000000003</c:v>
                </c:pt>
                <c:pt idx="1050">
                  <c:v>7.4659999999999993</c:v>
                </c:pt>
                <c:pt idx="1051">
                  <c:v>7.5140000000000002</c:v>
                </c:pt>
                <c:pt idx="1052">
                  <c:v>7.6929999999999996</c:v>
                </c:pt>
                <c:pt idx="1053">
                  <c:v>7.6340000000000003</c:v>
                </c:pt>
                <c:pt idx="1054">
                  <c:v>7.6399999999999988</c:v>
                </c:pt>
                <c:pt idx="1055">
                  <c:v>7.7009999999999987</c:v>
                </c:pt>
                <c:pt idx="1056">
                  <c:v>7.5709999999999997</c:v>
                </c:pt>
                <c:pt idx="1057">
                  <c:v>7.5119999999999987</c:v>
                </c:pt>
                <c:pt idx="1058">
                  <c:v>7.7009999999999987</c:v>
                </c:pt>
                <c:pt idx="1059">
                  <c:v>7.5759999999999987</c:v>
                </c:pt>
                <c:pt idx="1060">
                  <c:v>7.5879999999999992</c:v>
                </c:pt>
                <c:pt idx="1061">
                  <c:v>7.721000000000001</c:v>
                </c:pt>
                <c:pt idx="1062">
                  <c:v>7.5389999999999997</c:v>
                </c:pt>
                <c:pt idx="1063">
                  <c:v>7.4610000000000003</c:v>
                </c:pt>
                <c:pt idx="1064">
                  <c:v>7.5720000000000001</c:v>
                </c:pt>
                <c:pt idx="1065">
                  <c:v>7.5900000000000007</c:v>
                </c:pt>
                <c:pt idx="1066">
                  <c:v>7.5890000000000004</c:v>
                </c:pt>
                <c:pt idx="1067">
                  <c:v>7.44</c:v>
                </c:pt>
                <c:pt idx="1068">
                  <c:v>7.5739999999999998</c:v>
                </c:pt>
                <c:pt idx="1069">
                  <c:v>7.4429999999999996</c:v>
                </c:pt>
                <c:pt idx="1070">
                  <c:v>7.5030000000000001</c:v>
                </c:pt>
                <c:pt idx="1071">
                  <c:v>7.6639999999999997</c:v>
                </c:pt>
                <c:pt idx="1072">
                  <c:v>7.6870000000000003</c:v>
                </c:pt>
                <c:pt idx="1073">
                  <c:v>7.7110000000000003</c:v>
                </c:pt>
                <c:pt idx="1074">
                  <c:v>7.4960000000000004</c:v>
                </c:pt>
                <c:pt idx="1075">
                  <c:v>7.5400000000000009</c:v>
                </c:pt>
                <c:pt idx="1076">
                  <c:v>7.4909999999999997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A1-4BAF-BCD2-A0E5D4B7E25C}"/>
            </c:ext>
          </c:extLst>
        </c:ser>
        <c:ser>
          <c:idx val="4"/>
          <c:order val="4"/>
          <c:tx>
            <c:strRef>
              <c:f>'C031JI_2'!$J$4:$J$5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'C031JI_2'!$A$6:$E$1084</c:f>
              <c:multiLvlStrCache>
                <c:ptCount val="1077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12</c:v>
                  </c:pt>
                  <c:pt idx="21">
                    <c:v>16</c:v>
                  </c:pt>
                  <c:pt idx="22">
                    <c:v>20</c:v>
                  </c:pt>
                  <c:pt idx="23">
                    <c:v>24</c:v>
                  </c:pt>
                  <c:pt idx="24">
                    <c:v>1</c:v>
                  </c:pt>
                  <c:pt idx="25">
                    <c:v>5</c:v>
                  </c:pt>
                  <c:pt idx="26">
                    <c:v>9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19</c:v>
                  </c:pt>
                  <c:pt idx="41">
                    <c:v>23</c:v>
                  </c:pt>
                  <c:pt idx="42">
                    <c:v>4</c:v>
                  </c:pt>
                  <c:pt idx="43">
                    <c:v>8</c:v>
                  </c:pt>
                  <c:pt idx="44">
                    <c:v>12</c:v>
                  </c:pt>
                  <c:pt idx="45">
                    <c:v>16</c:v>
                  </c:pt>
                  <c:pt idx="46">
                    <c:v>20</c:v>
                  </c:pt>
                  <c:pt idx="47">
                    <c:v>24</c:v>
                  </c:pt>
                  <c:pt idx="48">
                    <c:v>1</c:v>
                  </c:pt>
                  <c:pt idx="49">
                    <c:v>5</c:v>
                  </c:pt>
                  <c:pt idx="50">
                    <c:v>9</c:v>
                  </c:pt>
                  <c:pt idx="51">
                    <c:v>13</c:v>
                  </c:pt>
                  <c:pt idx="52">
                    <c:v>17</c:v>
                  </c:pt>
                  <c:pt idx="53">
                    <c:v>21</c:v>
                  </c:pt>
                  <c:pt idx="54">
                    <c:v>25</c:v>
                  </c:pt>
                  <c:pt idx="55">
                    <c:v>2</c:v>
                  </c:pt>
                  <c:pt idx="56">
                    <c:v>6</c:v>
                  </c:pt>
                  <c:pt idx="57">
                    <c:v>10</c:v>
                  </c:pt>
                  <c:pt idx="58">
                    <c:v>14</c:v>
                  </c:pt>
                  <c:pt idx="59">
                    <c:v>18</c:v>
                  </c:pt>
                  <c:pt idx="60">
                    <c:v>22</c:v>
                  </c:pt>
                  <c:pt idx="61">
                    <c:v>3</c:v>
                  </c:pt>
                  <c:pt idx="62">
                    <c:v>7</c:v>
                  </c:pt>
                  <c:pt idx="63">
                    <c:v>11</c:v>
                  </c:pt>
                  <c:pt idx="64">
                    <c:v>15</c:v>
                  </c:pt>
                  <c:pt idx="65">
                    <c:v>19</c:v>
                  </c:pt>
                  <c:pt idx="66">
                    <c:v>23</c:v>
                  </c:pt>
                  <c:pt idx="67">
                    <c:v>4</c:v>
                  </c:pt>
                  <c:pt idx="68">
                    <c:v>8</c:v>
                  </c:pt>
                  <c:pt idx="69">
                    <c:v>12</c:v>
                  </c:pt>
                  <c:pt idx="70">
                    <c:v>16</c:v>
                  </c:pt>
                  <c:pt idx="71">
                    <c:v>20</c:v>
                  </c:pt>
                  <c:pt idx="72">
                    <c:v>24</c:v>
                  </c:pt>
                  <c:pt idx="73">
                    <c:v>1</c:v>
                  </c:pt>
                  <c:pt idx="74">
                    <c:v>5</c:v>
                  </c:pt>
                  <c:pt idx="75">
                    <c:v>9</c:v>
                  </c:pt>
                  <c:pt idx="76">
                    <c:v>13</c:v>
                  </c:pt>
                  <c:pt idx="77">
                    <c:v>17</c:v>
                  </c:pt>
                  <c:pt idx="78">
                    <c:v>21</c:v>
                  </c:pt>
                  <c:pt idx="79">
                    <c:v>25</c:v>
                  </c:pt>
                  <c:pt idx="80">
                    <c:v>2</c:v>
                  </c:pt>
                  <c:pt idx="81">
                    <c:v>6</c:v>
                  </c:pt>
                  <c:pt idx="82">
                    <c:v>10</c:v>
                  </c:pt>
                  <c:pt idx="83">
                    <c:v>14</c:v>
                  </c:pt>
                  <c:pt idx="84">
                    <c:v>18</c:v>
                  </c:pt>
                  <c:pt idx="85">
                    <c:v>22</c:v>
                  </c:pt>
                  <c:pt idx="86">
                    <c:v>3</c:v>
                  </c:pt>
                  <c:pt idx="87">
                    <c:v>7</c:v>
                  </c:pt>
                  <c:pt idx="88">
                    <c:v>11</c:v>
                  </c:pt>
                  <c:pt idx="89">
                    <c:v>15</c:v>
                  </c:pt>
                  <c:pt idx="90">
                    <c:v>19</c:v>
                  </c:pt>
                  <c:pt idx="91">
                    <c:v>23</c:v>
                  </c:pt>
                  <c:pt idx="92">
                    <c:v>4</c:v>
                  </c:pt>
                  <c:pt idx="93">
                    <c:v>8</c:v>
                  </c:pt>
                  <c:pt idx="94">
                    <c:v>12</c:v>
                  </c:pt>
                  <c:pt idx="95">
                    <c:v>16</c:v>
                  </c:pt>
                  <c:pt idx="96">
                    <c:v>20</c:v>
                  </c:pt>
                  <c:pt idx="97">
                    <c:v>24</c:v>
                  </c:pt>
                  <c:pt idx="98">
                    <c:v>1</c:v>
                  </c:pt>
                  <c:pt idx="99">
                    <c:v>5</c:v>
                  </c:pt>
                  <c:pt idx="100">
                    <c:v>9</c:v>
                  </c:pt>
                  <c:pt idx="101">
                    <c:v>13</c:v>
                  </c:pt>
                  <c:pt idx="102">
                    <c:v>17</c:v>
                  </c:pt>
                  <c:pt idx="103">
                    <c:v>21</c:v>
                  </c:pt>
                  <c:pt idx="104">
                    <c:v>25</c:v>
                  </c:pt>
                  <c:pt idx="105">
                    <c:v>2</c:v>
                  </c:pt>
                  <c:pt idx="106">
                    <c:v>6</c:v>
                  </c:pt>
                  <c:pt idx="107">
                    <c:v>10</c:v>
                  </c:pt>
                  <c:pt idx="108">
                    <c:v>14</c:v>
                  </c:pt>
                  <c:pt idx="109">
                    <c:v>18</c:v>
                  </c:pt>
                  <c:pt idx="110">
                    <c:v>22</c:v>
                  </c:pt>
                  <c:pt idx="111">
                    <c:v>3</c:v>
                  </c:pt>
                  <c:pt idx="112">
                    <c:v>7</c:v>
                  </c:pt>
                  <c:pt idx="113">
                    <c:v>11</c:v>
                  </c:pt>
                  <c:pt idx="114">
                    <c:v>15</c:v>
                  </c:pt>
                  <c:pt idx="115">
                    <c:v>19</c:v>
                  </c:pt>
                  <c:pt idx="116">
                    <c:v>23</c:v>
                  </c:pt>
                  <c:pt idx="117">
                    <c:v>4</c:v>
                  </c:pt>
                  <c:pt idx="118">
                    <c:v>8</c:v>
                  </c:pt>
                  <c:pt idx="119">
                    <c:v>12</c:v>
                  </c:pt>
                  <c:pt idx="120">
                    <c:v>16</c:v>
                  </c:pt>
                  <c:pt idx="121">
                    <c:v>20</c:v>
                  </c:pt>
                  <c:pt idx="122">
                    <c:v>24</c:v>
                  </c:pt>
                  <c:pt idx="123">
                    <c:v>1</c:v>
                  </c:pt>
                  <c:pt idx="124">
                    <c:v>5</c:v>
                  </c:pt>
                  <c:pt idx="125">
                    <c:v>9</c:v>
                  </c:pt>
                  <c:pt idx="126">
                    <c:v>13</c:v>
                  </c:pt>
                  <c:pt idx="127">
                    <c:v>17</c:v>
                  </c:pt>
                  <c:pt idx="128">
                    <c:v>21</c:v>
                  </c:pt>
                  <c:pt idx="129">
                    <c:v>25</c:v>
                  </c:pt>
                  <c:pt idx="130">
                    <c:v>2</c:v>
                  </c:pt>
                  <c:pt idx="131">
                    <c:v>6</c:v>
                  </c:pt>
                  <c:pt idx="132">
                    <c:v>10</c:v>
                  </c:pt>
                  <c:pt idx="133">
                    <c:v>14</c:v>
                  </c:pt>
                  <c:pt idx="134">
                    <c:v>18</c:v>
                  </c:pt>
                  <c:pt idx="135">
                    <c:v>22</c:v>
                  </c:pt>
                  <c:pt idx="136">
                    <c:v>3</c:v>
                  </c:pt>
                  <c:pt idx="137">
                    <c:v>7</c:v>
                  </c:pt>
                  <c:pt idx="138">
                    <c:v>11</c:v>
                  </c:pt>
                  <c:pt idx="139">
                    <c:v>15</c:v>
                  </c:pt>
                  <c:pt idx="140">
                    <c:v>19</c:v>
                  </c:pt>
                  <c:pt idx="141">
                    <c:v>23</c:v>
                  </c:pt>
                  <c:pt idx="142">
                    <c:v>4</c:v>
                  </c:pt>
                  <c:pt idx="143">
                    <c:v>8</c:v>
                  </c:pt>
                  <c:pt idx="144">
                    <c:v>12</c:v>
                  </c:pt>
                  <c:pt idx="145">
                    <c:v>16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1</c:v>
                  </c:pt>
                  <c:pt idx="149">
                    <c:v>5</c:v>
                  </c:pt>
                  <c:pt idx="150">
                    <c:v>9</c:v>
                  </c:pt>
                  <c:pt idx="151">
                    <c:v>13</c:v>
                  </c:pt>
                  <c:pt idx="152">
                    <c:v>17</c:v>
                  </c:pt>
                  <c:pt idx="153">
                    <c:v>21</c:v>
                  </c:pt>
                  <c:pt idx="154">
                    <c:v>25</c:v>
                  </c:pt>
                  <c:pt idx="155">
                    <c:v>2</c:v>
                  </c:pt>
                  <c:pt idx="156">
                    <c:v>6</c:v>
                  </c:pt>
                  <c:pt idx="157">
                    <c:v>10</c:v>
                  </c:pt>
                  <c:pt idx="158">
                    <c:v>14</c:v>
                  </c:pt>
                  <c:pt idx="159">
                    <c:v>18</c:v>
                  </c:pt>
                  <c:pt idx="160">
                    <c:v>22</c:v>
                  </c:pt>
                  <c:pt idx="161">
                    <c:v>3</c:v>
                  </c:pt>
                  <c:pt idx="162">
                    <c:v>7</c:v>
                  </c:pt>
                  <c:pt idx="163">
                    <c:v>11</c:v>
                  </c:pt>
                  <c:pt idx="164">
                    <c:v>15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1</c:v>
                  </c:pt>
                  <c:pt idx="248">
                    <c:v>5</c:v>
                  </c:pt>
                  <c:pt idx="249">
                    <c:v>9</c:v>
                  </c:pt>
                  <c:pt idx="250">
                    <c:v>13</c:v>
                  </c:pt>
                  <c:pt idx="251">
                    <c:v>17</c:v>
                  </c:pt>
                  <c:pt idx="252">
                    <c:v>21</c:v>
                  </c:pt>
                  <c:pt idx="253">
                    <c:v>25</c:v>
                  </c:pt>
                  <c:pt idx="254">
                    <c:v>2</c:v>
                  </c:pt>
                  <c:pt idx="255">
                    <c:v>6</c:v>
                  </c:pt>
                  <c:pt idx="256">
                    <c:v>10</c:v>
                  </c:pt>
                  <c:pt idx="257">
                    <c:v>14</c:v>
                  </c:pt>
                  <c:pt idx="258">
                    <c:v>18</c:v>
                  </c:pt>
                  <c:pt idx="259">
                    <c:v>22</c:v>
                  </c:pt>
                  <c:pt idx="260">
                    <c:v>3</c:v>
                  </c:pt>
                  <c:pt idx="261">
                    <c:v>7</c:v>
                  </c:pt>
                  <c:pt idx="262">
                    <c:v>11</c:v>
                  </c:pt>
                  <c:pt idx="263">
                    <c:v>15</c:v>
                  </c:pt>
                  <c:pt idx="264">
                    <c:v>19</c:v>
                  </c:pt>
                  <c:pt idx="265">
                    <c:v>23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16</c:v>
                  </c:pt>
                  <c:pt idx="270">
                    <c:v>20</c:v>
                  </c:pt>
                  <c:pt idx="271">
                    <c:v>24</c:v>
                  </c:pt>
                  <c:pt idx="272">
                    <c:v>1</c:v>
                  </c:pt>
                  <c:pt idx="273">
                    <c:v>5</c:v>
                  </c:pt>
                  <c:pt idx="274">
                    <c:v>9</c:v>
                  </c:pt>
                  <c:pt idx="275">
                    <c:v>13</c:v>
                  </c:pt>
                  <c:pt idx="276">
                    <c:v>17</c:v>
                  </c:pt>
                  <c:pt idx="277">
                    <c:v>21</c:v>
                  </c:pt>
                  <c:pt idx="278">
                    <c:v>25</c:v>
                  </c:pt>
                  <c:pt idx="279">
                    <c:v>2</c:v>
                  </c:pt>
                  <c:pt idx="280">
                    <c:v>6</c:v>
                  </c:pt>
                  <c:pt idx="281">
                    <c:v>10</c:v>
                  </c:pt>
                  <c:pt idx="282">
                    <c:v>14</c:v>
                  </c:pt>
                  <c:pt idx="283">
                    <c:v>18</c:v>
                  </c:pt>
                  <c:pt idx="284">
                    <c:v>22</c:v>
                  </c:pt>
                  <c:pt idx="285">
                    <c:v>3</c:v>
                  </c:pt>
                  <c:pt idx="286">
                    <c:v>7</c:v>
                  </c:pt>
                  <c:pt idx="287">
                    <c:v>11</c:v>
                  </c:pt>
                  <c:pt idx="288">
                    <c:v>15</c:v>
                  </c:pt>
                  <c:pt idx="289">
                    <c:v>19</c:v>
                  </c:pt>
                  <c:pt idx="290">
                    <c:v>23</c:v>
                  </c:pt>
                  <c:pt idx="291">
                    <c:v>4</c:v>
                  </c:pt>
                  <c:pt idx="292">
                    <c:v>8</c:v>
                  </c:pt>
                  <c:pt idx="293">
                    <c:v>12</c:v>
                  </c:pt>
                  <c:pt idx="294">
                    <c:v>16</c:v>
                  </c:pt>
                  <c:pt idx="295">
                    <c:v>20</c:v>
                  </c:pt>
                  <c:pt idx="296">
                    <c:v>24</c:v>
                  </c:pt>
                  <c:pt idx="297">
                    <c:v>1</c:v>
                  </c:pt>
                  <c:pt idx="298">
                    <c:v>5</c:v>
                  </c:pt>
                  <c:pt idx="299">
                    <c:v>9</c:v>
                  </c:pt>
                  <c:pt idx="300">
                    <c:v>13</c:v>
                  </c:pt>
                  <c:pt idx="301">
                    <c:v>17</c:v>
                  </c:pt>
                  <c:pt idx="302">
                    <c:v>21</c:v>
                  </c:pt>
                  <c:pt idx="303">
                    <c:v>25</c:v>
                  </c:pt>
                  <c:pt idx="304">
                    <c:v>2</c:v>
                  </c:pt>
                  <c:pt idx="305">
                    <c:v>6</c:v>
                  </c:pt>
                  <c:pt idx="306">
                    <c:v>10</c:v>
                  </c:pt>
                  <c:pt idx="307">
                    <c:v>14</c:v>
                  </c:pt>
                  <c:pt idx="308">
                    <c:v>18</c:v>
                  </c:pt>
                  <c:pt idx="309">
                    <c:v>22</c:v>
                  </c:pt>
                  <c:pt idx="310">
                    <c:v>3</c:v>
                  </c:pt>
                  <c:pt idx="311">
                    <c:v>7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16</c:v>
                  </c:pt>
                  <c:pt idx="318">
                    <c:v>20</c:v>
                  </c:pt>
                  <c:pt idx="319">
                    <c:v>24</c:v>
                  </c:pt>
                  <c:pt idx="320">
                    <c:v>1</c:v>
                  </c:pt>
                  <c:pt idx="321">
                    <c:v>5</c:v>
                  </c:pt>
                  <c:pt idx="322">
                    <c:v>9</c:v>
                  </c:pt>
                  <c:pt idx="323">
                    <c:v>13</c:v>
                  </c:pt>
                  <c:pt idx="324">
                    <c:v>17</c:v>
                  </c:pt>
                  <c:pt idx="325">
                    <c:v>25</c:v>
                  </c:pt>
                  <c:pt idx="326">
                    <c:v>2</c:v>
                  </c:pt>
                  <c:pt idx="327">
                    <c:v>6</c:v>
                  </c:pt>
                  <c:pt idx="328">
                    <c:v>10</c:v>
                  </c:pt>
                  <c:pt idx="329">
                    <c:v>14</c:v>
                  </c:pt>
                  <c:pt idx="330">
                    <c:v>18</c:v>
                  </c:pt>
                  <c:pt idx="331">
                    <c:v>22</c:v>
                  </c:pt>
                  <c:pt idx="332">
                    <c:v>3</c:v>
                  </c:pt>
                  <c:pt idx="333">
                    <c:v>7</c:v>
                  </c:pt>
                  <c:pt idx="334">
                    <c:v>11</c:v>
                  </c:pt>
                  <c:pt idx="335">
                    <c:v>15</c:v>
                  </c:pt>
                  <c:pt idx="336">
                    <c:v>19</c:v>
                  </c:pt>
                  <c:pt idx="337">
                    <c:v>23</c:v>
                  </c:pt>
                  <c:pt idx="338">
                    <c:v>4</c:v>
                  </c:pt>
                  <c:pt idx="339">
                    <c:v>8</c:v>
                  </c:pt>
                  <c:pt idx="340">
                    <c:v>12</c:v>
                  </c:pt>
                  <c:pt idx="341">
                    <c:v>16</c:v>
                  </c:pt>
                  <c:pt idx="342">
                    <c:v>24</c:v>
                  </c:pt>
                  <c:pt idx="343">
                    <c:v>1</c:v>
                  </c:pt>
                  <c:pt idx="344">
                    <c:v>9</c:v>
                  </c:pt>
                  <c:pt idx="345">
                    <c:v>13</c:v>
                  </c:pt>
                  <c:pt idx="346">
                    <c:v>17</c:v>
                  </c:pt>
                  <c:pt idx="347">
                    <c:v>21</c:v>
                  </c:pt>
                  <c:pt idx="348">
                    <c:v>25</c:v>
                  </c:pt>
                  <c:pt idx="349">
                    <c:v>2</c:v>
                  </c:pt>
                  <c:pt idx="350">
                    <c:v>6</c:v>
                  </c:pt>
                  <c:pt idx="351">
                    <c:v>14</c:v>
                  </c:pt>
                  <c:pt idx="352">
                    <c:v>18</c:v>
                  </c:pt>
                  <c:pt idx="353">
                    <c:v>22</c:v>
                  </c:pt>
                  <c:pt idx="354">
                    <c:v>3</c:v>
                  </c:pt>
                  <c:pt idx="355">
                    <c:v>7</c:v>
                  </c:pt>
                  <c:pt idx="356">
                    <c:v>11</c:v>
                  </c:pt>
                  <c:pt idx="357">
                    <c:v>15</c:v>
                  </c:pt>
                  <c:pt idx="358">
                    <c:v>19</c:v>
                  </c:pt>
                  <c:pt idx="359">
                    <c:v>23</c:v>
                  </c:pt>
                  <c:pt idx="360">
                    <c:v>4</c:v>
                  </c:pt>
                  <c:pt idx="361">
                    <c:v>8</c:v>
                  </c:pt>
                  <c:pt idx="362">
                    <c:v>12</c:v>
                  </c:pt>
                  <c:pt idx="363">
                    <c:v>16</c:v>
                  </c:pt>
                  <c:pt idx="364">
                    <c:v>20</c:v>
                  </c:pt>
                  <c:pt idx="365">
                    <c:v>24</c:v>
                  </c:pt>
                  <c:pt idx="366">
                    <c:v>1</c:v>
                  </c:pt>
                  <c:pt idx="367">
                    <c:v>5</c:v>
                  </c:pt>
                  <c:pt idx="368">
                    <c:v>9</c:v>
                  </c:pt>
                  <c:pt idx="369">
                    <c:v>13</c:v>
                  </c:pt>
                  <c:pt idx="370">
                    <c:v>17</c:v>
                  </c:pt>
                  <c:pt idx="371">
                    <c:v>21</c:v>
                  </c:pt>
                  <c:pt idx="372">
                    <c:v>25</c:v>
                  </c:pt>
                  <c:pt idx="373">
                    <c:v>2</c:v>
                  </c:pt>
                  <c:pt idx="374">
                    <c:v>6</c:v>
                  </c:pt>
                  <c:pt idx="375">
                    <c:v>10</c:v>
                  </c:pt>
                  <c:pt idx="376">
                    <c:v>14</c:v>
                  </c:pt>
                  <c:pt idx="377">
                    <c:v>18</c:v>
                  </c:pt>
                  <c:pt idx="378">
                    <c:v>22</c:v>
                  </c:pt>
                  <c:pt idx="379">
                    <c:v>3</c:v>
                  </c:pt>
                  <c:pt idx="380">
                    <c:v>7</c:v>
                  </c:pt>
                  <c:pt idx="381">
                    <c:v>11</c:v>
                  </c:pt>
                  <c:pt idx="382">
                    <c:v>15</c:v>
                  </c:pt>
                  <c:pt idx="383">
                    <c:v>19</c:v>
                  </c:pt>
                  <c:pt idx="384">
                    <c:v>23</c:v>
                  </c:pt>
                  <c:pt idx="385">
                    <c:v>4</c:v>
                  </c:pt>
                  <c:pt idx="386">
                    <c:v>8</c:v>
                  </c:pt>
                  <c:pt idx="387">
                    <c:v>12</c:v>
                  </c:pt>
                  <c:pt idx="388">
                    <c:v>16</c:v>
                  </c:pt>
                  <c:pt idx="389">
                    <c:v>20</c:v>
                  </c:pt>
                  <c:pt idx="390">
                    <c:v>24</c:v>
                  </c:pt>
                  <c:pt idx="391">
                    <c:v>1</c:v>
                  </c:pt>
                  <c:pt idx="392">
                    <c:v>5</c:v>
                  </c:pt>
                  <c:pt idx="393">
                    <c:v>9</c:v>
                  </c:pt>
                  <c:pt idx="394">
                    <c:v>13</c:v>
                  </c:pt>
                  <c:pt idx="395">
                    <c:v>17</c:v>
                  </c:pt>
                  <c:pt idx="396">
                    <c:v>21</c:v>
                  </c:pt>
                  <c:pt idx="397">
                    <c:v>2</c:v>
                  </c:pt>
                  <c:pt idx="398">
                    <c:v>6</c:v>
                  </c:pt>
                  <c:pt idx="399">
                    <c:v>10</c:v>
                  </c:pt>
                  <c:pt idx="400">
                    <c:v>14</c:v>
                  </c:pt>
                  <c:pt idx="401">
                    <c:v>18</c:v>
                  </c:pt>
                  <c:pt idx="402">
                    <c:v>22</c:v>
                  </c:pt>
                  <c:pt idx="403">
                    <c:v>3</c:v>
                  </c:pt>
                  <c:pt idx="404">
                    <c:v>7</c:v>
                  </c:pt>
                  <c:pt idx="405">
                    <c:v>11</c:v>
                  </c:pt>
                  <c:pt idx="406">
                    <c:v>15</c:v>
                  </c:pt>
                  <c:pt idx="407">
                    <c:v>19</c:v>
                  </c:pt>
                  <c:pt idx="408">
                    <c:v>23</c:v>
                  </c:pt>
                  <c:pt idx="409">
                    <c:v>4</c:v>
                  </c:pt>
                  <c:pt idx="410">
                    <c:v>8</c:v>
                  </c:pt>
                  <c:pt idx="411">
                    <c:v>12</c:v>
                  </c:pt>
                  <c:pt idx="412">
                    <c:v>16</c:v>
                  </c:pt>
                  <c:pt idx="413">
                    <c:v>20</c:v>
                  </c:pt>
                  <c:pt idx="414">
                    <c:v>24</c:v>
                  </c:pt>
                  <c:pt idx="415">
                    <c:v>1</c:v>
                  </c:pt>
                  <c:pt idx="416">
                    <c:v>5</c:v>
                  </c:pt>
                  <c:pt idx="417">
                    <c:v>9</c:v>
                  </c:pt>
                  <c:pt idx="418">
                    <c:v>13</c:v>
                  </c:pt>
                  <c:pt idx="419">
                    <c:v>17</c:v>
                  </c:pt>
                  <c:pt idx="420">
                    <c:v>21</c:v>
                  </c:pt>
                  <c:pt idx="421">
                    <c:v>25</c:v>
                  </c:pt>
                  <c:pt idx="422">
                    <c:v>2</c:v>
                  </c:pt>
                  <c:pt idx="423">
                    <c:v>6</c:v>
                  </c:pt>
                  <c:pt idx="424">
                    <c:v>10</c:v>
                  </c:pt>
                  <c:pt idx="425">
                    <c:v>14</c:v>
                  </c:pt>
                  <c:pt idx="426">
                    <c:v>18</c:v>
                  </c:pt>
                  <c:pt idx="427">
                    <c:v>22</c:v>
                  </c:pt>
                  <c:pt idx="428">
                    <c:v>7</c:v>
                  </c:pt>
                  <c:pt idx="429">
                    <c:v>11</c:v>
                  </c:pt>
                  <c:pt idx="430">
                    <c:v>15</c:v>
                  </c:pt>
                  <c:pt idx="431">
                    <c:v>19</c:v>
                  </c:pt>
                  <c:pt idx="432">
                    <c:v>23</c:v>
                  </c:pt>
                  <c:pt idx="433">
                    <c:v>4</c:v>
                  </c:pt>
                  <c:pt idx="434">
                    <c:v>8</c:v>
                  </c:pt>
                  <c:pt idx="435">
                    <c:v>12</c:v>
                  </c:pt>
                  <c:pt idx="436">
                    <c:v>16</c:v>
                  </c:pt>
                  <c:pt idx="437">
                    <c:v>20</c:v>
                  </c:pt>
                  <c:pt idx="438">
                    <c:v>24</c:v>
                  </c:pt>
                  <c:pt idx="439">
                    <c:v>1</c:v>
                  </c:pt>
                  <c:pt idx="440">
                    <c:v>5</c:v>
                  </c:pt>
                  <c:pt idx="441">
                    <c:v>9</c:v>
                  </c:pt>
                  <c:pt idx="442">
                    <c:v>13</c:v>
                  </c:pt>
                  <c:pt idx="443">
                    <c:v>17</c:v>
                  </c:pt>
                  <c:pt idx="444">
                    <c:v>21</c:v>
                  </c:pt>
                  <c:pt idx="445">
                    <c:v>25</c:v>
                  </c:pt>
                  <c:pt idx="446">
                    <c:v>2</c:v>
                  </c:pt>
                  <c:pt idx="447">
                    <c:v>6</c:v>
                  </c:pt>
                  <c:pt idx="448">
                    <c:v>10</c:v>
                  </c:pt>
                  <c:pt idx="449">
                    <c:v>14</c:v>
                  </c:pt>
                  <c:pt idx="450">
                    <c:v>18</c:v>
                  </c:pt>
                  <c:pt idx="451">
                    <c:v>22</c:v>
                  </c:pt>
                  <c:pt idx="452">
                    <c:v>3</c:v>
                  </c:pt>
                  <c:pt idx="453">
                    <c:v>11</c:v>
                  </c:pt>
                  <c:pt idx="454">
                    <c:v>15</c:v>
                  </c:pt>
                  <c:pt idx="455">
                    <c:v>19</c:v>
                  </c:pt>
                  <c:pt idx="456">
                    <c:v>23</c:v>
                  </c:pt>
                  <c:pt idx="457">
                    <c:v>4</c:v>
                  </c:pt>
                  <c:pt idx="458">
                    <c:v>8</c:v>
                  </c:pt>
                  <c:pt idx="459">
                    <c:v>12</c:v>
                  </c:pt>
                  <c:pt idx="460">
                    <c:v>16</c:v>
                  </c:pt>
                  <c:pt idx="461">
                    <c:v>20</c:v>
                  </c:pt>
                  <c:pt idx="462">
                    <c:v>24</c:v>
                  </c:pt>
                  <c:pt idx="463">
                    <c:v>1</c:v>
                  </c:pt>
                  <c:pt idx="464">
                    <c:v>5</c:v>
                  </c:pt>
                  <c:pt idx="465">
                    <c:v>9</c:v>
                  </c:pt>
                  <c:pt idx="466">
                    <c:v>13</c:v>
                  </c:pt>
                  <c:pt idx="467">
                    <c:v>17</c:v>
                  </c:pt>
                  <c:pt idx="468">
                    <c:v>21</c:v>
                  </c:pt>
                  <c:pt idx="469">
                    <c:v>25</c:v>
                  </c:pt>
                  <c:pt idx="470">
                    <c:v>2</c:v>
                  </c:pt>
                  <c:pt idx="471">
                    <c:v>6</c:v>
                  </c:pt>
                  <c:pt idx="472">
                    <c:v>10</c:v>
                  </c:pt>
                  <c:pt idx="473">
                    <c:v>14</c:v>
                  </c:pt>
                  <c:pt idx="474">
                    <c:v>18</c:v>
                  </c:pt>
                  <c:pt idx="475">
                    <c:v>22</c:v>
                  </c:pt>
                  <c:pt idx="476">
                    <c:v>3</c:v>
                  </c:pt>
                  <c:pt idx="477">
                    <c:v>7</c:v>
                  </c:pt>
                  <c:pt idx="478">
                    <c:v>11</c:v>
                  </c:pt>
                  <c:pt idx="479">
                    <c:v>15</c:v>
                  </c:pt>
                  <c:pt idx="480">
                    <c:v>19</c:v>
                  </c:pt>
                  <c:pt idx="481">
                    <c:v>23</c:v>
                  </c:pt>
                  <c:pt idx="482">
                    <c:v>4</c:v>
                  </c:pt>
                  <c:pt idx="483">
                    <c:v>8</c:v>
                  </c:pt>
                  <c:pt idx="484">
                    <c:v>12</c:v>
                  </c:pt>
                  <c:pt idx="485">
                    <c:v>16</c:v>
                  </c:pt>
                  <c:pt idx="486">
                    <c:v>20</c:v>
                  </c:pt>
                  <c:pt idx="487">
                    <c:v>24</c:v>
                  </c:pt>
                  <c:pt idx="488">
                    <c:v>1</c:v>
                  </c:pt>
                  <c:pt idx="489">
                    <c:v>5</c:v>
                  </c:pt>
                  <c:pt idx="490">
                    <c:v>9</c:v>
                  </c:pt>
                  <c:pt idx="491">
                    <c:v>13</c:v>
                  </c:pt>
                  <c:pt idx="492">
                    <c:v>17</c:v>
                  </c:pt>
                  <c:pt idx="493">
                    <c:v>21</c:v>
                  </c:pt>
                  <c:pt idx="494">
                    <c:v>25</c:v>
                  </c:pt>
                  <c:pt idx="495">
                    <c:v>2</c:v>
                  </c:pt>
                  <c:pt idx="496">
                    <c:v>6</c:v>
                  </c:pt>
                  <c:pt idx="497">
                    <c:v>10</c:v>
                  </c:pt>
                  <c:pt idx="498">
                    <c:v>14</c:v>
                  </c:pt>
                  <c:pt idx="499">
                    <c:v>18</c:v>
                  </c:pt>
                  <c:pt idx="500">
                    <c:v>22</c:v>
                  </c:pt>
                  <c:pt idx="501">
                    <c:v>3</c:v>
                  </c:pt>
                  <c:pt idx="502">
                    <c:v>7</c:v>
                  </c:pt>
                  <c:pt idx="503">
                    <c:v>11</c:v>
                  </c:pt>
                  <c:pt idx="504">
                    <c:v>15</c:v>
                  </c:pt>
                  <c:pt idx="505">
                    <c:v>19</c:v>
                  </c:pt>
                  <c:pt idx="506">
                    <c:v>23</c:v>
                  </c:pt>
                  <c:pt idx="507">
                    <c:v>4</c:v>
                  </c:pt>
                  <c:pt idx="508">
                    <c:v>8</c:v>
                  </c:pt>
                  <c:pt idx="509">
                    <c:v>12</c:v>
                  </c:pt>
                  <c:pt idx="510">
                    <c:v>16</c:v>
                  </c:pt>
                  <c:pt idx="511">
                    <c:v>20</c:v>
                  </c:pt>
                  <c:pt idx="512">
                    <c:v>24</c:v>
                  </c:pt>
                  <c:pt idx="513">
                    <c:v>1</c:v>
                  </c:pt>
                  <c:pt idx="514">
                    <c:v>9</c:v>
                  </c:pt>
                  <c:pt idx="515">
                    <c:v>13</c:v>
                  </c:pt>
                  <c:pt idx="516">
                    <c:v>17</c:v>
                  </c:pt>
                  <c:pt idx="517">
                    <c:v>21</c:v>
                  </c:pt>
                  <c:pt idx="518">
                    <c:v>25</c:v>
                  </c:pt>
                  <c:pt idx="519">
                    <c:v>2</c:v>
                  </c:pt>
                  <c:pt idx="520">
                    <c:v>6</c:v>
                  </c:pt>
                  <c:pt idx="521">
                    <c:v>10</c:v>
                  </c:pt>
                  <c:pt idx="522">
                    <c:v>14</c:v>
                  </c:pt>
                  <c:pt idx="523">
                    <c:v>18</c:v>
                  </c:pt>
                  <c:pt idx="524">
                    <c:v>22</c:v>
                  </c:pt>
                  <c:pt idx="525">
                    <c:v>7</c:v>
                  </c:pt>
                  <c:pt idx="526">
                    <c:v>11</c:v>
                  </c:pt>
                  <c:pt idx="527">
                    <c:v>15</c:v>
                  </c:pt>
                  <c:pt idx="528">
                    <c:v>23</c:v>
                  </c:pt>
                  <c:pt idx="529">
                    <c:v>4</c:v>
                  </c:pt>
                  <c:pt idx="530">
                    <c:v>8</c:v>
                  </c:pt>
                  <c:pt idx="531">
                    <c:v>12</c:v>
                  </c:pt>
                  <c:pt idx="532">
                    <c:v>16</c:v>
                  </c:pt>
                  <c:pt idx="533">
                    <c:v>20</c:v>
                  </c:pt>
                  <c:pt idx="534">
                    <c:v>24</c:v>
                  </c:pt>
                  <c:pt idx="535">
                    <c:v>1</c:v>
                  </c:pt>
                  <c:pt idx="536">
                    <c:v>5</c:v>
                  </c:pt>
                  <c:pt idx="537">
                    <c:v>9</c:v>
                  </c:pt>
                  <c:pt idx="538">
                    <c:v>13</c:v>
                  </c:pt>
                  <c:pt idx="539">
                    <c:v>17</c:v>
                  </c:pt>
                  <c:pt idx="540">
                    <c:v>21</c:v>
                  </c:pt>
                  <c:pt idx="541">
                    <c:v>25</c:v>
                  </c:pt>
                  <c:pt idx="542">
                    <c:v>2</c:v>
                  </c:pt>
                  <c:pt idx="543">
                    <c:v>6</c:v>
                  </c:pt>
                  <c:pt idx="544">
                    <c:v>10</c:v>
                  </c:pt>
                  <c:pt idx="545">
                    <c:v>14</c:v>
                  </c:pt>
                  <c:pt idx="546">
                    <c:v>18</c:v>
                  </c:pt>
                  <c:pt idx="547">
                    <c:v>22</c:v>
                  </c:pt>
                  <c:pt idx="548">
                    <c:v>3</c:v>
                  </c:pt>
                  <c:pt idx="549">
                    <c:v>7</c:v>
                  </c:pt>
                  <c:pt idx="550">
                    <c:v>11</c:v>
                  </c:pt>
                  <c:pt idx="551">
                    <c:v>15</c:v>
                  </c:pt>
                  <c:pt idx="552">
                    <c:v>19</c:v>
                  </c:pt>
                  <c:pt idx="553">
                    <c:v>23</c:v>
                  </c:pt>
                  <c:pt idx="554">
                    <c:v>4</c:v>
                  </c:pt>
                  <c:pt idx="555">
                    <c:v>8</c:v>
                  </c:pt>
                  <c:pt idx="556">
                    <c:v>12</c:v>
                  </c:pt>
                  <c:pt idx="557">
                    <c:v>16</c:v>
                  </c:pt>
                  <c:pt idx="558">
                    <c:v>20</c:v>
                  </c:pt>
                  <c:pt idx="559">
                    <c:v>24</c:v>
                  </c:pt>
                  <c:pt idx="560">
                    <c:v>1</c:v>
                  </c:pt>
                  <c:pt idx="561">
                    <c:v>9</c:v>
                  </c:pt>
                  <c:pt idx="562">
                    <c:v>13</c:v>
                  </c:pt>
                  <c:pt idx="563">
                    <c:v>17</c:v>
                  </c:pt>
                  <c:pt idx="564">
                    <c:v>21</c:v>
                  </c:pt>
                  <c:pt idx="565">
                    <c:v>25</c:v>
                  </c:pt>
                  <c:pt idx="566">
                    <c:v>2</c:v>
                  </c:pt>
                  <c:pt idx="567">
                    <c:v>6</c:v>
                  </c:pt>
                  <c:pt idx="568">
                    <c:v>10</c:v>
                  </c:pt>
                  <c:pt idx="569">
                    <c:v>14</c:v>
                  </c:pt>
                  <c:pt idx="570">
                    <c:v>18</c:v>
                  </c:pt>
                  <c:pt idx="571">
                    <c:v>22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11</c:v>
                  </c:pt>
                  <c:pt idx="575">
                    <c:v>15</c:v>
                  </c:pt>
                  <c:pt idx="576">
                    <c:v>19</c:v>
                  </c:pt>
                  <c:pt idx="577">
                    <c:v>23</c:v>
                  </c:pt>
                  <c:pt idx="578">
                    <c:v>4</c:v>
                  </c:pt>
                  <c:pt idx="579">
                    <c:v>8</c:v>
                  </c:pt>
                  <c:pt idx="580">
                    <c:v>12</c:v>
                  </c:pt>
                  <c:pt idx="581">
                    <c:v>16</c:v>
                  </c:pt>
                  <c:pt idx="582">
                    <c:v>20</c:v>
                  </c:pt>
                  <c:pt idx="583">
                    <c:v>24</c:v>
                  </c:pt>
                  <c:pt idx="584">
                    <c:v>1</c:v>
                  </c:pt>
                  <c:pt idx="585">
                    <c:v>5</c:v>
                  </c:pt>
                  <c:pt idx="586">
                    <c:v>9</c:v>
                  </c:pt>
                  <c:pt idx="587">
                    <c:v>13</c:v>
                  </c:pt>
                  <c:pt idx="588">
                    <c:v>17</c:v>
                  </c:pt>
                  <c:pt idx="589">
                    <c:v>21</c:v>
                  </c:pt>
                  <c:pt idx="590">
                    <c:v>25</c:v>
                  </c:pt>
                  <c:pt idx="591">
                    <c:v>2</c:v>
                  </c:pt>
                  <c:pt idx="592">
                    <c:v>6</c:v>
                  </c:pt>
                  <c:pt idx="593">
                    <c:v>10</c:v>
                  </c:pt>
                  <c:pt idx="594">
                    <c:v>14</c:v>
                  </c:pt>
                  <c:pt idx="595">
                    <c:v>18</c:v>
                  </c:pt>
                  <c:pt idx="596">
                    <c:v>22</c:v>
                  </c:pt>
                  <c:pt idx="597">
                    <c:v>3</c:v>
                  </c:pt>
                  <c:pt idx="598">
                    <c:v>7</c:v>
                  </c:pt>
                  <c:pt idx="599">
                    <c:v>11</c:v>
                  </c:pt>
                  <c:pt idx="600">
                    <c:v>15</c:v>
                  </c:pt>
                  <c:pt idx="601">
                    <c:v>19</c:v>
                  </c:pt>
                  <c:pt idx="602">
                    <c:v>23</c:v>
                  </c:pt>
                  <c:pt idx="603">
                    <c:v>4</c:v>
                  </c:pt>
                  <c:pt idx="604">
                    <c:v>8</c:v>
                  </c:pt>
                  <c:pt idx="605">
                    <c:v>12</c:v>
                  </c:pt>
                  <c:pt idx="606">
                    <c:v>16</c:v>
                  </c:pt>
                  <c:pt idx="607">
                    <c:v>20</c:v>
                  </c:pt>
                  <c:pt idx="608">
                    <c:v>24</c:v>
                  </c:pt>
                  <c:pt idx="609">
                    <c:v>1</c:v>
                  </c:pt>
                  <c:pt idx="610">
                    <c:v>5</c:v>
                  </c:pt>
                  <c:pt idx="611">
                    <c:v>13</c:v>
                  </c:pt>
                  <c:pt idx="612">
                    <c:v>17</c:v>
                  </c:pt>
                  <c:pt idx="613">
                    <c:v>21</c:v>
                  </c:pt>
                  <c:pt idx="614">
                    <c:v>25</c:v>
                  </c:pt>
                  <c:pt idx="615">
                    <c:v>2</c:v>
                  </c:pt>
                  <c:pt idx="616">
                    <c:v>6</c:v>
                  </c:pt>
                  <c:pt idx="617">
                    <c:v>10</c:v>
                  </c:pt>
                  <c:pt idx="618">
                    <c:v>14</c:v>
                  </c:pt>
                  <c:pt idx="619">
                    <c:v>18</c:v>
                  </c:pt>
                  <c:pt idx="620">
                    <c:v>22</c:v>
                  </c:pt>
                  <c:pt idx="621">
                    <c:v>3</c:v>
                  </c:pt>
                  <c:pt idx="622">
                    <c:v>7</c:v>
                  </c:pt>
                  <c:pt idx="623">
                    <c:v>11</c:v>
                  </c:pt>
                  <c:pt idx="624">
                    <c:v>19</c:v>
                  </c:pt>
                  <c:pt idx="625">
                    <c:v>23</c:v>
                  </c:pt>
                  <c:pt idx="626">
                    <c:v>4</c:v>
                  </c:pt>
                  <c:pt idx="627">
                    <c:v>8</c:v>
                  </c:pt>
                  <c:pt idx="628">
                    <c:v>12</c:v>
                  </c:pt>
                  <c:pt idx="629">
                    <c:v>16</c:v>
                  </c:pt>
                  <c:pt idx="630">
                    <c:v>20</c:v>
                  </c:pt>
                  <c:pt idx="631">
                    <c:v>24</c:v>
                  </c:pt>
                  <c:pt idx="632">
                    <c:v>1</c:v>
                  </c:pt>
                  <c:pt idx="633">
                    <c:v>5</c:v>
                  </c:pt>
                  <c:pt idx="634">
                    <c:v>9</c:v>
                  </c:pt>
                  <c:pt idx="635">
                    <c:v>13</c:v>
                  </c:pt>
                  <c:pt idx="636">
                    <c:v>17</c:v>
                  </c:pt>
                  <c:pt idx="637">
                    <c:v>21</c:v>
                  </c:pt>
                  <c:pt idx="638">
                    <c:v>25</c:v>
                  </c:pt>
                  <c:pt idx="639">
                    <c:v>2</c:v>
                  </c:pt>
                  <c:pt idx="640">
                    <c:v>6</c:v>
                  </c:pt>
                  <c:pt idx="641">
                    <c:v>10</c:v>
                  </c:pt>
                  <c:pt idx="642">
                    <c:v>14</c:v>
                  </c:pt>
                  <c:pt idx="643">
                    <c:v>18</c:v>
                  </c:pt>
                  <c:pt idx="644">
                    <c:v>22</c:v>
                  </c:pt>
                  <c:pt idx="645">
                    <c:v>3</c:v>
                  </c:pt>
                  <c:pt idx="646">
                    <c:v>7</c:v>
                  </c:pt>
                  <c:pt idx="647">
                    <c:v>11</c:v>
                  </c:pt>
                  <c:pt idx="648">
                    <c:v>15</c:v>
                  </c:pt>
                  <c:pt idx="649">
                    <c:v>19</c:v>
                  </c:pt>
                  <c:pt idx="650">
                    <c:v>23</c:v>
                  </c:pt>
                  <c:pt idx="651">
                    <c:v>4</c:v>
                  </c:pt>
                  <c:pt idx="652">
                    <c:v>8</c:v>
                  </c:pt>
                  <c:pt idx="653">
                    <c:v>12</c:v>
                  </c:pt>
                  <c:pt idx="654">
                    <c:v>16</c:v>
                  </c:pt>
                  <c:pt idx="655">
                    <c:v>20</c:v>
                  </c:pt>
                  <c:pt idx="656">
                    <c:v>24</c:v>
                  </c:pt>
                  <c:pt idx="657">
                    <c:v>1</c:v>
                  </c:pt>
                  <c:pt idx="658">
                    <c:v>5</c:v>
                  </c:pt>
                  <c:pt idx="659">
                    <c:v>9</c:v>
                  </c:pt>
                  <c:pt idx="660">
                    <c:v>13</c:v>
                  </c:pt>
                  <c:pt idx="661">
                    <c:v>17</c:v>
                  </c:pt>
                  <c:pt idx="662">
                    <c:v>21</c:v>
                  </c:pt>
                  <c:pt idx="663">
                    <c:v>25</c:v>
                  </c:pt>
                  <c:pt idx="664">
                    <c:v>2</c:v>
                  </c:pt>
                  <c:pt idx="665">
                    <c:v>6</c:v>
                  </c:pt>
                  <c:pt idx="666">
                    <c:v>10</c:v>
                  </c:pt>
                  <c:pt idx="667">
                    <c:v>14</c:v>
                  </c:pt>
                  <c:pt idx="668">
                    <c:v>18</c:v>
                  </c:pt>
                  <c:pt idx="669">
                    <c:v>22</c:v>
                  </c:pt>
                  <c:pt idx="670">
                    <c:v>3</c:v>
                  </c:pt>
                  <c:pt idx="671">
                    <c:v>7</c:v>
                  </c:pt>
                  <c:pt idx="672">
                    <c:v>11</c:v>
                  </c:pt>
                  <c:pt idx="673">
                    <c:v>15</c:v>
                  </c:pt>
                  <c:pt idx="674">
                    <c:v>19</c:v>
                  </c:pt>
                  <c:pt idx="675">
                    <c:v>23</c:v>
                  </c:pt>
                  <c:pt idx="676">
                    <c:v>4</c:v>
                  </c:pt>
                  <c:pt idx="677">
                    <c:v>8</c:v>
                  </c:pt>
                  <c:pt idx="678">
                    <c:v>12</c:v>
                  </c:pt>
                  <c:pt idx="679">
                    <c:v>16</c:v>
                  </c:pt>
                  <c:pt idx="680">
                    <c:v>20</c:v>
                  </c:pt>
                  <c:pt idx="681">
                    <c:v>24</c:v>
                  </c:pt>
                  <c:pt idx="682">
                    <c:v>1</c:v>
                  </c:pt>
                  <c:pt idx="683">
                    <c:v>5</c:v>
                  </c:pt>
                  <c:pt idx="684">
                    <c:v>9</c:v>
                  </c:pt>
                  <c:pt idx="685">
                    <c:v>13</c:v>
                  </c:pt>
                  <c:pt idx="686">
                    <c:v>17</c:v>
                  </c:pt>
                  <c:pt idx="687">
                    <c:v>21</c:v>
                  </c:pt>
                  <c:pt idx="688">
                    <c:v>2</c:v>
                  </c:pt>
                  <c:pt idx="689">
                    <c:v>6</c:v>
                  </c:pt>
                  <c:pt idx="690">
                    <c:v>10</c:v>
                  </c:pt>
                  <c:pt idx="691">
                    <c:v>18</c:v>
                  </c:pt>
                  <c:pt idx="692">
                    <c:v>22</c:v>
                  </c:pt>
                  <c:pt idx="693">
                    <c:v>3</c:v>
                  </c:pt>
                  <c:pt idx="694">
                    <c:v>7</c:v>
                  </c:pt>
                  <c:pt idx="695">
                    <c:v>11</c:v>
                  </c:pt>
                  <c:pt idx="696">
                    <c:v>15</c:v>
                  </c:pt>
                  <c:pt idx="697">
                    <c:v>19</c:v>
                  </c:pt>
                  <c:pt idx="698">
                    <c:v>23</c:v>
                  </c:pt>
                  <c:pt idx="699">
                    <c:v>4</c:v>
                  </c:pt>
                  <c:pt idx="700">
                    <c:v>8</c:v>
                  </c:pt>
                  <c:pt idx="701">
                    <c:v>12</c:v>
                  </c:pt>
                  <c:pt idx="702">
                    <c:v>16</c:v>
                  </c:pt>
                  <c:pt idx="703">
                    <c:v>20</c:v>
                  </c:pt>
                  <c:pt idx="704">
                    <c:v>24</c:v>
                  </c:pt>
                  <c:pt idx="705">
                    <c:v>1</c:v>
                  </c:pt>
                  <c:pt idx="706">
                    <c:v>5</c:v>
                  </c:pt>
                  <c:pt idx="707">
                    <c:v>9</c:v>
                  </c:pt>
                  <c:pt idx="708">
                    <c:v>13</c:v>
                  </c:pt>
                  <c:pt idx="709">
                    <c:v>17</c:v>
                  </c:pt>
                  <c:pt idx="710">
                    <c:v>21</c:v>
                  </c:pt>
                  <c:pt idx="711">
                    <c:v>25</c:v>
                  </c:pt>
                  <c:pt idx="712">
                    <c:v>2</c:v>
                  </c:pt>
                  <c:pt idx="713">
                    <c:v>6</c:v>
                  </c:pt>
                  <c:pt idx="714">
                    <c:v>10</c:v>
                  </c:pt>
                  <c:pt idx="715">
                    <c:v>14</c:v>
                  </c:pt>
                  <c:pt idx="716">
                    <c:v>18</c:v>
                  </c:pt>
                  <c:pt idx="717">
                    <c:v>22</c:v>
                  </c:pt>
                  <c:pt idx="718">
                    <c:v>3</c:v>
                  </c:pt>
                  <c:pt idx="719">
                    <c:v>7</c:v>
                  </c:pt>
                  <c:pt idx="720">
                    <c:v>11</c:v>
                  </c:pt>
                  <c:pt idx="721">
                    <c:v>15</c:v>
                  </c:pt>
                  <c:pt idx="722">
                    <c:v>19</c:v>
                  </c:pt>
                  <c:pt idx="723">
                    <c:v>23</c:v>
                  </c:pt>
                  <c:pt idx="724">
                    <c:v>4</c:v>
                  </c:pt>
                  <c:pt idx="725">
                    <c:v>8</c:v>
                  </c:pt>
                  <c:pt idx="726">
                    <c:v>12</c:v>
                  </c:pt>
                  <c:pt idx="727">
                    <c:v>16</c:v>
                  </c:pt>
                  <c:pt idx="728">
                    <c:v>20</c:v>
                  </c:pt>
                  <c:pt idx="729">
                    <c:v>24</c:v>
                  </c:pt>
                  <c:pt idx="730">
                    <c:v>1</c:v>
                  </c:pt>
                  <c:pt idx="731">
                    <c:v>5</c:v>
                  </c:pt>
                  <c:pt idx="732">
                    <c:v>9</c:v>
                  </c:pt>
                  <c:pt idx="733">
                    <c:v>13</c:v>
                  </c:pt>
                  <c:pt idx="734">
                    <c:v>17</c:v>
                  </c:pt>
                  <c:pt idx="735">
                    <c:v>21</c:v>
                  </c:pt>
                  <c:pt idx="736">
                    <c:v>25</c:v>
                  </c:pt>
                  <c:pt idx="737">
                    <c:v>2</c:v>
                  </c:pt>
                  <c:pt idx="738">
                    <c:v>6</c:v>
                  </c:pt>
                  <c:pt idx="739">
                    <c:v>10</c:v>
                  </c:pt>
                  <c:pt idx="740">
                    <c:v>14</c:v>
                  </c:pt>
                  <c:pt idx="741">
                    <c:v>18</c:v>
                  </c:pt>
                  <c:pt idx="742">
                    <c:v>22</c:v>
                  </c:pt>
                  <c:pt idx="743">
                    <c:v>3</c:v>
                  </c:pt>
                  <c:pt idx="744">
                    <c:v>7</c:v>
                  </c:pt>
                  <c:pt idx="745">
                    <c:v>11</c:v>
                  </c:pt>
                  <c:pt idx="746">
                    <c:v>15</c:v>
                  </c:pt>
                  <c:pt idx="747">
                    <c:v>19</c:v>
                  </c:pt>
                  <c:pt idx="748">
                    <c:v>23</c:v>
                  </c:pt>
                  <c:pt idx="749">
                    <c:v>4</c:v>
                  </c:pt>
                  <c:pt idx="750">
                    <c:v>8</c:v>
                  </c:pt>
                  <c:pt idx="751">
                    <c:v>12</c:v>
                  </c:pt>
                  <c:pt idx="752">
                    <c:v>16</c:v>
                  </c:pt>
                  <c:pt idx="753">
                    <c:v>20</c:v>
                  </c:pt>
                  <c:pt idx="754">
                    <c:v>24</c:v>
                  </c:pt>
                  <c:pt idx="755">
                    <c:v>1</c:v>
                  </c:pt>
                  <c:pt idx="756">
                    <c:v>5</c:v>
                  </c:pt>
                  <c:pt idx="757">
                    <c:v>9</c:v>
                  </c:pt>
                  <c:pt idx="758">
                    <c:v>13</c:v>
                  </c:pt>
                  <c:pt idx="759">
                    <c:v>17</c:v>
                  </c:pt>
                  <c:pt idx="760">
                    <c:v>21</c:v>
                  </c:pt>
                  <c:pt idx="761">
                    <c:v>25</c:v>
                  </c:pt>
                  <c:pt idx="762">
                    <c:v>2</c:v>
                  </c:pt>
                  <c:pt idx="763">
                    <c:v>6</c:v>
                  </c:pt>
                  <c:pt idx="764">
                    <c:v>10</c:v>
                  </c:pt>
                  <c:pt idx="765">
                    <c:v>14</c:v>
                  </c:pt>
                  <c:pt idx="766">
                    <c:v>18</c:v>
                  </c:pt>
                  <c:pt idx="767">
                    <c:v>22</c:v>
                  </c:pt>
                  <c:pt idx="768">
                    <c:v>3</c:v>
                  </c:pt>
                  <c:pt idx="769">
                    <c:v>7</c:v>
                  </c:pt>
                  <c:pt idx="770">
                    <c:v>11</c:v>
                  </c:pt>
                  <c:pt idx="771">
                    <c:v>15</c:v>
                  </c:pt>
                  <c:pt idx="772">
                    <c:v>19</c:v>
                  </c:pt>
                  <c:pt idx="773">
                    <c:v>23</c:v>
                  </c:pt>
                  <c:pt idx="774">
                    <c:v>4</c:v>
                  </c:pt>
                  <c:pt idx="775">
                    <c:v>8</c:v>
                  </c:pt>
                  <c:pt idx="776">
                    <c:v>12</c:v>
                  </c:pt>
                  <c:pt idx="777">
                    <c:v>16</c:v>
                  </c:pt>
                  <c:pt idx="778">
                    <c:v>20</c:v>
                  </c:pt>
                  <c:pt idx="779">
                    <c:v>24</c:v>
                  </c:pt>
                  <c:pt idx="780">
                    <c:v>1</c:v>
                  </c:pt>
                  <c:pt idx="781">
                    <c:v>5</c:v>
                  </c:pt>
                  <c:pt idx="782">
                    <c:v>9</c:v>
                  </c:pt>
                  <c:pt idx="783">
                    <c:v>13</c:v>
                  </c:pt>
                  <c:pt idx="784">
                    <c:v>17</c:v>
                  </c:pt>
                  <c:pt idx="785">
                    <c:v>21</c:v>
                  </c:pt>
                  <c:pt idx="786">
                    <c:v>25</c:v>
                  </c:pt>
                  <c:pt idx="787">
                    <c:v>2</c:v>
                  </c:pt>
                  <c:pt idx="788">
                    <c:v>6</c:v>
                  </c:pt>
                  <c:pt idx="789">
                    <c:v>10</c:v>
                  </c:pt>
                  <c:pt idx="790">
                    <c:v>14</c:v>
                  </c:pt>
                  <c:pt idx="791">
                    <c:v>18</c:v>
                  </c:pt>
                  <c:pt idx="792">
                    <c:v>22</c:v>
                  </c:pt>
                  <c:pt idx="793">
                    <c:v>3</c:v>
                  </c:pt>
                  <c:pt idx="794">
                    <c:v>7</c:v>
                  </c:pt>
                  <c:pt idx="795">
                    <c:v>11</c:v>
                  </c:pt>
                  <c:pt idx="796">
                    <c:v>15</c:v>
                  </c:pt>
                  <c:pt idx="797">
                    <c:v>19</c:v>
                  </c:pt>
                  <c:pt idx="798">
                    <c:v>23</c:v>
                  </c:pt>
                  <c:pt idx="799">
                    <c:v>4</c:v>
                  </c:pt>
                  <c:pt idx="800">
                    <c:v>8</c:v>
                  </c:pt>
                  <c:pt idx="801">
                    <c:v>12</c:v>
                  </c:pt>
                  <c:pt idx="802">
                    <c:v>16</c:v>
                  </c:pt>
                  <c:pt idx="803">
                    <c:v>20</c:v>
                  </c:pt>
                  <c:pt idx="804">
                    <c:v>24</c:v>
                  </c:pt>
                  <c:pt idx="805">
                    <c:v>1</c:v>
                  </c:pt>
                  <c:pt idx="806">
                    <c:v>5</c:v>
                  </c:pt>
                  <c:pt idx="807">
                    <c:v>9</c:v>
                  </c:pt>
                  <c:pt idx="808">
                    <c:v>13</c:v>
                  </c:pt>
                  <c:pt idx="809">
                    <c:v>17</c:v>
                  </c:pt>
                  <c:pt idx="810">
                    <c:v>21</c:v>
                  </c:pt>
                  <c:pt idx="811">
                    <c:v>25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10</c:v>
                  </c:pt>
                  <c:pt idx="815">
                    <c:v>14</c:v>
                  </c:pt>
                  <c:pt idx="816">
                    <c:v>18</c:v>
                  </c:pt>
                  <c:pt idx="817">
                    <c:v>22</c:v>
                  </c:pt>
                  <c:pt idx="818">
                    <c:v>3</c:v>
                  </c:pt>
                  <c:pt idx="819">
                    <c:v>7</c:v>
                  </c:pt>
                  <c:pt idx="820">
                    <c:v>11</c:v>
                  </c:pt>
                  <c:pt idx="821">
                    <c:v>15</c:v>
                  </c:pt>
                  <c:pt idx="822">
                    <c:v>19</c:v>
                  </c:pt>
                  <c:pt idx="823">
                    <c:v>23</c:v>
                  </c:pt>
                  <c:pt idx="824">
                    <c:v>4</c:v>
                  </c:pt>
                  <c:pt idx="825">
                    <c:v>8</c:v>
                  </c:pt>
                  <c:pt idx="826">
                    <c:v>12</c:v>
                  </c:pt>
                  <c:pt idx="827">
                    <c:v>16</c:v>
                  </c:pt>
                  <c:pt idx="828">
                    <c:v>20</c:v>
                  </c:pt>
                  <c:pt idx="829">
                    <c:v>24</c:v>
                  </c:pt>
                  <c:pt idx="830">
                    <c:v>1</c:v>
                  </c:pt>
                  <c:pt idx="831">
                    <c:v>5</c:v>
                  </c:pt>
                  <c:pt idx="832">
                    <c:v>9</c:v>
                  </c:pt>
                  <c:pt idx="833">
                    <c:v>13</c:v>
                  </c:pt>
                  <c:pt idx="834">
                    <c:v>17</c:v>
                  </c:pt>
                  <c:pt idx="835">
                    <c:v>21</c:v>
                  </c:pt>
                  <c:pt idx="836">
                    <c:v>25</c:v>
                  </c:pt>
                  <c:pt idx="837">
                    <c:v>2</c:v>
                  </c:pt>
                  <c:pt idx="838">
                    <c:v>6</c:v>
                  </c:pt>
                  <c:pt idx="839">
                    <c:v>10</c:v>
                  </c:pt>
                  <c:pt idx="840">
                    <c:v>14</c:v>
                  </c:pt>
                  <c:pt idx="841">
                    <c:v>18</c:v>
                  </c:pt>
                  <c:pt idx="842">
                    <c:v>22</c:v>
                  </c:pt>
                  <c:pt idx="843">
                    <c:v>3</c:v>
                  </c:pt>
                  <c:pt idx="844">
                    <c:v>7</c:v>
                  </c:pt>
                  <c:pt idx="845">
                    <c:v>11</c:v>
                  </c:pt>
                  <c:pt idx="846">
                    <c:v>15</c:v>
                  </c:pt>
                  <c:pt idx="847">
                    <c:v>19</c:v>
                  </c:pt>
                  <c:pt idx="848">
                    <c:v>23</c:v>
                  </c:pt>
                  <c:pt idx="849">
                    <c:v>4</c:v>
                  </c:pt>
                  <c:pt idx="850">
                    <c:v>8</c:v>
                  </c:pt>
                  <c:pt idx="851">
                    <c:v>12</c:v>
                  </c:pt>
                  <c:pt idx="852">
                    <c:v>16</c:v>
                  </c:pt>
                  <c:pt idx="853">
                    <c:v>20</c:v>
                  </c:pt>
                  <c:pt idx="854">
                    <c:v>24</c:v>
                  </c:pt>
                  <c:pt idx="855">
                    <c:v>1</c:v>
                  </c:pt>
                  <c:pt idx="856">
                    <c:v>5</c:v>
                  </c:pt>
                  <c:pt idx="857">
                    <c:v>9</c:v>
                  </c:pt>
                  <c:pt idx="858">
                    <c:v>13</c:v>
                  </c:pt>
                  <c:pt idx="859">
                    <c:v>17</c:v>
                  </c:pt>
                  <c:pt idx="860">
                    <c:v>21</c:v>
                  </c:pt>
                  <c:pt idx="861">
                    <c:v>25</c:v>
                  </c:pt>
                  <c:pt idx="862">
                    <c:v>2</c:v>
                  </c:pt>
                  <c:pt idx="863">
                    <c:v>6</c:v>
                  </c:pt>
                  <c:pt idx="864">
                    <c:v>10</c:v>
                  </c:pt>
                  <c:pt idx="865">
                    <c:v>14</c:v>
                  </c:pt>
                  <c:pt idx="866">
                    <c:v>18</c:v>
                  </c:pt>
                  <c:pt idx="867">
                    <c:v>22</c:v>
                  </c:pt>
                  <c:pt idx="868">
                    <c:v>3</c:v>
                  </c:pt>
                  <c:pt idx="869">
                    <c:v>7</c:v>
                  </c:pt>
                  <c:pt idx="870">
                    <c:v>11</c:v>
                  </c:pt>
                  <c:pt idx="871">
                    <c:v>15</c:v>
                  </c:pt>
                  <c:pt idx="872">
                    <c:v>19</c:v>
                  </c:pt>
                  <c:pt idx="873">
                    <c:v>23</c:v>
                  </c:pt>
                  <c:pt idx="874">
                    <c:v>4</c:v>
                  </c:pt>
                  <c:pt idx="875">
                    <c:v>8</c:v>
                  </c:pt>
                  <c:pt idx="876">
                    <c:v>12</c:v>
                  </c:pt>
                  <c:pt idx="877">
                    <c:v>16</c:v>
                  </c:pt>
                  <c:pt idx="878">
                    <c:v>20</c:v>
                  </c:pt>
                  <c:pt idx="879">
                    <c:v>24</c:v>
                  </c:pt>
                  <c:pt idx="880">
                    <c:v>1</c:v>
                  </c:pt>
                  <c:pt idx="881">
                    <c:v>5</c:v>
                  </c:pt>
                  <c:pt idx="882">
                    <c:v>9</c:v>
                  </c:pt>
                  <c:pt idx="883">
                    <c:v>13</c:v>
                  </c:pt>
                  <c:pt idx="884">
                    <c:v>17</c:v>
                  </c:pt>
                  <c:pt idx="885">
                    <c:v>21</c:v>
                  </c:pt>
                  <c:pt idx="886">
                    <c:v>25</c:v>
                  </c:pt>
                  <c:pt idx="887">
                    <c:v>2</c:v>
                  </c:pt>
                  <c:pt idx="888">
                    <c:v>6</c:v>
                  </c:pt>
                  <c:pt idx="889">
                    <c:v>10</c:v>
                  </c:pt>
                  <c:pt idx="890">
                    <c:v>14</c:v>
                  </c:pt>
                  <c:pt idx="891">
                    <c:v>18</c:v>
                  </c:pt>
                  <c:pt idx="892">
                    <c:v>22</c:v>
                  </c:pt>
                  <c:pt idx="893">
                    <c:v>3</c:v>
                  </c:pt>
                  <c:pt idx="894">
                    <c:v>7</c:v>
                  </c:pt>
                  <c:pt idx="895">
                    <c:v>11</c:v>
                  </c:pt>
                  <c:pt idx="896">
                    <c:v>15</c:v>
                  </c:pt>
                  <c:pt idx="897">
                    <c:v>19</c:v>
                  </c:pt>
                  <c:pt idx="898">
                    <c:v>23</c:v>
                  </c:pt>
                  <c:pt idx="899">
                    <c:v>4</c:v>
                  </c:pt>
                  <c:pt idx="900">
                    <c:v>8</c:v>
                  </c:pt>
                  <c:pt idx="901">
                    <c:v>12</c:v>
                  </c:pt>
                  <c:pt idx="902">
                    <c:v>16</c:v>
                  </c:pt>
                  <c:pt idx="903">
                    <c:v>20</c:v>
                  </c:pt>
                  <c:pt idx="904">
                    <c:v>24</c:v>
                  </c:pt>
                  <c:pt idx="905">
                    <c:v>1</c:v>
                  </c:pt>
                  <c:pt idx="906">
                    <c:v>5</c:v>
                  </c:pt>
                  <c:pt idx="907">
                    <c:v>9</c:v>
                  </c:pt>
                  <c:pt idx="908">
                    <c:v>13</c:v>
                  </c:pt>
                  <c:pt idx="909">
                    <c:v>17</c:v>
                  </c:pt>
                  <c:pt idx="910">
                    <c:v>21</c:v>
                  </c:pt>
                  <c:pt idx="911">
                    <c:v>25</c:v>
                  </c:pt>
                  <c:pt idx="912">
                    <c:v>2</c:v>
                  </c:pt>
                  <c:pt idx="913">
                    <c:v>6</c:v>
                  </c:pt>
                  <c:pt idx="914">
                    <c:v>10</c:v>
                  </c:pt>
                  <c:pt idx="915">
                    <c:v>14</c:v>
                  </c:pt>
                  <c:pt idx="916">
                    <c:v>18</c:v>
                  </c:pt>
                  <c:pt idx="917">
                    <c:v>22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11</c:v>
                  </c:pt>
                  <c:pt idx="921">
                    <c:v>15</c:v>
                  </c:pt>
                  <c:pt idx="922">
                    <c:v>19</c:v>
                  </c:pt>
                  <c:pt idx="923">
                    <c:v>23</c:v>
                  </c:pt>
                  <c:pt idx="924">
                    <c:v>4</c:v>
                  </c:pt>
                  <c:pt idx="925">
                    <c:v>8</c:v>
                  </c:pt>
                  <c:pt idx="926">
                    <c:v>12</c:v>
                  </c:pt>
                  <c:pt idx="927">
                    <c:v>16</c:v>
                  </c:pt>
                  <c:pt idx="928">
                    <c:v>20</c:v>
                  </c:pt>
                  <c:pt idx="929">
                    <c:v>24</c:v>
                  </c:pt>
                  <c:pt idx="930">
                    <c:v>1</c:v>
                  </c:pt>
                  <c:pt idx="931">
                    <c:v>5</c:v>
                  </c:pt>
                  <c:pt idx="932">
                    <c:v>9</c:v>
                  </c:pt>
                  <c:pt idx="933">
                    <c:v>13</c:v>
                  </c:pt>
                  <c:pt idx="934">
                    <c:v>17</c:v>
                  </c:pt>
                  <c:pt idx="935">
                    <c:v>21</c:v>
                  </c:pt>
                  <c:pt idx="936">
                    <c:v>25</c:v>
                  </c:pt>
                  <c:pt idx="937">
                    <c:v>2</c:v>
                  </c:pt>
                  <c:pt idx="938">
                    <c:v>6</c:v>
                  </c:pt>
                  <c:pt idx="939">
                    <c:v>10</c:v>
                  </c:pt>
                  <c:pt idx="940">
                    <c:v>14</c:v>
                  </c:pt>
                  <c:pt idx="941">
                    <c:v>18</c:v>
                  </c:pt>
                  <c:pt idx="942">
                    <c:v>22</c:v>
                  </c:pt>
                  <c:pt idx="943">
                    <c:v>3</c:v>
                  </c:pt>
                  <c:pt idx="944">
                    <c:v>7</c:v>
                  </c:pt>
                  <c:pt idx="945">
                    <c:v>11</c:v>
                  </c:pt>
                  <c:pt idx="946">
                    <c:v>15</c:v>
                  </c:pt>
                  <c:pt idx="947">
                    <c:v>19</c:v>
                  </c:pt>
                  <c:pt idx="948">
                    <c:v>23</c:v>
                  </c:pt>
                  <c:pt idx="949">
                    <c:v>4</c:v>
                  </c:pt>
                  <c:pt idx="950">
                    <c:v>8</c:v>
                  </c:pt>
                  <c:pt idx="951">
                    <c:v>12</c:v>
                  </c:pt>
                  <c:pt idx="952">
                    <c:v>16</c:v>
                  </c:pt>
                  <c:pt idx="953">
                    <c:v>20</c:v>
                  </c:pt>
                  <c:pt idx="954">
                    <c:v>24</c:v>
                  </c:pt>
                  <c:pt idx="955">
                    <c:v>1</c:v>
                  </c:pt>
                  <c:pt idx="956">
                    <c:v>5</c:v>
                  </c:pt>
                  <c:pt idx="957">
                    <c:v>9</c:v>
                  </c:pt>
                  <c:pt idx="958">
                    <c:v>13</c:v>
                  </c:pt>
                  <c:pt idx="959">
                    <c:v>17</c:v>
                  </c:pt>
                  <c:pt idx="960">
                    <c:v>21</c:v>
                  </c:pt>
                  <c:pt idx="961">
                    <c:v>25</c:v>
                  </c:pt>
                  <c:pt idx="962">
                    <c:v>2</c:v>
                  </c:pt>
                  <c:pt idx="963">
                    <c:v>6</c:v>
                  </c:pt>
                  <c:pt idx="964">
                    <c:v>10</c:v>
                  </c:pt>
                  <c:pt idx="965">
                    <c:v>14</c:v>
                  </c:pt>
                  <c:pt idx="966">
                    <c:v>18</c:v>
                  </c:pt>
                  <c:pt idx="967">
                    <c:v>22</c:v>
                  </c:pt>
                  <c:pt idx="968">
                    <c:v>3</c:v>
                  </c:pt>
                  <c:pt idx="969">
                    <c:v>7</c:v>
                  </c:pt>
                  <c:pt idx="970">
                    <c:v>11</c:v>
                  </c:pt>
                  <c:pt idx="971">
                    <c:v>15</c:v>
                  </c:pt>
                  <c:pt idx="972">
                    <c:v>23</c:v>
                  </c:pt>
                  <c:pt idx="973">
                    <c:v>4</c:v>
                  </c:pt>
                  <c:pt idx="974">
                    <c:v>8</c:v>
                  </c:pt>
                  <c:pt idx="975">
                    <c:v>12</c:v>
                  </c:pt>
                  <c:pt idx="976">
                    <c:v>16</c:v>
                  </c:pt>
                  <c:pt idx="977">
                    <c:v>20</c:v>
                  </c:pt>
                  <c:pt idx="978">
                    <c:v>24</c:v>
                  </c:pt>
                  <c:pt idx="979">
                    <c:v>1</c:v>
                  </c:pt>
                  <c:pt idx="980">
                    <c:v>5</c:v>
                  </c:pt>
                  <c:pt idx="981">
                    <c:v>13</c:v>
                  </c:pt>
                  <c:pt idx="982">
                    <c:v>17</c:v>
                  </c:pt>
                  <c:pt idx="983">
                    <c:v>21</c:v>
                  </c:pt>
                  <c:pt idx="984">
                    <c:v>25</c:v>
                  </c:pt>
                  <c:pt idx="985">
                    <c:v>2</c:v>
                  </c:pt>
                  <c:pt idx="986">
                    <c:v>6</c:v>
                  </c:pt>
                  <c:pt idx="987">
                    <c:v>14</c:v>
                  </c:pt>
                  <c:pt idx="988">
                    <c:v>18</c:v>
                  </c:pt>
                  <c:pt idx="989">
                    <c:v>22</c:v>
                  </c:pt>
                  <c:pt idx="990">
                    <c:v>3</c:v>
                  </c:pt>
                  <c:pt idx="991">
                    <c:v>7</c:v>
                  </c:pt>
                  <c:pt idx="992">
                    <c:v>11</c:v>
                  </c:pt>
                  <c:pt idx="993">
                    <c:v>15</c:v>
                  </c:pt>
                  <c:pt idx="994">
                    <c:v>19</c:v>
                  </c:pt>
                  <c:pt idx="995">
                    <c:v>23</c:v>
                  </c:pt>
                  <c:pt idx="996">
                    <c:v>4</c:v>
                  </c:pt>
                  <c:pt idx="997">
                    <c:v>8</c:v>
                  </c:pt>
                  <c:pt idx="998">
                    <c:v>12</c:v>
                  </c:pt>
                  <c:pt idx="999">
                    <c:v>16</c:v>
                  </c:pt>
                  <c:pt idx="1000">
                    <c:v>20</c:v>
                  </c:pt>
                  <c:pt idx="1001">
                    <c:v>24</c:v>
                  </c:pt>
                  <c:pt idx="1002">
                    <c:v>1</c:v>
                  </c:pt>
                  <c:pt idx="1003">
                    <c:v>5</c:v>
                  </c:pt>
                  <c:pt idx="1004">
                    <c:v>9</c:v>
                  </c:pt>
                  <c:pt idx="1005">
                    <c:v>13</c:v>
                  </c:pt>
                  <c:pt idx="1006">
                    <c:v>17</c:v>
                  </c:pt>
                  <c:pt idx="1007">
                    <c:v>21</c:v>
                  </c:pt>
                  <c:pt idx="1008">
                    <c:v>25</c:v>
                  </c:pt>
                  <c:pt idx="1009">
                    <c:v>2</c:v>
                  </c:pt>
                  <c:pt idx="1010">
                    <c:v>6</c:v>
                  </c:pt>
                  <c:pt idx="1011">
                    <c:v>10</c:v>
                  </c:pt>
                  <c:pt idx="1012">
                    <c:v>14</c:v>
                  </c:pt>
                  <c:pt idx="1013">
                    <c:v>18</c:v>
                  </c:pt>
                  <c:pt idx="1014">
                    <c:v>22</c:v>
                  </c:pt>
                  <c:pt idx="1015">
                    <c:v>3</c:v>
                  </c:pt>
                  <c:pt idx="1016">
                    <c:v>7</c:v>
                  </c:pt>
                  <c:pt idx="1017">
                    <c:v>11</c:v>
                  </c:pt>
                  <c:pt idx="1018">
                    <c:v>15</c:v>
                  </c:pt>
                  <c:pt idx="1019">
                    <c:v>19</c:v>
                  </c:pt>
                  <c:pt idx="1020">
                    <c:v>23</c:v>
                  </c:pt>
                  <c:pt idx="1021">
                    <c:v>4</c:v>
                  </c:pt>
                  <c:pt idx="1022">
                    <c:v>8</c:v>
                  </c:pt>
                  <c:pt idx="1023">
                    <c:v>12</c:v>
                  </c:pt>
                  <c:pt idx="1024">
                    <c:v>16</c:v>
                  </c:pt>
                  <c:pt idx="1025">
                    <c:v>20</c:v>
                  </c:pt>
                  <c:pt idx="1026">
                    <c:v>24</c:v>
                  </c:pt>
                  <c:pt idx="1027">
                    <c:v>1</c:v>
                  </c:pt>
                  <c:pt idx="1028">
                    <c:v>5</c:v>
                  </c:pt>
                  <c:pt idx="1029">
                    <c:v>9</c:v>
                  </c:pt>
                  <c:pt idx="1030">
                    <c:v>13</c:v>
                  </c:pt>
                  <c:pt idx="1031">
                    <c:v>17</c:v>
                  </c:pt>
                  <c:pt idx="1032">
                    <c:v>21</c:v>
                  </c:pt>
                  <c:pt idx="1033">
                    <c:v>25</c:v>
                  </c:pt>
                  <c:pt idx="1034">
                    <c:v>2</c:v>
                  </c:pt>
                  <c:pt idx="1035">
                    <c:v>6</c:v>
                  </c:pt>
                  <c:pt idx="1036">
                    <c:v>10</c:v>
                  </c:pt>
                  <c:pt idx="1037">
                    <c:v>14</c:v>
                  </c:pt>
                  <c:pt idx="1038">
                    <c:v>18</c:v>
                  </c:pt>
                  <c:pt idx="1039">
                    <c:v>22</c:v>
                  </c:pt>
                  <c:pt idx="1040">
                    <c:v>3</c:v>
                  </c:pt>
                  <c:pt idx="1041">
                    <c:v>7</c:v>
                  </c:pt>
                  <c:pt idx="1042">
                    <c:v>11</c:v>
                  </c:pt>
                  <c:pt idx="1043">
                    <c:v>15</c:v>
                  </c:pt>
                  <c:pt idx="1044">
                    <c:v>19</c:v>
                  </c:pt>
                  <c:pt idx="1045">
                    <c:v>23</c:v>
                  </c:pt>
                  <c:pt idx="1046">
                    <c:v>4</c:v>
                  </c:pt>
                  <c:pt idx="1047">
                    <c:v>8</c:v>
                  </c:pt>
                  <c:pt idx="1048">
                    <c:v>12</c:v>
                  </c:pt>
                  <c:pt idx="1049">
                    <c:v>16</c:v>
                  </c:pt>
                  <c:pt idx="1050">
                    <c:v>20</c:v>
                  </c:pt>
                  <c:pt idx="1051">
                    <c:v>24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9</c:v>
                  </c:pt>
                  <c:pt idx="1055">
                    <c:v>13</c:v>
                  </c:pt>
                  <c:pt idx="1056">
                    <c:v>17</c:v>
                  </c:pt>
                  <c:pt idx="1057">
                    <c:v>21</c:v>
                  </c:pt>
                  <c:pt idx="1058">
                    <c:v>25</c:v>
                  </c:pt>
                  <c:pt idx="1059">
                    <c:v>2</c:v>
                  </c:pt>
                  <c:pt idx="1060">
                    <c:v>6</c:v>
                  </c:pt>
                  <c:pt idx="1061">
                    <c:v>10</c:v>
                  </c:pt>
                  <c:pt idx="1062">
                    <c:v>14</c:v>
                  </c:pt>
                  <c:pt idx="1063">
                    <c:v>18</c:v>
                  </c:pt>
                  <c:pt idx="1064">
                    <c:v>22</c:v>
                  </c:pt>
                  <c:pt idx="1065">
                    <c:v>3</c:v>
                  </c:pt>
                  <c:pt idx="1066">
                    <c:v>7</c:v>
                  </c:pt>
                  <c:pt idx="1067">
                    <c:v>11</c:v>
                  </c:pt>
                  <c:pt idx="1068">
                    <c:v>15</c:v>
                  </c:pt>
                  <c:pt idx="1069">
                    <c:v>19</c:v>
                  </c:pt>
                  <c:pt idx="1070">
                    <c:v>23</c:v>
                  </c:pt>
                  <c:pt idx="1071">
                    <c:v>4</c:v>
                  </c:pt>
                  <c:pt idx="1072">
                    <c:v>8</c:v>
                  </c:pt>
                  <c:pt idx="1073">
                    <c:v>12</c:v>
                  </c:pt>
                  <c:pt idx="1074">
                    <c:v>16</c:v>
                  </c:pt>
                  <c:pt idx="1075">
                    <c:v>20</c:v>
                  </c:pt>
                  <c:pt idx="1076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4">
                    <c:v>A</c:v>
                  </c:pt>
                  <c:pt idx="31">
                    <c:v>B</c:v>
                  </c:pt>
                  <c:pt idx="37">
                    <c:v>C</c:v>
                  </c:pt>
                  <c:pt idx="42">
                    <c:v>D</c:v>
                  </c:pt>
                  <c:pt idx="48">
                    <c:v>A</c:v>
                  </c:pt>
                  <c:pt idx="55">
                    <c:v>B</c:v>
                  </c:pt>
                  <c:pt idx="61">
                    <c:v>C</c:v>
                  </c:pt>
                  <c:pt idx="67">
                    <c:v>D</c:v>
                  </c:pt>
                  <c:pt idx="73">
                    <c:v>A</c:v>
                  </c:pt>
                  <c:pt idx="80">
                    <c:v>B</c:v>
                  </c:pt>
                  <c:pt idx="86">
                    <c:v>C</c:v>
                  </c:pt>
                  <c:pt idx="92">
                    <c:v>D</c:v>
                  </c:pt>
                  <c:pt idx="98">
                    <c:v>A</c:v>
                  </c:pt>
                  <c:pt idx="105">
                    <c:v>B</c:v>
                  </c:pt>
                  <c:pt idx="111">
                    <c:v>C</c:v>
                  </c:pt>
                  <c:pt idx="117">
                    <c:v>D</c:v>
                  </c:pt>
                  <c:pt idx="123">
                    <c:v>A</c:v>
                  </c:pt>
                  <c:pt idx="130">
                    <c:v>B</c:v>
                  </c:pt>
                  <c:pt idx="136">
                    <c:v>C</c:v>
                  </c:pt>
                  <c:pt idx="142">
                    <c:v>D</c:v>
                  </c:pt>
                  <c:pt idx="148">
                    <c:v>A</c:v>
                  </c:pt>
                  <c:pt idx="155">
                    <c:v>B</c:v>
                  </c:pt>
                  <c:pt idx="161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7">
                    <c:v>A</c:v>
                  </c:pt>
                  <c:pt idx="254">
                    <c:v>B</c:v>
                  </c:pt>
                  <c:pt idx="260">
                    <c:v>C</c:v>
                  </c:pt>
                  <c:pt idx="266">
                    <c:v>D</c:v>
                  </c:pt>
                  <c:pt idx="272">
                    <c:v>A</c:v>
                  </c:pt>
                  <c:pt idx="279">
                    <c:v>B</c:v>
                  </c:pt>
                  <c:pt idx="285">
                    <c:v>C</c:v>
                  </c:pt>
                  <c:pt idx="291">
                    <c:v>D</c:v>
                  </c:pt>
                  <c:pt idx="297">
                    <c:v>A</c:v>
                  </c:pt>
                  <c:pt idx="304">
                    <c:v>B</c:v>
                  </c:pt>
                  <c:pt idx="310">
                    <c:v>C</c:v>
                  </c:pt>
                  <c:pt idx="315">
                    <c:v>D</c:v>
                  </c:pt>
                  <c:pt idx="320">
                    <c:v>A</c:v>
                  </c:pt>
                  <c:pt idx="326">
                    <c:v>B</c:v>
                  </c:pt>
                  <c:pt idx="332">
                    <c:v>C</c:v>
                  </c:pt>
                  <c:pt idx="338">
                    <c:v>D</c:v>
                  </c:pt>
                  <c:pt idx="343">
                    <c:v>A</c:v>
                  </c:pt>
                  <c:pt idx="349">
                    <c:v>B</c:v>
                  </c:pt>
                  <c:pt idx="354">
                    <c:v>C</c:v>
                  </c:pt>
                  <c:pt idx="360">
                    <c:v>D</c:v>
                  </c:pt>
                  <c:pt idx="366">
                    <c:v>A</c:v>
                  </c:pt>
                  <c:pt idx="373">
                    <c:v>B</c:v>
                  </c:pt>
                  <c:pt idx="379">
                    <c:v>C</c:v>
                  </c:pt>
                  <c:pt idx="385">
                    <c:v>D</c:v>
                  </c:pt>
                  <c:pt idx="391">
                    <c:v>A</c:v>
                  </c:pt>
                  <c:pt idx="397">
                    <c:v>B</c:v>
                  </c:pt>
                  <c:pt idx="403">
                    <c:v>C</c:v>
                  </c:pt>
                  <c:pt idx="409">
                    <c:v>D</c:v>
                  </c:pt>
                  <c:pt idx="415">
                    <c:v>A</c:v>
                  </c:pt>
                  <c:pt idx="422">
                    <c:v>B</c:v>
                  </c:pt>
                  <c:pt idx="428">
                    <c:v>C</c:v>
                  </c:pt>
                  <c:pt idx="433">
                    <c:v>D</c:v>
                  </c:pt>
                  <c:pt idx="439">
                    <c:v>A</c:v>
                  </c:pt>
                  <c:pt idx="446">
                    <c:v>B</c:v>
                  </c:pt>
                  <c:pt idx="452">
                    <c:v>C</c:v>
                  </c:pt>
                  <c:pt idx="457">
                    <c:v>D</c:v>
                  </c:pt>
                  <c:pt idx="463">
                    <c:v>A</c:v>
                  </c:pt>
                  <c:pt idx="470">
                    <c:v>B</c:v>
                  </c:pt>
                  <c:pt idx="476">
                    <c:v>C</c:v>
                  </c:pt>
                  <c:pt idx="482">
                    <c:v>D</c:v>
                  </c:pt>
                  <c:pt idx="488">
                    <c:v>A</c:v>
                  </c:pt>
                  <c:pt idx="495">
                    <c:v>B</c:v>
                  </c:pt>
                  <c:pt idx="501">
                    <c:v>C</c:v>
                  </c:pt>
                  <c:pt idx="507">
                    <c:v>D</c:v>
                  </c:pt>
                  <c:pt idx="513">
                    <c:v>A</c:v>
                  </c:pt>
                  <c:pt idx="519">
                    <c:v>B</c:v>
                  </c:pt>
                  <c:pt idx="525">
                    <c:v>C</c:v>
                  </c:pt>
                  <c:pt idx="529">
                    <c:v>D</c:v>
                  </c:pt>
                  <c:pt idx="535">
                    <c:v>A</c:v>
                  </c:pt>
                  <c:pt idx="542">
                    <c:v>B</c:v>
                  </c:pt>
                  <c:pt idx="548">
                    <c:v>C</c:v>
                  </c:pt>
                  <c:pt idx="554">
                    <c:v>D</c:v>
                  </c:pt>
                  <c:pt idx="560">
                    <c:v>A</c:v>
                  </c:pt>
                  <c:pt idx="566">
                    <c:v>B</c:v>
                  </c:pt>
                  <c:pt idx="572">
                    <c:v>C</c:v>
                  </c:pt>
                  <c:pt idx="578">
                    <c:v>D</c:v>
                  </c:pt>
                  <c:pt idx="584">
                    <c:v>A</c:v>
                  </c:pt>
                  <c:pt idx="591">
                    <c:v>B</c:v>
                  </c:pt>
                  <c:pt idx="597">
                    <c:v>C</c:v>
                  </c:pt>
                  <c:pt idx="603">
                    <c:v>D</c:v>
                  </c:pt>
                  <c:pt idx="609">
                    <c:v>A</c:v>
                  </c:pt>
                  <c:pt idx="615">
                    <c:v>B</c:v>
                  </c:pt>
                  <c:pt idx="621">
                    <c:v>C</c:v>
                  </c:pt>
                  <c:pt idx="626">
                    <c:v>D</c:v>
                  </c:pt>
                  <c:pt idx="632">
                    <c:v>A</c:v>
                  </c:pt>
                  <c:pt idx="639">
                    <c:v>B</c:v>
                  </c:pt>
                  <c:pt idx="645">
                    <c:v>C</c:v>
                  </c:pt>
                  <c:pt idx="651">
                    <c:v>D</c:v>
                  </c:pt>
                  <c:pt idx="657">
                    <c:v>A</c:v>
                  </c:pt>
                  <c:pt idx="664">
                    <c:v>B</c:v>
                  </c:pt>
                  <c:pt idx="670">
                    <c:v>C</c:v>
                  </c:pt>
                  <c:pt idx="676">
                    <c:v>D</c:v>
                  </c:pt>
                  <c:pt idx="682">
                    <c:v>A</c:v>
                  </c:pt>
                  <c:pt idx="688">
                    <c:v>B</c:v>
                  </c:pt>
                  <c:pt idx="693">
                    <c:v>C</c:v>
                  </c:pt>
                  <c:pt idx="699">
                    <c:v>D</c:v>
                  </c:pt>
                  <c:pt idx="705">
                    <c:v>A</c:v>
                  </c:pt>
                  <c:pt idx="712">
                    <c:v>B</c:v>
                  </c:pt>
                  <c:pt idx="718">
                    <c:v>C</c:v>
                  </c:pt>
                  <c:pt idx="724">
                    <c:v>D</c:v>
                  </c:pt>
                  <c:pt idx="730">
                    <c:v>A</c:v>
                  </c:pt>
                  <c:pt idx="737">
                    <c:v>B</c:v>
                  </c:pt>
                  <c:pt idx="743">
                    <c:v>C</c:v>
                  </c:pt>
                  <c:pt idx="749">
                    <c:v>D</c:v>
                  </c:pt>
                  <c:pt idx="755">
                    <c:v>A</c:v>
                  </c:pt>
                  <c:pt idx="762">
                    <c:v>B</c:v>
                  </c:pt>
                  <c:pt idx="768">
                    <c:v>C</c:v>
                  </c:pt>
                  <c:pt idx="774">
                    <c:v>D</c:v>
                  </c:pt>
                  <c:pt idx="780">
                    <c:v>A</c:v>
                  </c:pt>
                  <c:pt idx="787">
                    <c:v>B</c:v>
                  </c:pt>
                  <c:pt idx="793">
                    <c:v>C</c:v>
                  </c:pt>
                  <c:pt idx="799">
                    <c:v>D</c:v>
                  </c:pt>
                  <c:pt idx="805">
                    <c:v>A</c:v>
                  </c:pt>
                  <c:pt idx="812">
                    <c:v>B</c:v>
                  </c:pt>
                  <c:pt idx="818">
                    <c:v>C</c:v>
                  </c:pt>
                  <c:pt idx="824">
                    <c:v>D</c:v>
                  </c:pt>
                  <c:pt idx="830">
                    <c:v>A</c:v>
                  </c:pt>
                  <c:pt idx="837">
                    <c:v>B</c:v>
                  </c:pt>
                  <c:pt idx="843">
                    <c:v>C</c:v>
                  </c:pt>
                  <c:pt idx="849">
                    <c:v>D</c:v>
                  </c:pt>
                  <c:pt idx="855">
                    <c:v>A</c:v>
                  </c:pt>
                  <c:pt idx="862">
                    <c:v>B</c:v>
                  </c:pt>
                  <c:pt idx="868">
                    <c:v>C</c:v>
                  </c:pt>
                  <c:pt idx="874">
                    <c:v>D</c:v>
                  </c:pt>
                  <c:pt idx="880">
                    <c:v>A</c:v>
                  </c:pt>
                  <c:pt idx="887">
                    <c:v>B</c:v>
                  </c:pt>
                  <c:pt idx="893">
                    <c:v>C</c:v>
                  </c:pt>
                  <c:pt idx="899">
                    <c:v>D</c:v>
                  </c:pt>
                  <c:pt idx="905">
                    <c:v>A</c:v>
                  </c:pt>
                  <c:pt idx="912">
                    <c:v>B</c:v>
                  </c:pt>
                  <c:pt idx="918">
                    <c:v>C</c:v>
                  </c:pt>
                  <c:pt idx="924">
                    <c:v>D</c:v>
                  </c:pt>
                  <c:pt idx="930">
                    <c:v>A</c:v>
                  </c:pt>
                  <c:pt idx="937">
                    <c:v>B</c:v>
                  </c:pt>
                  <c:pt idx="943">
                    <c:v>C</c:v>
                  </c:pt>
                  <c:pt idx="949">
                    <c:v>D</c:v>
                  </c:pt>
                  <c:pt idx="955">
                    <c:v>A</c:v>
                  </c:pt>
                  <c:pt idx="962">
                    <c:v>B</c:v>
                  </c:pt>
                  <c:pt idx="968">
                    <c:v>C</c:v>
                  </c:pt>
                  <c:pt idx="973">
                    <c:v>D</c:v>
                  </c:pt>
                  <c:pt idx="979">
                    <c:v>A</c:v>
                  </c:pt>
                  <c:pt idx="985">
                    <c:v>B</c:v>
                  </c:pt>
                  <c:pt idx="990">
                    <c:v>C</c:v>
                  </c:pt>
                  <c:pt idx="996">
                    <c:v>D</c:v>
                  </c:pt>
                  <c:pt idx="1002">
                    <c:v>A</c:v>
                  </c:pt>
                  <c:pt idx="1009">
                    <c:v>B</c:v>
                  </c:pt>
                  <c:pt idx="1015">
                    <c:v>C</c:v>
                  </c:pt>
                  <c:pt idx="1021">
                    <c:v>D</c:v>
                  </c:pt>
                  <c:pt idx="1027">
                    <c:v>A</c:v>
                  </c:pt>
                  <c:pt idx="1034">
                    <c:v>B</c:v>
                  </c:pt>
                  <c:pt idx="1040">
                    <c:v>C</c:v>
                  </c:pt>
                  <c:pt idx="1046">
                    <c:v>D</c:v>
                  </c:pt>
                  <c:pt idx="1052">
                    <c:v>A</c:v>
                  </c:pt>
                  <c:pt idx="1059">
                    <c:v>B</c:v>
                  </c:pt>
                  <c:pt idx="1065">
                    <c:v>C</c:v>
                  </c:pt>
                  <c:pt idx="1071">
                    <c:v>D</c:v>
                  </c:pt>
                </c:lvl>
                <c:lvl>
                  <c:pt idx="0">
                    <c:v>W07</c:v>
                  </c:pt>
                  <c:pt idx="24">
                    <c:v>W10</c:v>
                  </c:pt>
                  <c:pt idx="48">
                    <c:v>W15</c:v>
                  </c:pt>
                  <c:pt idx="73">
                    <c:v>W17</c:v>
                  </c:pt>
                  <c:pt idx="98">
                    <c:v>W19</c:v>
                  </c:pt>
                  <c:pt idx="123">
                    <c:v>W25</c:v>
                  </c:pt>
                  <c:pt idx="148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7">
                    <c:v>W36</c:v>
                  </c:pt>
                  <c:pt idx="272">
                    <c:v>W37</c:v>
                  </c:pt>
                  <c:pt idx="297">
                    <c:v>W38</c:v>
                  </c:pt>
                  <c:pt idx="320">
                    <c:v>W39</c:v>
                  </c:pt>
                  <c:pt idx="343">
                    <c:v>W40</c:v>
                  </c:pt>
                  <c:pt idx="366">
                    <c:v>W43</c:v>
                  </c:pt>
                  <c:pt idx="391">
                    <c:v>W44</c:v>
                  </c:pt>
                  <c:pt idx="415">
                    <c:v>W49</c:v>
                  </c:pt>
                  <c:pt idx="439">
                    <c:v>W02</c:v>
                  </c:pt>
                  <c:pt idx="463">
                    <c:v>W03</c:v>
                  </c:pt>
                  <c:pt idx="488">
                    <c:v>W16</c:v>
                  </c:pt>
                  <c:pt idx="513">
                    <c:v>W20</c:v>
                  </c:pt>
                  <c:pt idx="535">
                    <c:v>W21</c:v>
                  </c:pt>
                  <c:pt idx="560">
                    <c:v>W25</c:v>
                  </c:pt>
                  <c:pt idx="584">
                    <c:v>W39</c:v>
                  </c:pt>
                  <c:pt idx="609">
                    <c:v>W41</c:v>
                  </c:pt>
                  <c:pt idx="632">
                    <c:v>W45</c:v>
                  </c:pt>
                  <c:pt idx="657">
                    <c:v>W46</c:v>
                  </c:pt>
                  <c:pt idx="682">
                    <c:v>W47</c:v>
                  </c:pt>
                  <c:pt idx="705">
                    <c:v>W49</c:v>
                  </c:pt>
                  <c:pt idx="730">
                    <c:v>W02</c:v>
                  </c:pt>
                  <c:pt idx="755">
                    <c:v>W05</c:v>
                  </c:pt>
                  <c:pt idx="780">
                    <c:v>W07</c:v>
                  </c:pt>
                  <c:pt idx="805">
                    <c:v>W08</c:v>
                  </c:pt>
                  <c:pt idx="830">
                    <c:v>W10</c:v>
                  </c:pt>
                  <c:pt idx="855">
                    <c:v>W15</c:v>
                  </c:pt>
                  <c:pt idx="880">
                    <c:v>W18</c:v>
                  </c:pt>
                  <c:pt idx="905">
                    <c:v>W22</c:v>
                  </c:pt>
                  <c:pt idx="930">
                    <c:v>W25</c:v>
                  </c:pt>
                  <c:pt idx="955">
                    <c:v>W28</c:v>
                  </c:pt>
                  <c:pt idx="979">
                    <c:v>W30</c:v>
                  </c:pt>
                  <c:pt idx="1002">
                    <c:v>W32</c:v>
                  </c:pt>
                  <c:pt idx="1027">
                    <c:v>W33</c:v>
                  </c:pt>
                  <c:pt idx="1052">
                    <c:v>W36</c:v>
                  </c:pt>
                </c:lvl>
                <c:lvl>
                  <c:pt idx="0">
                    <c:v>2022 </c:v>
                  </c:pt>
                  <c:pt idx="439">
                    <c:v>2023 </c:v>
                  </c:pt>
                  <c:pt idx="7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'C031JI_2'!$J$6:$J$1084</c:f>
              <c:numCache>
                <c:formatCode>0.00_ </c:formatCode>
                <c:ptCount val="1077"/>
                <c:pt idx="0">
                  <c:v>7.8239999999999998</c:v>
                </c:pt>
                <c:pt idx="1">
                  <c:v>7.8379999999999992</c:v>
                </c:pt>
                <c:pt idx="2">
                  <c:v>7.8289999999999988</c:v>
                </c:pt>
                <c:pt idx="3">
                  <c:v>7.8370000000000006</c:v>
                </c:pt>
                <c:pt idx="4">
                  <c:v>7.798</c:v>
                </c:pt>
                <c:pt idx="5">
                  <c:v>7.8179999999999996</c:v>
                </c:pt>
                <c:pt idx="6">
                  <c:v>8.0239999999999991</c:v>
                </c:pt>
                <c:pt idx="7">
                  <c:v>7.8949999999999987</c:v>
                </c:pt>
                <c:pt idx="8">
                  <c:v>7.8179999999999996</c:v>
                </c:pt>
                <c:pt idx="9">
                  <c:v>7.81</c:v>
                </c:pt>
                <c:pt idx="10">
                  <c:v>7.8170000000000002</c:v>
                </c:pt>
                <c:pt idx="11">
                  <c:v>7.8040000000000003</c:v>
                </c:pt>
                <c:pt idx="12">
                  <c:v>7.8209999999999997</c:v>
                </c:pt>
                <c:pt idx="13">
                  <c:v>7.8940000000000001</c:v>
                </c:pt>
                <c:pt idx="14">
                  <c:v>7.8769999999999998</c:v>
                </c:pt>
                <c:pt idx="15">
                  <c:v>7.8430000000000009</c:v>
                </c:pt>
                <c:pt idx="16">
                  <c:v>7.8550000000000013</c:v>
                </c:pt>
                <c:pt idx="17">
                  <c:v>7.8480000000000008</c:v>
                </c:pt>
                <c:pt idx="18">
                  <c:v>7.8510000000000009</c:v>
                </c:pt>
                <c:pt idx="19">
                  <c:v>7.8650000000000002</c:v>
                </c:pt>
                <c:pt idx="20">
                  <c:v>7.7219999999999995</c:v>
                </c:pt>
                <c:pt idx="21">
                  <c:v>7.7320000000000011</c:v>
                </c:pt>
                <c:pt idx="22">
                  <c:v>7.7539999999999996</c:v>
                </c:pt>
                <c:pt idx="23">
                  <c:v>7.7829999999999995</c:v>
                </c:pt>
                <c:pt idx="24">
                  <c:v>8.2119999999999997</c:v>
                </c:pt>
                <c:pt idx="25">
                  <c:v>8.0079999999999991</c:v>
                </c:pt>
                <c:pt idx="26">
                  <c:v>7.931</c:v>
                </c:pt>
                <c:pt idx="27">
                  <c:v>7.9530000000000003</c:v>
                </c:pt>
                <c:pt idx="28">
                  <c:v>7.895999999999999</c:v>
                </c:pt>
                <c:pt idx="29">
                  <c:v>7.9</c:v>
                </c:pt>
                <c:pt idx="30">
                  <c:v>7.9580000000000002</c:v>
                </c:pt>
                <c:pt idx="31">
                  <c:v>8.1340000000000003</c:v>
                </c:pt>
                <c:pt idx="32">
                  <c:v>7.895999999999999</c:v>
                </c:pt>
                <c:pt idx="33">
                  <c:v>7.8890000000000002</c:v>
                </c:pt>
                <c:pt idx="34">
                  <c:v>7.8630000000000013</c:v>
                </c:pt>
                <c:pt idx="35">
                  <c:v>7.7640000000000002</c:v>
                </c:pt>
                <c:pt idx="36">
                  <c:v>7.7539999999999996</c:v>
                </c:pt>
                <c:pt idx="37">
                  <c:v>8.4290000000000003</c:v>
                </c:pt>
                <c:pt idx="38">
                  <c:v>8.0839999999999996</c:v>
                </c:pt>
                <c:pt idx="39">
                  <c:v>8.0879999999999992</c:v>
                </c:pt>
                <c:pt idx="40">
                  <c:v>7.9269999999999996</c:v>
                </c:pt>
                <c:pt idx="41">
                  <c:v>7.931</c:v>
                </c:pt>
                <c:pt idx="42">
                  <c:v>8.125</c:v>
                </c:pt>
                <c:pt idx="43">
                  <c:v>8.0030000000000001</c:v>
                </c:pt>
                <c:pt idx="44">
                  <c:v>7.9749999999999996</c:v>
                </c:pt>
                <c:pt idx="45">
                  <c:v>7.8920000000000003</c:v>
                </c:pt>
                <c:pt idx="46">
                  <c:v>7.8420000000000005</c:v>
                </c:pt>
                <c:pt idx="47">
                  <c:v>7.8819999999999997</c:v>
                </c:pt>
                <c:pt idx="48">
                  <c:v>7.9030000000000005</c:v>
                </c:pt>
                <c:pt idx="49">
                  <c:v>7.7329999999999997</c:v>
                </c:pt>
                <c:pt idx="50">
                  <c:v>7.7350000000000012</c:v>
                </c:pt>
                <c:pt idx="51">
                  <c:v>7.7260000000000009</c:v>
                </c:pt>
                <c:pt idx="52">
                  <c:v>7.7350000000000012</c:v>
                </c:pt>
                <c:pt idx="53">
                  <c:v>7.7300000000000013</c:v>
                </c:pt>
                <c:pt idx="54">
                  <c:v>7.7640000000000002</c:v>
                </c:pt>
                <c:pt idx="55">
                  <c:v>7.9390000000000001</c:v>
                </c:pt>
                <c:pt idx="56">
                  <c:v>7.7900000000000009</c:v>
                </c:pt>
                <c:pt idx="57">
                  <c:v>7.742</c:v>
                </c:pt>
                <c:pt idx="58">
                  <c:v>7.7409999999999997</c:v>
                </c:pt>
                <c:pt idx="59">
                  <c:v>7.7640000000000002</c:v>
                </c:pt>
                <c:pt idx="60">
                  <c:v>7.7389999999999999</c:v>
                </c:pt>
                <c:pt idx="61">
                  <c:v>8.1509999999999998</c:v>
                </c:pt>
                <c:pt idx="62">
                  <c:v>7.8570000000000011</c:v>
                </c:pt>
                <c:pt idx="63">
                  <c:v>7.8259999999999987</c:v>
                </c:pt>
                <c:pt idx="64">
                  <c:v>7.8529999999999998</c:v>
                </c:pt>
                <c:pt idx="65">
                  <c:v>7.8579999999999997</c:v>
                </c:pt>
                <c:pt idx="66">
                  <c:v>7.8810000000000002</c:v>
                </c:pt>
                <c:pt idx="67">
                  <c:v>7.8879999999999999</c:v>
                </c:pt>
                <c:pt idx="68">
                  <c:v>7.7279999999999998</c:v>
                </c:pt>
                <c:pt idx="69">
                  <c:v>7.694</c:v>
                </c:pt>
                <c:pt idx="70">
                  <c:v>7.6840000000000002</c:v>
                </c:pt>
                <c:pt idx="71">
                  <c:v>7.7080000000000002</c:v>
                </c:pt>
                <c:pt idx="72">
                  <c:v>7.7030000000000003</c:v>
                </c:pt>
                <c:pt idx="73">
                  <c:v>7.7530000000000001</c:v>
                </c:pt>
                <c:pt idx="74">
                  <c:v>7.859</c:v>
                </c:pt>
                <c:pt idx="75">
                  <c:v>7.770999999999999</c:v>
                </c:pt>
                <c:pt idx="76">
                  <c:v>7.7969999999999997</c:v>
                </c:pt>
                <c:pt idx="77">
                  <c:v>7.7780000000000005</c:v>
                </c:pt>
                <c:pt idx="78">
                  <c:v>7.766</c:v>
                </c:pt>
                <c:pt idx="79">
                  <c:v>7.867</c:v>
                </c:pt>
                <c:pt idx="80">
                  <c:v>7.8120000000000003</c:v>
                </c:pt>
                <c:pt idx="81">
                  <c:v>7.8330000000000002</c:v>
                </c:pt>
                <c:pt idx="82">
                  <c:v>7.7699999999999987</c:v>
                </c:pt>
                <c:pt idx="83">
                  <c:v>7.7670000000000003</c:v>
                </c:pt>
                <c:pt idx="84">
                  <c:v>7.7679999999999989</c:v>
                </c:pt>
                <c:pt idx="85">
                  <c:v>7.7439999999999998</c:v>
                </c:pt>
                <c:pt idx="86">
                  <c:v>7.8869999999999987</c:v>
                </c:pt>
                <c:pt idx="87">
                  <c:v>7.9349999999999996</c:v>
                </c:pt>
                <c:pt idx="88">
                  <c:v>7.7729999999999988</c:v>
                </c:pt>
                <c:pt idx="89">
                  <c:v>7.827</c:v>
                </c:pt>
                <c:pt idx="90">
                  <c:v>7.819</c:v>
                </c:pt>
                <c:pt idx="91">
                  <c:v>7.8239999999999998</c:v>
                </c:pt>
                <c:pt idx="92">
                  <c:v>7.7090000000000005</c:v>
                </c:pt>
                <c:pt idx="93">
                  <c:v>7.8079999999999998</c:v>
                </c:pt>
                <c:pt idx="94">
                  <c:v>7.7110000000000003</c:v>
                </c:pt>
                <c:pt idx="95">
                  <c:v>7.7110000000000003</c:v>
                </c:pt>
                <c:pt idx="96">
                  <c:v>7.6790000000000003</c:v>
                </c:pt>
                <c:pt idx="97">
                  <c:v>7.7219999999999995</c:v>
                </c:pt>
                <c:pt idx="98">
                  <c:v>7.7060000000000004</c:v>
                </c:pt>
                <c:pt idx="99">
                  <c:v>7.7249999999999996</c:v>
                </c:pt>
                <c:pt idx="100">
                  <c:v>7.7080000000000002</c:v>
                </c:pt>
                <c:pt idx="101">
                  <c:v>7.7629999999999999</c:v>
                </c:pt>
                <c:pt idx="102">
                  <c:v>7.69</c:v>
                </c:pt>
                <c:pt idx="103">
                  <c:v>7.6849999999999996</c:v>
                </c:pt>
                <c:pt idx="104">
                  <c:v>7.7350000000000012</c:v>
                </c:pt>
                <c:pt idx="105">
                  <c:v>7.8710000000000004</c:v>
                </c:pt>
                <c:pt idx="106">
                  <c:v>7.76</c:v>
                </c:pt>
                <c:pt idx="107">
                  <c:v>7.8680000000000003</c:v>
                </c:pt>
                <c:pt idx="108">
                  <c:v>7.8810000000000002</c:v>
                </c:pt>
                <c:pt idx="109">
                  <c:v>7.694</c:v>
                </c:pt>
                <c:pt idx="110">
                  <c:v>7.6710000000000012</c:v>
                </c:pt>
                <c:pt idx="111">
                  <c:v>7.9719999999999995</c:v>
                </c:pt>
                <c:pt idx="112">
                  <c:v>7.8890000000000002</c:v>
                </c:pt>
                <c:pt idx="113">
                  <c:v>7.9470000000000001</c:v>
                </c:pt>
                <c:pt idx="114">
                  <c:v>7.8579999999999997</c:v>
                </c:pt>
                <c:pt idx="115">
                  <c:v>7.8220000000000001</c:v>
                </c:pt>
                <c:pt idx="116">
                  <c:v>7.7690000000000001</c:v>
                </c:pt>
                <c:pt idx="117">
                  <c:v>7.7909999999999995</c:v>
                </c:pt>
                <c:pt idx="118">
                  <c:v>7.6970000000000001</c:v>
                </c:pt>
                <c:pt idx="119">
                  <c:v>7.766</c:v>
                </c:pt>
                <c:pt idx="120">
                  <c:v>7.6560000000000006</c:v>
                </c:pt>
                <c:pt idx="121">
                  <c:v>7.6349999999999998</c:v>
                </c:pt>
                <c:pt idx="122">
                  <c:v>7.6849999999999996</c:v>
                </c:pt>
                <c:pt idx="123">
                  <c:v>7.6879999999999997</c:v>
                </c:pt>
                <c:pt idx="124">
                  <c:v>7.8849999999999998</c:v>
                </c:pt>
                <c:pt idx="125">
                  <c:v>7.7720000000000002</c:v>
                </c:pt>
                <c:pt idx="126">
                  <c:v>7.8330000000000002</c:v>
                </c:pt>
                <c:pt idx="127">
                  <c:v>7.8379999999999992</c:v>
                </c:pt>
                <c:pt idx="128">
                  <c:v>7.8420000000000005</c:v>
                </c:pt>
                <c:pt idx="129">
                  <c:v>7.9219999999999997</c:v>
                </c:pt>
                <c:pt idx="130">
                  <c:v>7.931</c:v>
                </c:pt>
                <c:pt idx="131">
                  <c:v>8.0329999999999995</c:v>
                </c:pt>
                <c:pt idx="132">
                  <c:v>7.9060000000000006</c:v>
                </c:pt>
                <c:pt idx="133">
                  <c:v>7.9610000000000003</c:v>
                </c:pt>
                <c:pt idx="134">
                  <c:v>7.9109999999999996</c:v>
                </c:pt>
                <c:pt idx="135">
                  <c:v>7.979000000000001</c:v>
                </c:pt>
                <c:pt idx="136">
                  <c:v>7.8899999999999988</c:v>
                </c:pt>
                <c:pt idx="137">
                  <c:v>7.9139999999999997</c:v>
                </c:pt>
                <c:pt idx="138">
                  <c:v>7.8570000000000011</c:v>
                </c:pt>
                <c:pt idx="139">
                  <c:v>7.8250000000000002</c:v>
                </c:pt>
                <c:pt idx="140">
                  <c:v>7.8609999999999998</c:v>
                </c:pt>
                <c:pt idx="141">
                  <c:v>7.8899999999999988</c:v>
                </c:pt>
                <c:pt idx="142">
                  <c:v>7.7249999999999996</c:v>
                </c:pt>
                <c:pt idx="143">
                  <c:v>7.7939999999999996</c:v>
                </c:pt>
                <c:pt idx="144">
                  <c:v>7.7409999999999997</c:v>
                </c:pt>
                <c:pt idx="145">
                  <c:v>7.7480000000000002</c:v>
                </c:pt>
                <c:pt idx="146">
                  <c:v>7.7350000000000012</c:v>
                </c:pt>
                <c:pt idx="147">
                  <c:v>7.8140000000000001</c:v>
                </c:pt>
                <c:pt idx="148">
                  <c:v>7.6509999999999989</c:v>
                </c:pt>
                <c:pt idx="149">
                  <c:v>7.6579999999999995</c:v>
                </c:pt>
                <c:pt idx="150">
                  <c:v>7.6319999999999997</c:v>
                </c:pt>
                <c:pt idx="151">
                  <c:v>7.6590000000000007</c:v>
                </c:pt>
                <c:pt idx="152">
                  <c:v>7.6669999999999998</c:v>
                </c:pt>
                <c:pt idx="153">
                  <c:v>7.645999999999999</c:v>
                </c:pt>
                <c:pt idx="154">
                  <c:v>7.7679999999999989</c:v>
                </c:pt>
                <c:pt idx="155">
                  <c:v>7.7159999999999993</c:v>
                </c:pt>
                <c:pt idx="156">
                  <c:v>7.6050000000000013</c:v>
                </c:pt>
                <c:pt idx="157">
                  <c:v>7.6219999999999999</c:v>
                </c:pt>
                <c:pt idx="158">
                  <c:v>7.5980000000000008</c:v>
                </c:pt>
                <c:pt idx="159">
                  <c:v>7.5920000000000005</c:v>
                </c:pt>
                <c:pt idx="160">
                  <c:v>7.6189999999999998</c:v>
                </c:pt>
                <c:pt idx="161">
                  <c:v>7.7560000000000002</c:v>
                </c:pt>
                <c:pt idx="162">
                  <c:v>7.7469999999999999</c:v>
                </c:pt>
                <c:pt idx="163">
                  <c:v>7.6189999999999998</c:v>
                </c:pt>
                <c:pt idx="164">
                  <c:v>7.6560000000000006</c:v>
                </c:pt>
                <c:pt idx="165">
                  <c:v>7.6440000000000001</c:v>
                </c:pt>
                <c:pt idx="166">
                  <c:v>7.6569999999999991</c:v>
                </c:pt>
                <c:pt idx="167">
                  <c:v>7.6440000000000001</c:v>
                </c:pt>
                <c:pt idx="168">
                  <c:v>7.6029999999999998</c:v>
                </c:pt>
                <c:pt idx="169">
                  <c:v>7.5939999999999994</c:v>
                </c:pt>
                <c:pt idx="170">
                  <c:v>7.6029999999999998</c:v>
                </c:pt>
                <c:pt idx="171">
                  <c:v>7.6050000000000013</c:v>
                </c:pt>
                <c:pt idx="172">
                  <c:v>7.6219999999999999</c:v>
                </c:pt>
                <c:pt idx="173">
                  <c:v>8.125</c:v>
                </c:pt>
                <c:pt idx="174">
                  <c:v>8.0210000000000008</c:v>
                </c:pt>
                <c:pt idx="175">
                  <c:v>7.9219999999999997</c:v>
                </c:pt>
                <c:pt idx="176">
                  <c:v>7.8639999999999999</c:v>
                </c:pt>
                <c:pt idx="177">
                  <c:v>7.8810000000000002</c:v>
                </c:pt>
                <c:pt idx="178">
                  <c:v>7.918000000000001</c:v>
                </c:pt>
                <c:pt idx="179">
                  <c:v>8.1110000000000007</c:v>
                </c:pt>
                <c:pt idx="180">
                  <c:v>8.1560000000000006</c:v>
                </c:pt>
                <c:pt idx="181">
                  <c:v>7.8970000000000002</c:v>
                </c:pt>
                <c:pt idx="182">
                  <c:v>7.9429999999999996</c:v>
                </c:pt>
                <c:pt idx="183">
                  <c:v>7.8920000000000003</c:v>
                </c:pt>
                <c:pt idx="184">
                  <c:v>7.9749999999999996</c:v>
                </c:pt>
                <c:pt idx="185">
                  <c:v>7.9279999999999999</c:v>
                </c:pt>
                <c:pt idx="186">
                  <c:v>8.2569999999999997</c:v>
                </c:pt>
                <c:pt idx="187">
                  <c:v>8.0510000000000002</c:v>
                </c:pt>
                <c:pt idx="188">
                  <c:v>7.9590000000000005</c:v>
                </c:pt>
                <c:pt idx="189">
                  <c:v>7.9480000000000004</c:v>
                </c:pt>
                <c:pt idx="190">
                  <c:v>8.0109999999999992</c:v>
                </c:pt>
                <c:pt idx="191">
                  <c:v>7.9429999999999996</c:v>
                </c:pt>
                <c:pt idx="192">
                  <c:v>8.0530000000000008</c:v>
                </c:pt>
                <c:pt idx="193">
                  <c:v>7.8620000000000001</c:v>
                </c:pt>
                <c:pt idx="194">
                  <c:v>7.8070000000000004</c:v>
                </c:pt>
                <c:pt idx="195">
                  <c:v>7.8630000000000013</c:v>
                </c:pt>
                <c:pt idx="196">
                  <c:v>7.8949999999999987</c:v>
                </c:pt>
                <c:pt idx="197">
                  <c:v>7.891</c:v>
                </c:pt>
                <c:pt idx="198">
                  <c:v>7.9320000000000004</c:v>
                </c:pt>
                <c:pt idx="199">
                  <c:v>7.81</c:v>
                </c:pt>
                <c:pt idx="200">
                  <c:v>7.7530000000000001</c:v>
                </c:pt>
                <c:pt idx="201">
                  <c:v>7.766</c:v>
                </c:pt>
                <c:pt idx="202">
                  <c:v>7.7649999999999988</c:v>
                </c:pt>
                <c:pt idx="203">
                  <c:v>7.7699999999999987</c:v>
                </c:pt>
                <c:pt idx="204">
                  <c:v>7.9509999999999987</c:v>
                </c:pt>
                <c:pt idx="205">
                  <c:v>7.9689999999999994</c:v>
                </c:pt>
                <c:pt idx="206">
                  <c:v>7.8630000000000013</c:v>
                </c:pt>
                <c:pt idx="207">
                  <c:v>7.8710000000000004</c:v>
                </c:pt>
                <c:pt idx="208">
                  <c:v>7.8330000000000002</c:v>
                </c:pt>
                <c:pt idx="209">
                  <c:v>7.8420000000000005</c:v>
                </c:pt>
                <c:pt idx="210">
                  <c:v>7.8220000000000001</c:v>
                </c:pt>
                <c:pt idx="211">
                  <c:v>8.0660000000000007</c:v>
                </c:pt>
                <c:pt idx="212">
                  <c:v>7.8730000000000002</c:v>
                </c:pt>
                <c:pt idx="213">
                  <c:v>7.952</c:v>
                </c:pt>
                <c:pt idx="214">
                  <c:v>7.8890000000000002</c:v>
                </c:pt>
                <c:pt idx="215">
                  <c:v>7.8970000000000002</c:v>
                </c:pt>
                <c:pt idx="216">
                  <c:v>7.9219999999999997</c:v>
                </c:pt>
                <c:pt idx="217">
                  <c:v>7.9530000000000003</c:v>
                </c:pt>
                <c:pt idx="218">
                  <c:v>7.827</c:v>
                </c:pt>
                <c:pt idx="219">
                  <c:v>7.7720000000000002</c:v>
                </c:pt>
                <c:pt idx="220">
                  <c:v>7.8280000000000003</c:v>
                </c:pt>
                <c:pt idx="221">
                  <c:v>7.7810000000000006</c:v>
                </c:pt>
                <c:pt idx="222">
                  <c:v>7.8170000000000002</c:v>
                </c:pt>
                <c:pt idx="223">
                  <c:v>7.7189999999999994</c:v>
                </c:pt>
                <c:pt idx="224">
                  <c:v>7.6719999999999997</c:v>
                </c:pt>
                <c:pt idx="225">
                  <c:v>7.6530000000000005</c:v>
                </c:pt>
                <c:pt idx="226">
                  <c:v>7.8140000000000001</c:v>
                </c:pt>
                <c:pt idx="227">
                  <c:v>7.694</c:v>
                </c:pt>
                <c:pt idx="228">
                  <c:v>7.6980000000000004</c:v>
                </c:pt>
                <c:pt idx="229">
                  <c:v>7.7960000000000012</c:v>
                </c:pt>
                <c:pt idx="230">
                  <c:v>7.8819999999999997</c:v>
                </c:pt>
                <c:pt idx="231">
                  <c:v>7.8090000000000002</c:v>
                </c:pt>
                <c:pt idx="232">
                  <c:v>7.7450000000000001</c:v>
                </c:pt>
                <c:pt idx="233">
                  <c:v>7.82</c:v>
                </c:pt>
                <c:pt idx="234">
                  <c:v>7.7159999999999993</c:v>
                </c:pt>
                <c:pt idx="235">
                  <c:v>7.8029999999999999</c:v>
                </c:pt>
                <c:pt idx="236">
                  <c:v>7.9650000000000007</c:v>
                </c:pt>
                <c:pt idx="237">
                  <c:v>7.7739999999999991</c:v>
                </c:pt>
                <c:pt idx="238">
                  <c:v>7.7359999999999998</c:v>
                </c:pt>
                <c:pt idx="239">
                  <c:v>7.8220000000000001</c:v>
                </c:pt>
                <c:pt idx="240">
                  <c:v>7.8120000000000003</c:v>
                </c:pt>
                <c:pt idx="241">
                  <c:v>7.7560000000000002</c:v>
                </c:pt>
                <c:pt idx="242">
                  <c:v>7.806</c:v>
                </c:pt>
                <c:pt idx="243">
                  <c:v>7.7640000000000002</c:v>
                </c:pt>
                <c:pt idx="244">
                  <c:v>7.6669999999999998</c:v>
                </c:pt>
                <c:pt idx="245">
                  <c:v>7.7060000000000004</c:v>
                </c:pt>
                <c:pt idx="246">
                  <c:v>7.7249999999999996</c:v>
                </c:pt>
                <c:pt idx="247">
                  <c:v>8.0269999999999992</c:v>
                </c:pt>
                <c:pt idx="248">
                  <c:v>7.867</c:v>
                </c:pt>
                <c:pt idx="249">
                  <c:v>7.819</c:v>
                </c:pt>
                <c:pt idx="250">
                  <c:v>7.7909999999999995</c:v>
                </c:pt>
                <c:pt idx="251">
                  <c:v>7.7939999999999996</c:v>
                </c:pt>
                <c:pt idx="252">
                  <c:v>7.8029999999999999</c:v>
                </c:pt>
                <c:pt idx="253">
                  <c:v>8.0090000000000003</c:v>
                </c:pt>
                <c:pt idx="254">
                  <c:v>8.0329999999999995</c:v>
                </c:pt>
                <c:pt idx="255">
                  <c:v>7.8970000000000002</c:v>
                </c:pt>
                <c:pt idx="256">
                  <c:v>7.83</c:v>
                </c:pt>
                <c:pt idx="257">
                  <c:v>7.8360000000000003</c:v>
                </c:pt>
                <c:pt idx="258">
                  <c:v>7.7969999999999997</c:v>
                </c:pt>
                <c:pt idx="259">
                  <c:v>7.8140000000000001</c:v>
                </c:pt>
                <c:pt idx="260">
                  <c:v>8.1720000000000006</c:v>
                </c:pt>
                <c:pt idx="261">
                  <c:v>7.9980000000000002</c:v>
                </c:pt>
                <c:pt idx="262">
                  <c:v>7.7409999999999997</c:v>
                </c:pt>
                <c:pt idx="263">
                  <c:v>7.8869999999999987</c:v>
                </c:pt>
                <c:pt idx="264">
                  <c:v>7.8140000000000001</c:v>
                </c:pt>
                <c:pt idx="265">
                  <c:v>7.85</c:v>
                </c:pt>
                <c:pt idx="266">
                  <c:v>7.992</c:v>
                </c:pt>
                <c:pt idx="267">
                  <c:v>7.8409999999999993</c:v>
                </c:pt>
                <c:pt idx="268">
                  <c:v>7.778999999999999</c:v>
                </c:pt>
                <c:pt idx="269">
                  <c:v>7.7539999999999996</c:v>
                </c:pt>
                <c:pt idx="270">
                  <c:v>7.766</c:v>
                </c:pt>
                <c:pt idx="271">
                  <c:v>7.819</c:v>
                </c:pt>
                <c:pt idx="272">
                  <c:v>7.7569999999999997</c:v>
                </c:pt>
                <c:pt idx="273">
                  <c:v>7.7530000000000019</c:v>
                </c:pt>
                <c:pt idx="274">
                  <c:v>7.7405000000000017</c:v>
                </c:pt>
                <c:pt idx="275">
                  <c:v>7.7595000000000001</c:v>
                </c:pt>
                <c:pt idx="276">
                  <c:v>7.7165000000000008</c:v>
                </c:pt>
                <c:pt idx="277">
                  <c:v>7.681</c:v>
                </c:pt>
                <c:pt idx="278">
                  <c:v>7.7720000000000002</c:v>
                </c:pt>
                <c:pt idx="279">
                  <c:v>7.6764999999999999</c:v>
                </c:pt>
                <c:pt idx="280">
                  <c:v>7.6965000000000003</c:v>
                </c:pt>
                <c:pt idx="281">
                  <c:v>7.75</c:v>
                </c:pt>
                <c:pt idx="282">
                  <c:v>7.6955</c:v>
                </c:pt>
                <c:pt idx="283">
                  <c:v>7.6890000000000001</c:v>
                </c:pt>
                <c:pt idx="284">
                  <c:v>7.652499999999999</c:v>
                </c:pt>
                <c:pt idx="285">
                  <c:v>7.8264999999999985</c:v>
                </c:pt>
                <c:pt idx="286">
                  <c:v>7.7799999999999994</c:v>
                </c:pt>
                <c:pt idx="287">
                  <c:v>7.7765000000000004</c:v>
                </c:pt>
                <c:pt idx="288">
                  <c:v>7.8145000000000007</c:v>
                </c:pt>
                <c:pt idx="289">
                  <c:v>7.7800000000000011</c:v>
                </c:pt>
                <c:pt idx="290">
                  <c:v>7.7645000000000008</c:v>
                </c:pt>
                <c:pt idx="291">
                  <c:v>7.7680000000000025</c:v>
                </c:pt>
                <c:pt idx="292">
                  <c:v>7.7600000000000025</c:v>
                </c:pt>
                <c:pt idx="293">
                  <c:v>7.7419999999999991</c:v>
                </c:pt>
                <c:pt idx="294">
                  <c:v>7.7464999999999993</c:v>
                </c:pt>
                <c:pt idx="295">
                  <c:v>7.711999999999998</c:v>
                </c:pt>
                <c:pt idx="296">
                  <c:v>7.7260000000000009</c:v>
                </c:pt>
                <c:pt idx="297">
                  <c:v>7.8710000000000004</c:v>
                </c:pt>
                <c:pt idx="298">
                  <c:v>7.8849999999999998</c:v>
                </c:pt>
                <c:pt idx="299">
                  <c:v>7.85</c:v>
                </c:pt>
                <c:pt idx="300">
                  <c:v>7.859</c:v>
                </c:pt>
                <c:pt idx="301">
                  <c:v>7.8810000000000002</c:v>
                </c:pt>
                <c:pt idx="302">
                  <c:v>7.9219999999999997</c:v>
                </c:pt>
                <c:pt idx="303">
                  <c:v>7.9950000000000001</c:v>
                </c:pt>
                <c:pt idx="304">
                  <c:v>8.0220000000000002</c:v>
                </c:pt>
                <c:pt idx="305">
                  <c:v>7.9169999999999998</c:v>
                </c:pt>
                <c:pt idx="306">
                  <c:v>7.9069999999999991</c:v>
                </c:pt>
                <c:pt idx="307">
                  <c:v>7.9210000000000012</c:v>
                </c:pt>
                <c:pt idx="308">
                  <c:v>7.9950000000000001</c:v>
                </c:pt>
                <c:pt idx="309">
                  <c:v>7.9770000000000012</c:v>
                </c:pt>
                <c:pt idx="310">
                  <c:v>7.9629999999999992</c:v>
                </c:pt>
                <c:pt idx="311">
                  <c:v>7.8450000000000006</c:v>
                </c:pt>
                <c:pt idx="312">
                  <c:v>7.8789999999999996</c:v>
                </c:pt>
                <c:pt idx="313">
                  <c:v>7.9370000000000003</c:v>
                </c:pt>
                <c:pt idx="314">
                  <c:v>7.8929999999999989</c:v>
                </c:pt>
                <c:pt idx="315">
                  <c:v>7.7699999999999987</c:v>
                </c:pt>
                <c:pt idx="316">
                  <c:v>7.6719999999999997</c:v>
                </c:pt>
                <c:pt idx="317">
                  <c:v>7.6970000000000001</c:v>
                </c:pt>
                <c:pt idx="318">
                  <c:v>7.7519999999999998</c:v>
                </c:pt>
                <c:pt idx="319">
                  <c:v>7.7679999999999989</c:v>
                </c:pt>
                <c:pt idx="320">
                  <c:v>8.0020000000000007</c:v>
                </c:pt>
                <c:pt idx="321">
                  <c:v>7.9210000000000012</c:v>
                </c:pt>
                <c:pt idx="322">
                  <c:v>7.8469999999999995</c:v>
                </c:pt>
                <c:pt idx="323">
                  <c:v>8.0169999999999995</c:v>
                </c:pt>
                <c:pt idx="324">
                  <c:v>7.806</c:v>
                </c:pt>
                <c:pt idx="325">
                  <c:v>7.9730000000000008</c:v>
                </c:pt>
                <c:pt idx="326">
                  <c:v>8.1980000000000004</c:v>
                </c:pt>
                <c:pt idx="327">
                  <c:v>8.0730000000000004</c:v>
                </c:pt>
                <c:pt idx="328">
                  <c:v>7.8630000000000013</c:v>
                </c:pt>
                <c:pt idx="329">
                  <c:v>7.9550000000000001</c:v>
                </c:pt>
                <c:pt idx="330">
                  <c:v>7.9169999999999998</c:v>
                </c:pt>
                <c:pt idx="331">
                  <c:v>7.9800000000000013</c:v>
                </c:pt>
                <c:pt idx="332">
                  <c:v>8.11</c:v>
                </c:pt>
                <c:pt idx="333">
                  <c:v>8.0850000000000009</c:v>
                </c:pt>
                <c:pt idx="334">
                  <c:v>7.8780000000000001</c:v>
                </c:pt>
                <c:pt idx="335">
                  <c:v>7.9139999999999997</c:v>
                </c:pt>
                <c:pt idx="336">
                  <c:v>7.8899999999999988</c:v>
                </c:pt>
                <c:pt idx="337">
                  <c:v>7.87</c:v>
                </c:pt>
                <c:pt idx="338">
                  <c:v>7.875</c:v>
                </c:pt>
                <c:pt idx="339">
                  <c:v>7.7870000000000008</c:v>
                </c:pt>
                <c:pt idx="340">
                  <c:v>7.7780000000000005</c:v>
                </c:pt>
                <c:pt idx="341">
                  <c:v>7.7539999999999996</c:v>
                </c:pt>
                <c:pt idx="342">
                  <c:v>7.793000000000001</c:v>
                </c:pt>
                <c:pt idx="343">
                  <c:v>7.7769999999999992</c:v>
                </c:pt>
                <c:pt idx="344">
                  <c:v>7.6230000000000002</c:v>
                </c:pt>
                <c:pt idx="345">
                  <c:v>7.6189999999999998</c:v>
                </c:pt>
                <c:pt idx="346">
                  <c:v>7.6310000000000002</c:v>
                </c:pt>
                <c:pt idx="347">
                  <c:v>7.6109999999999998</c:v>
                </c:pt>
                <c:pt idx="348">
                  <c:v>7.6840000000000002</c:v>
                </c:pt>
                <c:pt idx="349">
                  <c:v>7.8070000000000004</c:v>
                </c:pt>
                <c:pt idx="350">
                  <c:v>7.7039999999999988</c:v>
                </c:pt>
                <c:pt idx="351">
                  <c:v>7.6909999999999998</c:v>
                </c:pt>
                <c:pt idx="352">
                  <c:v>7.6689999999999996</c:v>
                </c:pt>
                <c:pt idx="353">
                  <c:v>7.6890000000000001</c:v>
                </c:pt>
                <c:pt idx="354">
                  <c:v>7.8570000000000011</c:v>
                </c:pt>
                <c:pt idx="355">
                  <c:v>7.7180000000000009</c:v>
                </c:pt>
                <c:pt idx="356">
                  <c:v>7.5950000000000006</c:v>
                </c:pt>
                <c:pt idx="357">
                  <c:v>7.6159999999999997</c:v>
                </c:pt>
                <c:pt idx="358">
                  <c:v>7.6189999999999998</c:v>
                </c:pt>
                <c:pt idx="359">
                  <c:v>7.6159999999999997</c:v>
                </c:pt>
                <c:pt idx="360">
                  <c:v>7.6120000000000001</c:v>
                </c:pt>
                <c:pt idx="361">
                  <c:v>7.5179999999999989</c:v>
                </c:pt>
                <c:pt idx="362">
                  <c:v>7.5090000000000003</c:v>
                </c:pt>
                <c:pt idx="363">
                  <c:v>7.5379999999999994</c:v>
                </c:pt>
                <c:pt idx="364">
                  <c:v>7.4980000000000002</c:v>
                </c:pt>
                <c:pt idx="365">
                  <c:v>7.4980000000000002</c:v>
                </c:pt>
                <c:pt idx="366">
                  <c:v>7.7140000000000004</c:v>
                </c:pt>
                <c:pt idx="367">
                  <c:v>7.895999999999999</c:v>
                </c:pt>
                <c:pt idx="368">
                  <c:v>7.8639999999999999</c:v>
                </c:pt>
                <c:pt idx="369">
                  <c:v>7.8239999999999998</c:v>
                </c:pt>
                <c:pt idx="370">
                  <c:v>7.8390000000000004</c:v>
                </c:pt>
                <c:pt idx="371">
                  <c:v>7.827</c:v>
                </c:pt>
                <c:pt idx="372">
                  <c:v>8.0890000000000004</c:v>
                </c:pt>
                <c:pt idx="373">
                  <c:v>7.7050000000000001</c:v>
                </c:pt>
                <c:pt idx="374">
                  <c:v>7.7359999999999998</c:v>
                </c:pt>
                <c:pt idx="375">
                  <c:v>7.7</c:v>
                </c:pt>
                <c:pt idx="376">
                  <c:v>7.7219999999999995</c:v>
                </c:pt>
                <c:pt idx="377">
                  <c:v>7.7549999999999999</c:v>
                </c:pt>
                <c:pt idx="378">
                  <c:v>7.7329999999999997</c:v>
                </c:pt>
                <c:pt idx="379">
                  <c:v>7.8630000000000013</c:v>
                </c:pt>
                <c:pt idx="380">
                  <c:v>7.8620000000000001</c:v>
                </c:pt>
                <c:pt idx="381">
                  <c:v>7.7769999999999992</c:v>
                </c:pt>
                <c:pt idx="382">
                  <c:v>7.94</c:v>
                </c:pt>
                <c:pt idx="383">
                  <c:v>7.9779999999999998</c:v>
                </c:pt>
                <c:pt idx="384">
                  <c:v>7.706999999999999</c:v>
                </c:pt>
                <c:pt idx="385">
                  <c:v>7.6710000000000012</c:v>
                </c:pt>
                <c:pt idx="386">
                  <c:v>7.74</c:v>
                </c:pt>
                <c:pt idx="387">
                  <c:v>7.6470000000000002</c:v>
                </c:pt>
                <c:pt idx="388">
                  <c:v>7.668000000000001</c:v>
                </c:pt>
                <c:pt idx="389">
                  <c:v>7.7</c:v>
                </c:pt>
                <c:pt idx="390">
                  <c:v>7.7759999999999989</c:v>
                </c:pt>
                <c:pt idx="391">
                  <c:v>7.8070000000000004</c:v>
                </c:pt>
                <c:pt idx="392">
                  <c:v>7.6260000000000003</c:v>
                </c:pt>
                <c:pt idx="393">
                  <c:v>7.6650000000000009</c:v>
                </c:pt>
                <c:pt idx="394">
                  <c:v>7.5759999999999987</c:v>
                </c:pt>
                <c:pt idx="395">
                  <c:v>7.6519999999999992</c:v>
                </c:pt>
                <c:pt idx="396">
                  <c:v>7.5640000000000001</c:v>
                </c:pt>
                <c:pt idx="397">
                  <c:v>7.6740000000000013</c:v>
                </c:pt>
                <c:pt idx="398">
                  <c:v>7.5250000000000004</c:v>
                </c:pt>
                <c:pt idx="399">
                  <c:v>7.5969999999999995</c:v>
                </c:pt>
                <c:pt idx="400">
                  <c:v>7.5090000000000003</c:v>
                </c:pt>
                <c:pt idx="401">
                  <c:v>7.5930000000000009</c:v>
                </c:pt>
                <c:pt idx="402">
                  <c:v>7.4880000000000013</c:v>
                </c:pt>
                <c:pt idx="403">
                  <c:v>7.8400000000000007</c:v>
                </c:pt>
                <c:pt idx="404">
                  <c:v>7.5990000000000011</c:v>
                </c:pt>
                <c:pt idx="405">
                  <c:v>7.673</c:v>
                </c:pt>
                <c:pt idx="406">
                  <c:v>7.6319999999999997</c:v>
                </c:pt>
                <c:pt idx="407">
                  <c:v>7.6609999999999996</c:v>
                </c:pt>
                <c:pt idx="408">
                  <c:v>7.6</c:v>
                </c:pt>
                <c:pt idx="409">
                  <c:v>7.6150000000000002</c:v>
                </c:pt>
                <c:pt idx="410">
                  <c:v>7.5190000000000001</c:v>
                </c:pt>
                <c:pt idx="411">
                  <c:v>7.4770000000000012</c:v>
                </c:pt>
                <c:pt idx="412">
                  <c:v>7.5329999999999995</c:v>
                </c:pt>
                <c:pt idx="413">
                  <c:v>7.4659999999999993</c:v>
                </c:pt>
                <c:pt idx="414">
                  <c:v>7.5280000000000005</c:v>
                </c:pt>
                <c:pt idx="415">
                  <c:v>7.770999999999999</c:v>
                </c:pt>
                <c:pt idx="416">
                  <c:v>7.9629999999999992</c:v>
                </c:pt>
                <c:pt idx="417">
                  <c:v>7.9880000000000013</c:v>
                </c:pt>
                <c:pt idx="418">
                  <c:v>7.819</c:v>
                </c:pt>
                <c:pt idx="419">
                  <c:v>7.9099999999999993</c:v>
                </c:pt>
                <c:pt idx="420">
                  <c:v>7.8280000000000003</c:v>
                </c:pt>
                <c:pt idx="421">
                  <c:v>8.0640000000000001</c:v>
                </c:pt>
                <c:pt idx="422">
                  <c:v>7.7750000000000004</c:v>
                </c:pt>
                <c:pt idx="423">
                  <c:v>7.8170000000000002</c:v>
                </c:pt>
                <c:pt idx="424">
                  <c:v>7.8090000000000002</c:v>
                </c:pt>
                <c:pt idx="425">
                  <c:v>7.7849999999999993</c:v>
                </c:pt>
                <c:pt idx="426">
                  <c:v>7.7969999999999997</c:v>
                </c:pt>
                <c:pt idx="427">
                  <c:v>7.770999999999999</c:v>
                </c:pt>
                <c:pt idx="428">
                  <c:v>7.9069999999999991</c:v>
                </c:pt>
                <c:pt idx="429">
                  <c:v>7.8450000000000006</c:v>
                </c:pt>
                <c:pt idx="430">
                  <c:v>7.859</c:v>
                </c:pt>
                <c:pt idx="431">
                  <c:v>7.8710000000000004</c:v>
                </c:pt>
                <c:pt idx="432">
                  <c:v>7.8650000000000002</c:v>
                </c:pt>
                <c:pt idx="433">
                  <c:v>7.6760000000000002</c:v>
                </c:pt>
                <c:pt idx="434">
                  <c:v>7.7859999999999996</c:v>
                </c:pt>
                <c:pt idx="435">
                  <c:v>7.6579999999999995</c:v>
                </c:pt>
                <c:pt idx="436">
                  <c:v>7.7430000000000003</c:v>
                </c:pt>
                <c:pt idx="437">
                  <c:v>7.6719999999999997</c:v>
                </c:pt>
                <c:pt idx="438">
                  <c:v>7.8</c:v>
                </c:pt>
                <c:pt idx="439">
                  <c:v>7.8420000000000005</c:v>
                </c:pt>
                <c:pt idx="440">
                  <c:v>7.6609999999999996</c:v>
                </c:pt>
                <c:pt idx="441">
                  <c:v>7.6109999999999998</c:v>
                </c:pt>
                <c:pt idx="442">
                  <c:v>7.6859999999999999</c:v>
                </c:pt>
                <c:pt idx="443">
                  <c:v>7.6079999999999997</c:v>
                </c:pt>
                <c:pt idx="444">
                  <c:v>7.6849999999999996</c:v>
                </c:pt>
                <c:pt idx="445">
                  <c:v>7.867</c:v>
                </c:pt>
                <c:pt idx="446">
                  <c:v>7.8469999999999995</c:v>
                </c:pt>
                <c:pt idx="447">
                  <c:v>7.7170000000000005</c:v>
                </c:pt>
                <c:pt idx="448">
                  <c:v>7.6890000000000001</c:v>
                </c:pt>
                <c:pt idx="449">
                  <c:v>7.6890000000000001</c:v>
                </c:pt>
                <c:pt idx="450">
                  <c:v>7.7129999999999992</c:v>
                </c:pt>
                <c:pt idx="451">
                  <c:v>7.7219999999999995</c:v>
                </c:pt>
                <c:pt idx="452">
                  <c:v>8.0220000000000002</c:v>
                </c:pt>
                <c:pt idx="453">
                  <c:v>7.83</c:v>
                </c:pt>
                <c:pt idx="454">
                  <c:v>7.8490000000000011</c:v>
                </c:pt>
                <c:pt idx="455">
                  <c:v>7.9030000000000005</c:v>
                </c:pt>
                <c:pt idx="456">
                  <c:v>7.9120000000000008</c:v>
                </c:pt>
                <c:pt idx="457">
                  <c:v>7.7739999999999991</c:v>
                </c:pt>
                <c:pt idx="458">
                  <c:v>7.6719999999999997</c:v>
                </c:pt>
                <c:pt idx="459">
                  <c:v>7.6569999999999991</c:v>
                </c:pt>
                <c:pt idx="460">
                  <c:v>7.6629999999999994</c:v>
                </c:pt>
                <c:pt idx="461">
                  <c:v>7.6829999999999998</c:v>
                </c:pt>
                <c:pt idx="462">
                  <c:v>7.7359999999999998</c:v>
                </c:pt>
                <c:pt idx="463">
                  <c:v>7.5</c:v>
                </c:pt>
                <c:pt idx="464">
                  <c:v>7.4770000000000012</c:v>
                </c:pt>
                <c:pt idx="465">
                  <c:v>7.4820000000000011</c:v>
                </c:pt>
                <c:pt idx="466">
                  <c:v>7.4560000000000004</c:v>
                </c:pt>
                <c:pt idx="467">
                  <c:v>7.5250000000000004</c:v>
                </c:pt>
                <c:pt idx="468">
                  <c:v>7.6399999999999988</c:v>
                </c:pt>
                <c:pt idx="469">
                  <c:v>7.6029999999999998</c:v>
                </c:pt>
                <c:pt idx="470">
                  <c:v>7.6239999999999997</c:v>
                </c:pt>
                <c:pt idx="471">
                  <c:v>7.6029999999999998</c:v>
                </c:pt>
                <c:pt idx="472">
                  <c:v>7.6029999999999998</c:v>
                </c:pt>
                <c:pt idx="473">
                  <c:v>7.5679999999999996</c:v>
                </c:pt>
                <c:pt idx="474">
                  <c:v>7.6970000000000001</c:v>
                </c:pt>
                <c:pt idx="475">
                  <c:v>7.9459999999999997</c:v>
                </c:pt>
                <c:pt idx="476">
                  <c:v>7.5129999999999999</c:v>
                </c:pt>
                <c:pt idx="477">
                  <c:v>7.5069999999999997</c:v>
                </c:pt>
                <c:pt idx="478">
                  <c:v>7.4960000000000004</c:v>
                </c:pt>
                <c:pt idx="479">
                  <c:v>7.5239999999999991</c:v>
                </c:pt>
                <c:pt idx="480">
                  <c:v>7.5620000000000003</c:v>
                </c:pt>
                <c:pt idx="481">
                  <c:v>7.8719999999999999</c:v>
                </c:pt>
                <c:pt idx="482">
                  <c:v>7.520999999999999</c:v>
                </c:pt>
                <c:pt idx="483">
                  <c:v>7.4859999999999998</c:v>
                </c:pt>
                <c:pt idx="484">
                  <c:v>7.4829999999999997</c:v>
                </c:pt>
                <c:pt idx="485">
                  <c:v>7.4770000000000012</c:v>
                </c:pt>
                <c:pt idx="486">
                  <c:v>7.528999999999999</c:v>
                </c:pt>
                <c:pt idx="487">
                  <c:v>7.706999999999999</c:v>
                </c:pt>
                <c:pt idx="488">
                  <c:v>8.0399999999999991</c:v>
                </c:pt>
                <c:pt idx="489">
                  <c:v>7.9509999999999987</c:v>
                </c:pt>
                <c:pt idx="490">
                  <c:v>7.8450000000000006</c:v>
                </c:pt>
                <c:pt idx="491">
                  <c:v>7.8370000000000006</c:v>
                </c:pt>
                <c:pt idx="492">
                  <c:v>7.85</c:v>
                </c:pt>
                <c:pt idx="493">
                  <c:v>7.8630000000000013</c:v>
                </c:pt>
                <c:pt idx="494">
                  <c:v>8.0449999999999999</c:v>
                </c:pt>
                <c:pt idx="495">
                  <c:v>7.9760000000000009</c:v>
                </c:pt>
                <c:pt idx="496">
                  <c:v>7.8570000000000011</c:v>
                </c:pt>
                <c:pt idx="497">
                  <c:v>7.854000000000001</c:v>
                </c:pt>
                <c:pt idx="498">
                  <c:v>7.854000000000001</c:v>
                </c:pt>
                <c:pt idx="499">
                  <c:v>7.7949999999999999</c:v>
                </c:pt>
                <c:pt idx="500">
                  <c:v>7.827</c:v>
                </c:pt>
                <c:pt idx="501">
                  <c:v>8.0540000000000003</c:v>
                </c:pt>
                <c:pt idx="502">
                  <c:v>7.93</c:v>
                </c:pt>
                <c:pt idx="503">
                  <c:v>7.85</c:v>
                </c:pt>
                <c:pt idx="504">
                  <c:v>7.8949999999999987</c:v>
                </c:pt>
                <c:pt idx="505">
                  <c:v>7.8630000000000013</c:v>
                </c:pt>
                <c:pt idx="506">
                  <c:v>7.891</c:v>
                </c:pt>
                <c:pt idx="507">
                  <c:v>7.891</c:v>
                </c:pt>
                <c:pt idx="508">
                  <c:v>7.7300000000000013</c:v>
                </c:pt>
                <c:pt idx="509">
                  <c:v>7.7110000000000003</c:v>
                </c:pt>
                <c:pt idx="510">
                  <c:v>7.6950000000000003</c:v>
                </c:pt>
                <c:pt idx="511">
                  <c:v>7.7679999999999989</c:v>
                </c:pt>
                <c:pt idx="512">
                  <c:v>7.7150000000000007</c:v>
                </c:pt>
                <c:pt idx="513">
                  <c:v>7.8379999999999992</c:v>
                </c:pt>
                <c:pt idx="514">
                  <c:v>7.8630000000000013</c:v>
                </c:pt>
                <c:pt idx="515">
                  <c:v>7.8390000000000004</c:v>
                </c:pt>
                <c:pt idx="516">
                  <c:v>7.8680000000000003</c:v>
                </c:pt>
                <c:pt idx="517">
                  <c:v>7.8819999999999997</c:v>
                </c:pt>
                <c:pt idx="518">
                  <c:v>7.99</c:v>
                </c:pt>
                <c:pt idx="519">
                  <c:v>7.979000000000001</c:v>
                </c:pt>
                <c:pt idx="520">
                  <c:v>7.8789999999999996</c:v>
                </c:pt>
                <c:pt idx="521">
                  <c:v>7.8600000000000012</c:v>
                </c:pt>
                <c:pt idx="522">
                  <c:v>7.8439999999999994</c:v>
                </c:pt>
                <c:pt idx="523">
                  <c:v>7.8439999999999994</c:v>
                </c:pt>
                <c:pt idx="524">
                  <c:v>7.8439999999999994</c:v>
                </c:pt>
                <c:pt idx="525">
                  <c:v>7.8989999999999991</c:v>
                </c:pt>
                <c:pt idx="526">
                  <c:v>7.8920000000000003</c:v>
                </c:pt>
                <c:pt idx="527">
                  <c:v>7.9019999999999992</c:v>
                </c:pt>
                <c:pt idx="528">
                  <c:v>7.8949999999999987</c:v>
                </c:pt>
                <c:pt idx="529">
                  <c:v>7.9349999999999996</c:v>
                </c:pt>
                <c:pt idx="530">
                  <c:v>7.7460000000000004</c:v>
                </c:pt>
                <c:pt idx="531">
                  <c:v>7.74</c:v>
                </c:pt>
                <c:pt idx="532">
                  <c:v>7.7350000000000012</c:v>
                </c:pt>
                <c:pt idx="533">
                  <c:v>7.7539999999999996</c:v>
                </c:pt>
                <c:pt idx="534">
                  <c:v>7.770999999999999</c:v>
                </c:pt>
                <c:pt idx="535">
                  <c:v>7.6790000000000003</c:v>
                </c:pt>
                <c:pt idx="536">
                  <c:v>7.7240000000000011</c:v>
                </c:pt>
                <c:pt idx="537">
                  <c:v>7.6340000000000003</c:v>
                </c:pt>
                <c:pt idx="538">
                  <c:v>7.7200000000000006</c:v>
                </c:pt>
                <c:pt idx="539">
                  <c:v>7.7030000000000003</c:v>
                </c:pt>
                <c:pt idx="540">
                  <c:v>7.694</c:v>
                </c:pt>
                <c:pt idx="541">
                  <c:v>7.6829999999999998</c:v>
                </c:pt>
                <c:pt idx="542">
                  <c:v>7.6310000000000002</c:v>
                </c:pt>
                <c:pt idx="543">
                  <c:v>7.6740000000000013</c:v>
                </c:pt>
                <c:pt idx="544">
                  <c:v>7.6509999999999989</c:v>
                </c:pt>
                <c:pt idx="545">
                  <c:v>7.7329999999999997</c:v>
                </c:pt>
                <c:pt idx="546">
                  <c:v>7.6849999999999996</c:v>
                </c:pt>
                <c:pt idx="547">
                  <c:v>7.706999999999999</c:v>
                </c:pt>
                <c:pt idx="548">
                  <c:v>7.7569999999999997</c:v>
                </c:pt>
                <c:pt idx="549">
                  <c:v>7.6260000000000003</c:v>
                </c:pt>
                <c:pt idx="550">
                  <c:v>7.6849999999999996</c:v>
                </c:pt>
                <c:pt idx="551">
                  <c:v>7.6890000000000001</c:v>
                </c:pt>
                <c:pt idx="552">
                  <c:v>7.6929999999999996</c:v>
                </c:pt>
                <c:pt idx="553">
                  <c:v>7.6790000000000003</c:v>
                </c:pt>
                <c:pt idx="554">
                  <c:v>7.6489999999999991</c:v>
                </c:pt>
                <c:pt idx="555">
                  <c:v>7.5789999999999988</c:v>
                </c:pt>
                <c:pt idx="556">
                  <c:v>7.604000000000001</c:v>
                </c:pt>
                <c:pt idx="557">
                  <c:v>7.6639999999999997</c:v>
                </c:pt>
                <c:pt idx="558">
                  <c:v>7.6230000000000002</c:v>
                </c:pt>
                <c:pt idx="559">
                  <c:v>7.6489999999999991</c:v>
                </c:pt>
                <c:pt idx="560">
                  <c:v>7.6790000000000003</c:v>
                </c:pt>
                <c:pt idx="561">
                  <c:v>7.6109999999999998</c:v>
                </c:pt>
                <c:pt idx="562">
                  <c:v>7.5709999999999997</c:v>
                </c:pt>
                <c:pt idx="563">
                  <c:v>7.5419999999999998</c:v>
                </c:pt>
                <c:pt idx="564">
                  <c:v>7.4880000000000013</c:v>
                </c:pt>
                <c:pt idx="565">
                  <c:v>7.5890000000000004</c:v>
                </c:pt>
                <c:pt idx="566">
                  <c:v>7.6440000000000001</c:v>
                </c:pt>
                <c:pt idx="567">
                  <c:v>7.51</c:v>
                </c:pt>
                <c:pt idx="568">
                  <c:v>7.4939999999999998</c:v>
                </c:pt>
                <c:pt idx="569">
                  <c:v>7.479000000000001</c:v>
                </c:pt>
                <c:pt idx="570">
                  <c:v>7.4139999999999997</c:v>
                </c:pt>
                <c:pt idx="571">
                  <c:v>7.4240000000000013</c:v>
                </c:pt>
                <c:pt idx="572">
                  <c:v>7.7409999999999997</c:v>
                </c:pt>
                <c:pt idx="573">
                  <c:v>7.5629999999999997</c:v>
                </c:pt>
                <c:pt idx="574">
                  <c:v>7.5310000000000006</c:v>
                </c:pt>
                <c:pt idx="575">
                  <c:v>7.5389999999999997</c:v>
                </c:pt>
                <c:pt idx="576">
                  <c:v>7.4809999999999999</c:v>
                </c:pt>
                <c:pt idx="577">
                  <c:v>7.56</c:v>
                </c:pt>
                <c:pt idx="578">
                  <c:v>7.4909999999999997</c:v>
                </c:pt>
                <c:pt idx="579">
                  <c:v>7.4120000000000008</c:v>
                </c:pt>
                <c:pt idx="580">
                  <c:v>7.3849999999999998</c:v>
                </c:pt>
                <c:pt idx="581">
                  <c:v>7.31</c:v>
                </c:pt>
                <c:pt idx="582">
                  <c:v>7.4189999999999996</c:v>
                </c:pt>
                <c:pt idx="583">
                  <c:v>7.3639999999999999</c:v>
                </c:pt>
                <c:pt idx="584">
                  <c:v>7.4159999999999995</c:v>
                </c:pt>
                <c:pt idx="585">
                  <c:v>7.4880000000000013</c:v>
                </c:pt>
                <c:pt idx="586">
                  <c:v>7.4850000000000012</c:v>
                </c:pt>
                <c:pt idx="587">
                  <c:v>7.4680000000000009</c:v>
                </c:pt>
                <c:pt idx="588">
                  <c:v>7.4870000000000001</c:v>
                </c:pt>
                <c:pt idx="589">
                  <c:v>7.4659999999999993</c:v>
                </c:pt>
                <c:pt idx="590">
                  <c:v>7.5789999999999988</c:v>
                </c:pt>
                <c:pt idx="591">
                  <c:v>7.5389999999999997</c:v>
                </c:pt>
                <c:pt idx="592">
                  <c:v>7.5849999999999991</c:v>
                </c:pt>
                <c:pt idx="593">
                  <c:v>7.4859999999999998</c:v>
                </c:pt>
                <c:pt idx="594">
                  <c:v>7.4850000000000012</c:v>
                </c:pt>
                <c:pt idx="595">
                  <c:v>7.5010000000000003</c:v>
                </c:pt>
                <c:pt idx="596">
                  <c:v>7.4680000000000009</c:v>
                </c:pt>
                <c:pt idx="597">
                  <c:v>7.5299999999999994</c:v>
                </c:pt>
                <c:pt idx="598">
                  <c:v>7.6429999999999989</c:v>
                </c:pt>
                <c:pt idx="599">
                  <c:v>7.569</c:v>
                </c:pt>
                <c:pt idx="600">
                  <c:v>7.5750000000000002</c:v>
                </c:pt>
                <c:pt idx="601">
                  <c:v>7.5990000000000011</c:v>
                </c:pt>
                <c:pt idx="602">
                  <c:v>7.5789999999999988</c:v>
                </c:pt>
                <c:pt idx="603">
                  <c:v>7.49</c:v>
                </c:pt>
                <c:pt idx="604">
                  <c:v>7.5409999999999995</c:v>
                </c:pt>
                <c:pt idx="605">
                  <c:v>7.5149999999999988</c:v>
                </c:pt>
                <c:pt idx="606">
                  <c:v>7.4760000000000009</c:v>
                </c:pt>
                <c:pt idx="607">
                  <c:v>7.5069999999999997</c:v>
                </c:pt>
                <c:pt idx="608">
                  <c:v>7.5299999999999994</c:v>
                </c:pt>
                <c:pt idx="609">
                  <c:v>7.3869999999999987</c:v>
                </c:pt>
                <c:pt idx="610">
                  <c:v>7.5140000000000002</c:v>
                </c:pt>
                <c:pt idx="611">
                  <c:v>7.4329999999999998</c:v>
                </c:pt>
                <c:pt idx="612">
                  <c:v>7.4159999999999995</c:v>
                </c:pt>
                <c:pt idx="613">
                  <c:v>7.42</c:v>
                </c:pt>
                <c:pt idx="614">
                  <c:v>7.5090000000000003</c:v>
                </c:pt>
                <c:pt idx="615">
                  <c:v>7.4489999999999998</c:v>
                </c:pt>
                <c:pt idx="616">
                  <c:v>7.4060000000000006</c:v>
                </c:pt>
                <c:pt idx="617">
                  <c:v>7.4539999999999988</c:v>
                </c:pt>
                <c:pt idx="618">
                  <c:v>7.4429999999999996</c:v>
                </c:pt>
                <c:pt idx="619">
                  <c:v>7.4340000000000002</c:v>
                </c:pt>
                <c:pt idx="620">
                  <c:v>7.4290000000000003</c:v>
                </c:pt>
                <c:pt idx="621">
                  <c:v>7.5060000000000002</c:v>
                </c:pt>
                <c:pt idx="622">
                  <c:v>7.5179999999999989</c:v>
                </c:pt>
                <c:pt idx="623">
                  <c:v>7.4770000000000012</c:v>
                </c:pt>
                <c:pt idx="624">
                  <c:v>7.51</c:v>
                </c:pt>
                <c:pt idx="625">
                  <c:v>7.5379999999999994</c:v>
                </c:pt>
                <c:pt idx="626">
                  <c:v>7.4880000000000013</c:v>
                </c:pt>
                <c:pt idx="627">
                  <c:v>7.4809999999999999</c:v>
                </c:pt>
                <c:pt idx="628">
                  <c:v>7.4489999999999998</c:v>
                </c:pt>
                <c:pt idx="629">
                  <c:v>7.4340000000000002</c:v>
                </c:pt>
                <c:pt idx="630">
                  <c:v>7.4939999999999998</c:v>
                </c:pt>
                <c:pt idx="631">
                  <c:v>7.5010000000000003</c:v>
                </c:pt>
                <c:pt idx="632">
                  <c:v>7.4889999999999999</c:v>
                </c:pt>
                <c:pt idx="633">
                  <c:v>7.6929999999999996</c:v>
                </c:pt>
                <c:pt idx="634">
                  <c:v>7.6109999999999998</c:v>
                </c:pt>
                <c:pt idx="635">
                  <c:v>7.51</c:v>
                </c:pt>
                <c:pt idx="636">
                  <c:v>7.5010000000000003</c:v>
                </c:pt>
                <c:pt idx="637">
                  <c:v>7.5400000000000009</c:v>
                </c:pt>
                <c:pt idx="638">
                  <c:v>7.6599999999999993</c:v>
                </c:pt>
                <c:pt idx="639">
                  <c:v>7.6010000000000009</c:v>
                </c:pt>
                <c:pt idx="640">
                  <c:v>7.6150000000000002</c:v>
                </c:pt>
                <c:pt idx="641">
                  <c:v>7.5650000000000004</c:v>
                </c:pt>
                <c:pt idx="642">
                  <c:v>7.5659999999999998</c:v>
                </c:pt>
                <c:pt idx="643">
                  <c:v>7.5490000000000013</c:v>
                </c:pt>
                <c:pt idx="644">
                  <c:v>7.5720000000000001</c:v>
                </c:pt>
                <c:pt idx="645">
                  <c:v>7.7099999999999991</c:v>
                </c:pt>
                <c:pt idx="646">
                  <c:v>7.6779999999999999</c:v>
                </c:pt>
                <c:pt idx="647">
                  <c:v>7.5739999999999998</c:v>
                </c:pt>
                <c:pt idx="648">
                  <c:v>7.5879999999999992</c:v>
                </c:pt>
                <c:pt idx="649">
                  <c:v>7.6180000000000003</c:v>
                </c:pt>
                <c:pt idx="650">
                  <c:v>7.6579999999999995</c:v>
                </c:pt>
                <c:pt idx="651">
                  <c:v>7.6820000000000004</c:v>
                </c:pt>
                <c:pt idx="652">
                  <c:v>7.68</c:v>
                </c:pt>
                <c:pt idx="653">
                  <c:v>7.5510000000000002</c:v>
                </c:pt>
                <c:pt idx="654">
                  <c:v>7.577</c:v>
                </c:pt>
                <c:pt idx="655">
                  <c:v>7.5759999999999987</c:v>
                </c:pt>
                <c:pt idx="656">
                  <c:v>7.6139999999999999</c:v>
                </c:pt>
                <c:pt idx="657">
                  <c:v>7.6349999999999998</c:v>
                </c:pt>
                <c:pt idx="658">
                  <c:v>7.8469999999999995</c:v>
                </c:pt>
                <c:pt idx="659">
                  <c:v>7.8019999999999996</c:v>
                </c:pt>
                <c:pt idx="660">
                  <c:v>7.7720000000000002</c:v>
                </c:pt>
                <c:pt idx="661">
                  <c:v>7.7430000000000003</c:v>
                </c:pt>
                <c:pt idx="662">
                  <c:v>7.7129999999999992</c:v>
                </c:pt>
                <c:pt idx="663">
                  <c:v>7.8929999999999989</c:v>
                </c:pt>
                <c:pt idx="664">
                  <c:v>7.75</c:v>
                </c:pt>
                <c:pt idx="665">
                  <c:v>7.8510000000000009</c:v>
                </c:pt>
                <c:pt idx="666">
                  <c:v>7.7859999999999996</c:v>
                </c:pt>
                <c:pt idx="667">
                  <c:v>7.7799999999999994</c:v>
                </c:pt>
                <c:pt idx="668">
                  <c:v>7.7720000000000002</c:v>
                </c:pt>
                <c:pt idx="669">
                  <c:v>7.7380000000000013</c:v>
                </c:pt>
                <c:pt idx="670">
                  <c:v>7.7489999999999997</c:v>
                </c:pt>
                <c:pt idx="671">
                  <c:v>7.867</c:v>
                </c:pt>
                <c:pt idx="672">
                  <c:v>7.8239999999999998</c:v>
                </c:pt>
                <c:pt idx="673">
                  <c:v>7.8360000000000003</c:v>
                </c:pt>
                <c:pt idx="674">
                  <c:v>7.831999999999999</c:v>
                </c:pt>
                <c:pt idx="675">
                  <c:v>7.8029999999999999</c:v>
                </c:pt>
                <c:pt idx="676">
                  <c:v>7.6959999999999997</c:v>
                </c:pt>
                <c:pt idx="677">
                  <c:v>7.8150000000000004</c:v>
                </c:pt>
                <c:pt idx="678">
                  <c:v>7.8079999999999998</c:v>
                </c:pt>
                <c:pt idx="679">
                  <c:v>7.7569999999999997</c:v>
                </c:pt>
                <c:pt idx="680">
                  <c:v>7.7389999999999999</c:v>
                </c:pt>
                <c:pt idx="681">
                  <c:v>7.7859999999999996</c:v>
                </c:pt>
                <c:pt idx="682">
                  <c:v>7.9060000000000006</c:v>
                </c:pt>
                <c:pt idx="683">
                  <c:v>7.9079999999999995</c:v>
                </c:pt>
                <c:pt idx="684">
                  <c:v>7.8710000000000004</c:v>
                </c:pt>
                <c:pt idx="685">
                  <c:v>7.8609999999999998</c:v>
                </c:pt>
                <c:pt idx="686">
                  <c:v>7.895999999999999</c:v>
                </c:pt>
                <c:pt idx="687">
                  <c:v>7.8409999999999993</c:v>
                </c:pt>
                <c:pt idx="688">
                  <c:v>7.9859999999999998</c:v>
                </c:pt>
                <c:pt idx="689">
                  <c:v>7.8719999999999999</c:v>
                </c:pt>
                <c:pt idx="690">
                  <c:v>7.8879999999999999</c:v>
                </c:pt>
                <c:pt idx="691">
                  <c:v>7.9240000000000013</c:v>
                </c:pt>
                <c:pt idx="692">
                  <c:v>7.8810000000000002</c:v>
                </c:pt>
                <c:pt idx="693">
                  <c:v>8.0129999999999999</c:v>
                </c:pt>
                <c:pt idx="694">
                  <c:v>7.8600000000000012</c:v>
                </c:pt>
                <c:pt idx="695">
                  <c:v>7.8810000000000002</c:v>
                </c:pt>
                <c:pt idx="696">
                  <c:v>7.895999999999999</c:v>
                </c:pt>
                <c:pt idx="697">
                  <c:v>7.8760000000000003</c:v>
                </c:pt>
                <c:pt idx="698">
                  <c:v>7.8769999999999998</c:v>
                </c:pt>
                <c:pt idx="699">
                  <c:v>8.0510000000000002</c:v>
                </c:pt>
                <c:pt idx="700">
                  <c:v>7.9049999999999994</c:v>
                </c:pt>
                <c:pt idx="701">
                  <c:v>7.88</c:v>
                </c:pt>
                <c:pt idx="702">
                  <c:v>7.9730000000000008</c:v>
                </c:pt>
                <c:pt idx="703">
                  <c:v>7.8650000000000002</c:v>
                </c:pt>
                <c:pt idx="704">
                  <c:v>7.8769999999999998</c:v>
                </c:pt>
                <c:pt idx="705">
                  <c:v>7.6879999999999997</c:v>
                </c:pt>
                <c:pt idx="706">
                  <c:v>7.5990000000000011</c:v>
                </c:pt>
                <c:pt idx="707">
                  <c:v>7.5609999999999999</c:v>
                </c:pt>
                <c:pt idx="708">
                  <c:v>7.5519999999999996</c:v>
                </c:pt>
                <c:pt idx="709">
                  <c:v>7.5930000000000009</c:v>
                </c:pt>
                <c:pt idx="710">
                  <c:v>7.6210000000000004</c:v>
                </c:pt>
                <c:pt idx="711">
                  <c:v>7.8070000000000004</c:v>
                </c:pt>
                <c:pt idx="712">
                  <c:v>7.6109999999999998</c:v>
                </c:pt>
                <c:pt idx="713">
                  <c:v>7.5759999999999987</c:v>
                </c:pt>
                <c:pt idx="714">
                  <c:v>7.5860000000000003</c:v>
                </c:pt>
                <c:pt idx="715">
                  <c:v>7.5879999999999992</c:v>
                </c:pt>
                <c:pt idx="716">
                  <c:v>7.6210000000000004</c:v>
                </c:pt>
                <c:pt idx="717">
                  <c:v>7.6050000000000013</c:v>
                </c:pt>
                <c:pt idx="718">
                  <c:v>7.6260000000000003</c:v>
                </c:pt>
                <c:pt idx="719">
                  <c:v>7.5939999999999994</c:v>
                </c:pt>
                <c:pt idx="720">
                  <c:v>7.6379999999999999</c:v>
                </c:pt>
                <c:pt idx="721">
                  <c:v>7.6449999999999987</c:v>
                </c:pt>
                <c:pt idx="722">
                  <c:v>7.6790000000000003</c:v>
                </c:pt>
                <c:pt idx="723">
                  <c:v>7.7050000000000001</c:v>
                </c:pt>
                <c:pt idx="724">
                  <c:v>7.653999999999999</c:v>
                </c:pt>
                <c:pt idx="725">
                  <c:v>7.5860000000000003</c:v>
                </c:pt>
                <c:pt idx="726">
                  <c:v>7.6489999999999991</c:v>
                </c:pt>
                <c:pt idx="727">
                  <c:v>7.65</c:v>
                </c:pt>
                <c:pt idx="728">
                  <c:v>7.6369999999999987</c:v>
                </c:pt>
                <c:pt idx="729">
                  <c:v>7.6980000000000004</c:v>
                </c:pt>
                <c:pt idx="730">
                  <c:v>7.5379999999999994</c:v>
                </c:pt>
                <c:pt idx="731">
                  <c:v>7.556</c:v>
                </c:pt>
                <c:pt idx="732">
                  <c:v>7.5510000000000002</c:v>
                </c:pt>
                <c:pt idx="733">
                  <c:v>7.5519999999999996</c:v>
                </c:pt>
                <c:pt idx="734">
                  <c:v>7.5490000000000013</c:v>
                </c:pt>
                <c:pt idx="735">
                  <c:v>7.5679999999999996</c:v>
                </c:pt>
                <c:pt idx="736">
                  <c:v>7.6650000000000009</c:v>
                </c:pt>
                <c:pt idx="737">
                  <c:v>7.5739999999999998</c:v>
                </c:pt>
                <c:pt idx="738">
                  <c:v>7.5890000000000004</c:v>
                </c:pt>
                <c:pt idx="739">
                  <c:v>7.5730000000000004</c:v>
                </c:pt>
                <c:pt idx="740">
                  <c:v>7.57</c:v>
                </c:pt>
                <c:pt idx="741">
                  <c:v>7.5519999999999996</c:v>
                </c:pt>
                <c:pt idx="742">
                  <c:v>7.5939999999999994</c:v>
                </c:pt>
                <c:pt idx="743">
                  <c:v>7.6</c:v>
                </c:pt>
                <c:pt idx="744">
                  <c:v>7.6070000000000011</c:v>
                </c:pt>
                <c:pt idx="745">
                  <c:v>7.5969999999999995</c:v>
                </c:pt>
                <c:pt idx="746">
                  <c:v>7.6</c:v>
                </c:pt>
                <c:pt idx="747">
                  <c:v>7.6230000000000002</c:v>
                </c:pt>
                <c:pt idx="748">
                  <c:v>7.6399999999999988</c:v>
                </c:pt>
                <c:pt idx="749">
                  <c:v>7.5110000000000001</c:v>
                </c:pt>
                <c:pt idx="750">
                  <c:v>7.5379999999999994</c:v>
                </c:pt>
                <c:pt idx="751">
                  <c:v>7.4939999999999998</c:v>
                </c:pt>
                <c:pt idx="752">
                  <c:v>7.5329999999999995</c:v>
                </c:pt>
                <c:pt idx="753">
                  <c:v>7.520999999999999</c:v>
                </c:pt>
                <c:pt idx="754">
                  <c:v>7.5490000000000013</c:v>
                </c:pt>
                <c:pt idx="755">
                  <c:v>7.9139999999999997</c:v>
                </c:pt>
                <c:pt idx="756">
                  <c:v>7.9370000000000003</c:v>
                </c:pt>
                <c:pt idx="757">
                  <c:v>7.8230000000000004</c:v>
                </c:pt>
                <c:pt idx="758">
                  <c:v>7.8330000000000002</c:v>
                </c:pt>
                <c:pt idx="759">
                  <c:v>7.8230000000000004</c:v>
                </c:pt>
                <c:pt idx="760">
                  <c:v>7.9129999999999994</c:v>
                </c:pt>
                <c:pt idx="761">
                  <c:v>8.0129999999999999</c:v>
                </c:pt>
                <c:pt idx="762">
                  <c:v>7.7889999999999997</c:v>
                </c:pt>
                <c:pt idx="763">
                  <c:v>7.7780000000000005</c:v>
                </c:pt>
                <c:pt idx="764">
                  <c:v>7.76</c:v>
                </c:pt>
                <c:pt idx="765">
                  <c:v>7.7430000000000003</c:v>
                </c:pt>
                <c:pt idx="766">
                  <c:v>7.7409999999999997</c:v>
                </c:pt>
                <c:pt idx="767">
                  <c:v>7.766</c:v>
                </c:pt>
                <c:pt idx="768">
                  <c:v>7.8639999999999999</c:v>
                </c:pt>
                <c:pt idx="769">
                  <c:v>7.8090000000000002</c:v>
                </c:pt>
                <c:pt idx="770">
                  <c:v>7.8239999999999998</c:v>
                </c:pt>
                <c:pt idx="771">
                  <c:v>7.8349999999999991</c:v>
                </c:pt>
                <c:pt idx="772">
                  <c:v>7.8330000000000002</c:v>
                </c:pt>
                <c:pt idx="773">
                  <c:v>7.8330000000000002</c:v>
                </c:pt>
                <c:pt idx="774">
                  <c:v>7.9379999999999997</c:v>
                </c:pt>
                <c:pt idx="775">
                  <c:v>7.8029999999999999</c:v>
                </c:pt>
                <c:pt idx="776">
                  <c:v>7.778999999999999</c:v>
                </c:pt>
                <c:pt idx="777">
                  <c:v>7.8150000000000004</c:v>
                </c:pt>
                <c:pt idx="778">
                  <c:v>7.8079999999999998</c:v>
                </c:pt>
                <c:pt idx="779">
                  <c:v>7.8450000000000006</c:v>
                </c:pt>
                <c:pt idx="780">
                  <c:v>7.793000000000001</c:v>
                </c:pt>
                <c:pt idx="781">
                  <c:v>7.8929999999999989</c:v>
                </c:pt>
                <c:pt idx="782">
                  <c:v>7.8150000000000004</c:v>
                </c:pt>
                <c:pt idx="783">
                  <c:v>7.7849999999999993</c:v>
                </c:pt>
                <c:pt idx="784">
                  <c:v>7.8179999999999996</c:v>
                </c:pt>
                <c:pt idx="785">
                  <c:v>7.8849999999999998</c:v>
                </c:pt>
                <c:pt idx="786">
                  <c:v>7.9670000000000005</c:v>
                </c:pt>
                <c:pt idx="787">
                  <c:v>7.854000000000001</c:v>
                </c:pt>
                <c:pt idx="788">
                  <c:v>7.9379999999999997</c:v>
                </c:pt>
                <c:pt idx="789">
                  <c:v>7.891</c:v>
                </c:pt>
                <c:pt idx="790">
                  <c:v>7.8920000000000003</c:v>
                </c:pt>
                <c:pt idx="791">
                  <c:v>7.8899999999999988</c:v>
                </c:pt>
                <c:pt idx="792">
                  <c:v>7.9459999999999997</c:v>
                </c:pt>
                <c:pt idx="793">
                  <c:v>7.798</c:v>
                </c:pt>
                <c:pt idx="794">
                  <c:v>7.8929999999999989</c:v>
                </c:pt>
                <c:pt idx="795">
                  <c:v>7.8570000000000011</c:v>
                </c:pt>
                <c:pt idx="796">
                  <c:v>7.8259999999999987</c:v>
                </c:pt>
                <c:pt idx="797">
                  <c:v>7.8630000000000013</c:v>
                </c:pt>
                <c:pt idx="798">
                  <c:v>7.8840000000000003</c:v>
                </c:pt>
                <c:pt idx="799">
                  <c:v>7.7530000000000001</c:v>
                </c:pt>
                <c:pt idx="800">
                  <c:v>7.7900000000000009</c:v>
                </c:pt>
                <c:pt idx="801">
                  <c:v>7.7750000000000004</c:v>
                </c:pt>
                <c:pt idx="802">
                  <c:v>7.8179999999999996</c:v>
                </c:pt>
                <c:pt idx="803">
                  <c:v>7.7739999999999991</c:v>
                </c:pt>
                <c:pt idx="804">
                  <c:v>7.8510000000000009</c:v>
                </c:pt>
                <c:pt idx="805">
                  <c:v>7.6740000000000013</c:v>
                </c:pt>
                <c:pt idx="806">
                  <c:v>7.7469999999999999</c:v>
                </c:pt>
                <c:pt idx="807">
                  <c:v>7.6420000000000003</c:v>
                </c:pt>
                <c:pt idx="808">
                  <c:v>7.6289999999999996</c:v>
                </c:pt>
                <c:pt idx="809">
                  <c:v>7.6100000000000012</c:v>
                </c:pt>
                <c:pt idx="810">
                  <c:v>7.6020000000000012</c:v>
                </c:pt>
                <c:pt idx="811">
                  <c:v>7.7129999999999992</c:v>
                </c:pt>
                <c:pt idx="812">
                  <c:v>7.6689999999999996</c:v>
                </c:pt>
                <c:pt idx="813">
                  <c:v>7.7619999999999987</c:v>
                </c:pt>
                <c:pt idx="814">
                  <c:v>7.7510000000000003</c:v>
                </c:pt>
                <c:pt idx="815">
                  <c:v>7.6440000000000001</c:v>
                </c:pt>
                <c:pt idx="816">
                  <c:v>7.6560000000000006</c:v>
                </c:pt>
                <c:pt idx="817">
                  <c:v>7.6489999999999991</c:v>
                </c:pt>
                <c:pt idx="818">
                  <c:v>7.6989999999999998</c:v>
                </c:pt>
                <c:pt idx="819">
                  <c:v>7.6790000000000003</c:v>
                </c:pt>
                <c:pt idx="820">
                  <c:v>7.596000000000001</c:v>
                </c:pt>
                <c:pt idx="821">
                  <c:v>7.6130000000000013</c:v>
                </c:pt>
                <c:pt idx="822">
                  <c:v>7.5920000000000005</c:v>
                </c:pt>
                <c:pt idx="823">
                  <c:v>7.6219999999999999</c:v>
                </c:pt>
                <c:pt idx="824">
                  <c:v>7.7320000000000011</c:v>
                </c:pt>
                <c:pt idx="825">
                  <c:v>7.6310000000000002</c:v>
                </c:pt>
                <c:pt idx="826">
                  <c:v>7.5469999999999997</c:v>
                </c:pt>
                <c:pt idx="827">
                  <c:v>7.5149999999999988</c:v>
                </c:pt>
                <c:pt idx="828">
                  <c:v>7.5379999999999994</c:v>
                </c:pt>
                <c:pt idx="829">
                  <c:v>7.6219999999999999</c:v>
                </c:pt>
                <c:pt idx="830">
                  <c:v>7.6074999999999999</c:v>
                </c:pt>
                <c:pt idx="831">
                  <c:v>7.6129999999999995</c:v>
                </c:pt>
                <c:pt idx="832">
                  <c:v>7.5564999999999998</c:v>
                </c:pt>
                <c:pt idx="833">
                  <c:v>7.569</c:v>
                </c:pt>
                <c:pt idx="834">
                  <c:v>7.5905000000000005</c:v>
                </c:pt>
                <c:pt idx="835">
                  <c:v>7.5544999999999991</c:v>
                </c:pt>
                <c:pt idx="836">
                  <c:v>7.7134999999999989</c:v>
                </c:pt>
                <c:pt idx="837">
                  <c:v>7.99</c:v>
                </c:pt>
                <c:pt idx="838">
                  <c:v>7.8574999999999999</c:v>
                </c:pt>
                <c:pt idx="839">
                  <c:v>7.8349999999999982</c:v>
                </c:pt>
                <c:pt idx="840">
                  <c:v>7.8795000000000002</c:v>
                </c:pt>
                <c:pt idx="841">
                  <c:v>7.8525000000000009</c:v>
                </c:pt>
                <c:pt idx="842">
                  <c:v>7.8384999999999989</c:v>
                </c:pt>
                <c:pt idx="843">
                  <c:v>7.8724999999999996</c:v>
                </c:pt>
                <c:pt idx="844">
                  <c:v>7.6760000000000002</c:v>
                </c:pt>
                <c:pt idx="845">
                  <c:v>7.6790000000000003</c:v>
                </c:pt>
                <c:pt idx="846">
                  <c:v>7.722500000000001</c:v>
                </c:pt>
                <c:pt idx="847">
                  <c:v>7.7319999999999975</c:v>
                </c:pt>
                <c:pt idx="848">
                  <c:v>7.7645000000000008</c:v>
                </c:pt>
                <c:pt idx="849">
                  <c:v>7.8895</c:v>
                </c:pt>
                <c:pt idx="850">
                  <c:v>7.6859999999999999</c:v>
                </c:pt>
                <c:pt idx="851">
                  <c:v>7.6779999999999999</c:v>
                </c:pt>
                <c:pt idx="852">
                  <c:v>7.6970000000000001</c:v>
                </c:pt>
                <c:pt idx="853">
                  <c:v>7.7120000000000006</c:v>
                </c:pt>
                <c:pt idx="854">
                  <c:v>7.7575000000000003</c:v>
                </c:pt>
                <c:pt idx="855">
                  <c:v>7.5149999999999988</c:v>
                </c:pt>
                <c:pt idx="856">
                  <c:v>7.6260000000000003</c:v>
                </c:pt>
                <c:pt idx="857">
                  <c:v>7.5190000000000001</c:v>
                </c:pt>
                <c:pt idx="858">
                  <c:v>7.5329999999999995</c:v>
                </c:pt>
                <c:pt idx="859">
                  <c:v>7.556</c:v>
                </c:pt>
                <c:pt idx="860">
                  <c:v>7.5460000000000012</c:v>
                </c:pt>
                <c:pt idx="861">
                  <c:v>7.6150000000000002</c:v>
                </c:pt>
                <c:pt idx="862">
                  <c:v>7.7309999999999999</c:v>
                </c:pt>
                <c:pt idx="863">
                  <c:v>7.7460000000000004</c:v>
                </c:pt>
                <c:pt idx="864">
                  <c:v>7.7460000000000004</c:v>
                </c:pt>
                <c:pt idx="865">
                  <c:v>7.7629999999999999</c:v>
                </c:pt>
                <c:pt idx="866">
                  <c:v>7.7629999999999999</c:v>
                </c:pt>
                <c:pt idx="867">
                  <c:v>7.7629999999999999</c:v>
                </c:pt>
                <c:pt idx="868">
                  <c:v>7.6349999999999998</c:v>
                </c:pt>
                <c:pt idx="869">
                  <c:v>7.5780000000000003</c:v>
                </c:pt>
                <c:pt idx="870">
                  <c:v>7.6219999999999999</c:v>
                </c:pt>
                <c:pt idx="871">
                  <c:v>7.6349999999999998</c:v>
                </c:pt>
                <c:pt idx="872">
                  <c:v>7.604000000000001</c:v>
                </c:pt>
                <c:pt idx="873">
                  <c:v>7.5950000000000006</c:v>
                </c:pt>
                <c:pt idx="874">
                  <c:v>7.6219999999999999</c:v>
                </c:pt>
                <c:pt idx="875">
                  <c:v>7.5540000000000003</c:v>
                </c:pt>
                <c:pt idx="876">
                  <c:v>7.5299999999999994</c:v>
                </c:pt>
                <c:pt idx="877">
                  <c:v>7.5409999999999995</c:v>
                </c:pt>
                <c:pt idx="878">
                  <c:v>7.5259999999999989</c:v>
                </c:pt>
                <c:pt idx="879">
                  <c:v>7.5510000000000002</c:v>
                </c:pt>
                <c:pt idx="880">
                  <c:v>7.8869999999999987</c:v>
                </c:pt>
                <c:pt idx="881">
                  <c:v>7.8689999999999998</c:v>
                </c:pt>
                <c:pt idx="882">
                  <c:v>7.7350000000000012</c:v>
                </c:pt>
                <c:pt idx="883">
                  <c:v>7.721000000000001</c:v>
                </c:pt>
                <c:pt idx="884">
                  <c:v>7.7140000000000004</c:v>
                </c:pt>
                <c:pt idx="885">
                  <c:v>7.766</c:v>
                </c:pt>
                <c:pt idx="886">
                  <c:v>7.88</c:v>
                </c:pt>
                <c:pt idx="887">
                  <c:v>8.1159999999999997</c:v>
                </c:pt>
                <c:pt idx="888">
                  <c:v>7.9829999999999997</c:v>
                </c:pt>
                <c:pt idx="889">
                  <c:v>7.9760000000000009</c:v>
                </c:pt>
                <c:pt idx="890">
                  <c:v>8.0060000000000002</c:v>
                </c:pt>
                <c:pt idx="891">
                  <c:v>7.9880000000000013</c:v>
                </c:pt>
                <c:pt idx="892">
                  <c:v>8.0210000000000008</c:v>
                </c:pt>
                <c:pt idx="893">
                  <c:v>7.9099999999999993</c:v>
                </c:pt>
                <c:pt idx="894">
                  <c:v>7.7309999999999999</c:v>
                </c:pt>
                <c:pt idx="895">
                  <c:v>7.729000000000001</c:v>
                </c:pt>
                <c:pt idx="896">
                  <c:v>7.7099999999999991</c:v>
                </c:pt>
                <c:pt idx="897">
                  <c:v>7.7260000000000009</c:v>
                </c:pt>
                <c:pt idx="898">
                  <c:v>7.7510000000000003</c:v>
                </c:pt>
                <c:pt idx="899">
                  <c:v>7.7829999999999995</c:v>
                </c:pt>
                <c:pt idx="900">
                  <c:v>7.6740000000000013</c:v>
                </c:pt>
                <c:pt idx="901">
                  <c:v>7.6740000000000013</c:v>
                </c:pt>
                <c:pt idx="902">
                  <c:v>7.6710000000000012</c:v>
                </c:pt>
                <c:pt idx="903">
                  <c:v>7.6929999999999996</c:v>
                </c:pt>
                <c:pt idx="904">
                  <c:v>7.7240000000000011</c:v>
                </c:pt>
                <c:pt idx="905">
                  <c:v>7.9770000000000012</c:v>
                </c:pt>
                <c:pt idx="906">
                  <c:v>8.0670000000000002</c:v>
                </c:pt>
                <c:pt idx="907">
                  <c:v>7.7879999999999994</c:v>
                </c:pt>
                <c:pt idx="908">
                  <c:v>7.8970000000000002</c:v>
                </c:pt>
                <c:pt idx="909">
                  <c:v>7.9060000000000006</c:v>
                </c:pt>
                <c:pt idx="910">
                  <c:v>7.7150000000000007</c:v>
                </c:pt>
                <c:pt idx="911">
                  <c:v>7.7990000000000013</c:v>
                </c:pt>
                <c:pt idx="912">
                  <c:v>8.0909999999999993</c:v>
                </c:pt>
                <c:pt idx="913">
                  <c:v>8.2240000000000002</c:v>
                </c:pt>
                <c:pt idx="914">
                  <c:v>8.0820000000000007</c:v>
                </c:pt>
                <c:pt idx="915">
                  <c:v>8.0890000000000004</c:v>
                </c:pt>
                <c:pt idx="916">
                  <c:v>8.1440000000000001</c:v>
                </c:pt>
                <c:pt idx="917">
                  <c:v>7.9509999999999987</c:v>
                </c:pt>
                <c:pt idx="918">
                  <c:v>7.9459999999999997</c:v>
                </c:pt>
                <c:pt idx="919">
                  <c:v>7.9069999999999991</c:v>
                </c:pt>
                <c:pt idx="920">
                  <c:v>7.7249999999999996</c:v>
                </c:pt>
                <c:pt idx="921">
                  <c:v>7.7249999999999996</c:v>
                </c:pt>
                <c:pt idx="922">
                  <c:v>7.7690000000000001</c:v>
                </c:pt>
                <c:pt idx="923">
                  <c:v>7.7389999999999999</c:v>
                </c:pt>
                <c:pt idx="924">
                  <c:v>8.1210000000000004</c:v>
                </c:pt>
                <c:pt idx="925">
                  <c:v>7.7510000000000003</c:v>
                </c:pt>
                <c:pt idx="926">
                  <c:v>7.9459999999999997</c:v>
                </c:pt>
                <c:pt idx="927">
                  <c:v>7.7969999999999997</c:v>
                </c:pt>
                <c:pt idx="928">
                  <c:v>7.9139999999999997</c:v>
                </c:pt>
                <c:pt idx="929">
                  <c:v>7.819</c:v>
                </c:pt>
                <c:pt idx="930">
                  <c:v>7.6740000000000013</c:v>
                </c:pt>
                <c:pt idx="931">
                  <c:v>7.846000000000001</c:v>
                </c:pt>
                <c:pt idx="932">
                  <c:v>7.7879999999999994</c:v>
                </c:pt>
                <c:pt idx="933">
                  <c:v>7.7230000000000008</c:v>
                </c:pt>
                <c:pt idx="934">
                  <c:v>7.6349999999999998</c:v>
                </c:pt>
                <c:pt idx="935">
                  <c:v>7.6029999999999998</c:v>
                </c:pt>
                <c:pt idx="936">
                  <c:v>7.734</c:v>
                </c:pt>
                <c:pt idx="937">
                  <c:v>7.7679999999999989</c:v>
                </c:pt>
                <c:pt idx="938">
                  <c:v>7.8689999999999998</c:v>
                </c:pt>
                <c:pt idx="939">
                  <c:v>7.7389999999999999</c:v>
                </c:pt>
                <c:pt idx="940">
                  <c:v>7.6989999999999998</c:v>
                </c:pt>
                <c:pt idx="941">
                  <c:v>7.653999999999999</c:v>
                </c:pt>
                <c:pt idx="942">
                  <c:v>7.6150000000000002</c:v>
                </c:pt>
                <c:pt idx="943">
                  <c:v>7.7320000000000011</c:v>
                </c:pt>
                <c:pt idx="944">
                  <c:v>7.721000000000001</c:v>
                </c:pt>
                <c:pt idx="945">
                  <c:v>7.5969999999999995</c:v>
                </c:pt>
                <c:pt idx="946">
                  <c:v>7.6629999999999994</c:v>
                </c:pt>
                <c:pt idx="947">
                  <c:v>7.5759999999999987</c:v>
                </c:pt>
                <c:pt idx="948">
                  <c:v>7.6020000000000012</c:v>
                </c:pt>
                <c:pt idx="949">
                  <c:v>7.6639999999999997</c:v>
                </c:pt>
                <c:pt idx="950">
                  <c:v>7.7769999999999992</c:v>
                </c:pt>
                <c:pt idx="951">
                  <c:v>7.6020000000000012</c:v>
                </c:pt>
                <c:pt idx="952">
                  <c:v>7.581999999999999</c:v>
                </c:pt>
                <c:pt idx="953">
                  <c:v>7.57</c:v>
                </c:pt>
                <c:pt idx="954">
                  <c:v>7.5720000000000001</c:v>
                </c:pt>
                <c:pt idx="955">
                  <c:v>7.6820000000000004</c:v>
                </c:pt>
                <c:pt idx="956">
                  <c:v>7.8010000000000002</c:v>
                </c:pt>
                <c:pt idx="957">
                  <c:v>7.7799999999999994</c:v>
                </c:pt>
                <c:pt idx="958">
                  <c:v>7.76</c:v>
                </c:pt>
                <c:pt idx="959">
                  <c:v>7.7769999999999992</c:v>
                </c:pt>
                <c:pt idx="960">
                  <c:v>7.7489999999999997</c:v>
                </c:pt>
                <c:pt idx="961">
                  <c:v>7.8869999999999987</c:v>
                </c:pt>
                <c:pt idx="962">
                  <c:v>7.7189999999999994</c:v>
                </c:pt>
                <c:pt idx="963">
                  <c:v>7.92</c:v>
                </c:pt>
                <c:pt idx="964">
                  <c:v>7.867</c:v>
                </c:pt>
                <c:pt idx="965">
                  <c:v>7.8630000000000013</c:v>
                </c:pt>
                <c:pt idx="966">
                  <c:v>7.8510000000000009</c:v>
                </c:pt>
                <c:pt idx="967">
                  <c:v>7.8819999999999997</c:v>
                </c:pt>
                <c:pt idx="968">
                  <c:v>7.6130000000000013</c:v>
                </c:pt>
                <c:pt idx="969">
                  <c:v>7.7170000000000005</c:v>
                </c:pt>
                <c:pt idx="970">
                  <c:v>7.6840000000000002</c:v>
                </c:pt>
                <c:pt idx="971">
                  <c:v>7.7159999999999993</c:v>
                </c:pt>
                <c:pt idx="972">
                  <c:v>7.7230000000000008</c:v>
                </c:pt>
                <c:pt idx="973">
                  <c:v>7.6470000000000002</c:v>
                </c:pt>
                <c:pt idx="974">
                  <c:v>7.74</c:v>
                </c:pt>
                <c:pt idx="975">
                  <c:v>7.7350000000000012</c:v>
                </c:pt>
                <c:pt idx="976">
                  <c:v>7.766</c:v>
                </c:pt>
                <c:pt idx="977">
                  <c:v>7.7300000000000013</c:v>
                </c:pt>
                <c:pt idx="978">
                  <c:v>7.7460000000000004</c:v>
                </c:pt>
                <c:pt idx="979">
                  <c:v>7.6070000000000011</c:v>
                </c:pt>
                <c:pt idx="980">
                  <c:v>7.6130000000000013</c:v>
                </c:pt>
                <c:pt idx="981">
                  <c:v>7.5069999999999997</c:v>
                </c:pt>
                <c:pt idx="982">
                  <c:v>7.4740000000000011</c:v>
                </c:pt>
                <c:pt idx="983">
                  <c:v>7.484</c:v>
                </c:pt>
                <c:pt idx="984">
                  <c:v>7.5629999999999997</c:v>
                </c:pt>
                <c:pt idx="985">
                  <c:v>7.7439999999999998</c:v>
                </c:pt>
                <c:pt idx="986">
                  <c:v>7.6820000000000004</c:v>
                </c:pt>
                <c:pt idx="987">
                  <c:v>7.6620000000000008</c:v>
                </c:pt>
                <c:pt idx="988">
                  <c:v>7.6239999999999997</c:v>
                </c:pt>
                <c:pt idx="989">
                  <c:v>7.645999999999999</c:v>
                </c:pt>
                <c:pt idx="990">
                  <c:v>7.6289999999999996</c:v>
                </c:pt>
                <c:pt idx="991">
                  <c:v>7.4939999999999998</c:v>
                </c:pt>
                <c:pt idx="992">
                  <c:v>7.4820000000000011</c:v>
                </c:pt>
                <c:pt idx="993">
                  <c:v>7.4950000000000001</c:v>
                </c:pt>
                <c:pt idx="994">
                  <c:v>7.4670000000000005</c:v>
                </c:pt>
                <c:pt idx="995">
                  <c:v>7.4880000000000013</c:v>
                </c:pt>
                <c:pt idx="996">
                  <c:v>7.6029999999999998</c:v>
                </c:pt>
                <c:pt idx="997">
                  <c:v>7.5739999999999998</c:v>
                </c:pt>
                <c:pt idx="998">
                  <c:v>7.51</c:v>
                </c:pt>
                <c:pt idx="999">
                  <c:v>7.4969999999999999</c:v>
                </c:pt>
                <c:pt idx="1000">
                  <c:v>7.528999999999999</c:v>
                </c:pt>
                <c:pt idx="1001">
                  <c:v>7.5179999999999989</c:v>
                </c:pt>
                <c:pt idx="1002">
                  <c:v>7.7249999999999996</c:v>
                </c:pt>
                <c:pt idx="1003">
                  <c:v>8.0980000000000008</c:v>
                </c:pt>
                <c:pt idx="1004">
                  <c:v>7.9880000000000013</c:v>
                </c:pt>
                <c:pt idx="1005">
                  <c:v>7.9459999999999997</c:v>
                </c:pt>
                <c:pt idx="1006">
                  <c:v>7.8879999999999999</c:v>
                </c:pt>
                <c:pt idx="1007">
                  <c:v>7.9049999999999994</c:v>
                </c:pt>
                <c:pt idx="1008">
                  <c:v>8.0180000000000007</c:v>
                </c:pt>
                <c:pt idx="1009">
                  <c:v>7.8789999999999996</c:v>
                </c:pt>
                <c:pt idx="1010">
                  <c:v>8.0630000000000006</c:v>
                </c:pt>
                <c:pt idx="1011">
                  <c:v>7.9960000000000004</c:v>
                </c:pt>
                <c:pt idx="1012">
                  <c:v>7.971000000000001</c:v>
                </c:pt>
                <c:pt idx="1013">
                  <c:v>7.9379999999999997</c:v>
                </c:pt>
                <c:pt idx="1014">
                  <c:v>7.9509999999999987</c:v>
                </c:pt>
                <c:pt idx="1015">
                  <c:v>7.7590000000000003</c:v>
                </c:pt>
                <c:pt idx="1016">
                  <c:v>7.8639999999999999</c:v>
                </c:pt>
                <c:pt idx="1017">
                  <c:v>7.8469999999999995</c:v>
                </c:pt>
                <c:pt idx="1018">
                  <c:v>7.8330000000000002</c:v>
                </c:pt>
                <c:pt idx="1019">
                  <c:v>7.8170000000000002</c:v>
                </c:pt>
                <c:pt idx="1020">
                  <c:v>7.8600000000000012</c:v>
                </c:pt>
                <c:pt idx="1021">
                  <c:v>7.8209999999999997</c:v>
                </c:pt>
                <c:pt idx="1022">
                  <c:v>7.8379999999999992</c:v>
                </c:pt>
                <c:pt idx="1023">
                  <c:v>7.8150000000000004</c:v>
                </c:pt>
                <c:pt idx="1024">
                  <c:v>7.7569999999999997</c:v>
                </c:pt>
                <c:pt idx="1025">
                  <c:v>7.8070000000000004</c:v>
                </c:pt>
                <c:pt idx="1026">
                  <c:v>7.8730000000000002</c:v>
                </c:pt>
                <c:pt idx="1027">
                  <c:v>7.5019999999999998</c:v>
                </c:pt>
                <c:pt idx="1028">
                  <c:v>7.8490000000000011</c:v>
                </c:pt>
                <c:pt idx="1029">
                  <c:v>7.7679999999999989</c:v>
                </c:pt>
                <c:pt idx="1030">
                  <c:v>7.7739999999999991</c:v>
                </c:pt>
                <c:pt idx="1031">
                  <c:v>7.6569999999999991</c:v>
                </c:pt>
                <c:pt idx="1032">
                  <c:v>7.6760000000000002</c:v>
                </c:pt>
                <c:pt idx="1033">
                  <c:v>7.7469999999999999</c:v>
                </c:pt>
                <c:pt idx="1034">
                  <c:v>7.6340000000000003</c:v>
                </c:pt>
                <c:pt idx="1035">
                  <c:v>7.8659999999999997</c:v>
                </c:pt>
                <c:pt idx="1036">
                  <c:v>7.7849999999999993</c:v>
                </c:pt>
                <c:pt idx="1037">
                  <c:v>7.7750000000000004</c:v>
                </c:pt>
                <c:pt idx="1038">
                  <c:v>7.721000000000001</c:v>
                </c:pt>
                <c:pt idx="1039">
                  <c:v>7.7320000000000011</c:v>
                </c:pt>
                <c:pt idx="1040">
                  <c:v>7.4969999999999999</c:v>
                </c:pt>
                <c:pt idx="1041">
                  <c:v>7.6970000000000001</c:v>
                </c:pt>
                <c:pt idx="1042">
                  <c:v>7.6509999999999989</c:v>
                </c:pt>
                <c:pt idx="1043">
                  <c:v>7.6710000000000012</c:v>
                </c:pt>
                <c:pt idx="1044">
                  <c:v>7.6260000000000003</c:v>
                </c:pt>
                <c:pt idx="1045">
                  <c:v>7.6440000000000001</c:v>
                </c:pt>
                <c:pt idx="1046">
                  <c:v>7.56</c:v>
                </c:pt>
                <c:pt idx="1047">
                  <c:v>7.6210000000000004</c:v>
                </c:pt>
                <c:pt idx="1048">
                  <c:v>7.6360000000000001</c:v>
                </c:pt>
                <c:pt idx="1049">
                  <c:v>7.6349999999999998</c:v>
                </c:pt>
                <c:pt idx="1050">
                  <c:v>7.5679999999999996</c:v>
                </c:pt>
                <c:pt idx="1051">
                  <c:v>7.6</c:v>
                </c:pt>
                <c:pt idx="1052">
                  <c:v>7.5129999999999999</c:v>
                </c:pt>
                <c:pt idx="1053">
                  <c:v>7.6280000000000001</c:v>
                </c:pt>
                <c:pt idx="1054">
                  <c:v>7.6820000000000004</c:v>
                </c:pt>
                <c:pt idx="1055">
                  <c:v>7.6280000000000001</c:v>
                </c:pt>
                <c:pt idx="1056">
                  <c:v>7.528999999999999</c:v>
                </c:pt>
                <c:pt idx="1057">
                  <c:v>7.5329999999999995</c:v>
                </c:pt>
                <c:pt idx="1058">
                  <c:v>7.7530000000000001</c:v>
                </c:pt>
                <c:pt idx="1059">
                  <c:v>7.6989999999999998</c:v>
                </c:pt>
                <c:pt idx="1060">
                  <c:v>7.7640000000000002</c:v>
                </c:pt>
                <c:pt idx="1061">
                  <c:v>7.6659999999999995</c:v>
                </c:pt>
                <c:pt idx="1062">
                  <c:v>7.76</c:v>
                </c:pt>
                <c:pt idx="1063">
                  <c:v>7.6569999999999991</c:v>
                </c:pt>
                <c:pt idx="1064">
                  <c:v>7.7359999999999998</c:v>
                </c:pt>
                <c:pt idx="1065">
                  <c:v>7.5900000000000007</c:v>
                </c:pt>
                <c:pt idx="1066">
                  <c:v>7.6159999999999997</c:v>
                </c:pt>
                <c:pt idx="1067">
                  <c:v>7.581999999999999</c:v>
                </c:pt>
                <c:pt idx="1068">
                  <c:v>7.5720000000000001</c:v>
                </c:pt>
                <c:pt idx="1069">
                  <c:v>7.5340000000000007</c:v>
                </c:pt>
                <c:pt idx="1070">
                  <c:v>7.5620000000000003</c:v>
                </c:pt>
                <c:pt idx="1071">
                  <c:v>7.596000000000001</c:v>
                </c:pt>
                <c:pt idx="1072">
                  <c:v>7.5570000000000004</c:v>
                </c:pt>
                <c:pt idx="1073">
                  <c:v>7.6059999999999999</c:v>
                </c:pt>
                <c:pt idx="1074">
                  <c:v>7.5529999999999999</c:v>
                </c:pt>
                <c:pt idx="1075">
                  <c:v>7.5629999999999997</c:v>
                </c:pt>
                <c:pt idx="1076">
                  <c:v>7.581999999999999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A1-4BAF-BCD2-A0E5D4B7E25C}"/>
            </c:ext>
          </c:extLst>
        </c:ser>
        <c:ser>
          <c:idx val="5"/>
          <c:order val="5"/>
          <c:tx>
            <c:strRef>
              <c:f>'C031JI_2'!$K$4:$K$5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'C031JI_2'!$A$6:$E$1084</c:f>
              <c:multiLvlStrCache>
                <c:ptCount val="1077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12</c:v>
                  </c:pt>
                  <c:pt idx="21">
                    <c:v>16</c:v>
                  </c:pt>
                  <c:pt idx="22">
                    <c:v>20</c:v>
                  </c:pt>
                  <c:pt idx="23">
                    <c:v>24</c:v>
                  </c:pt>
                  <c:pt idx="24">
                    <c:v>1</c:v>
                  </c:pt>
                  <c:pt idx="25">
                    <c:v>5</c:v>
                  </c:pt>
                  <c:pt idx="26">
                    <c:v>9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19</c:v>
                  </c:pt>
                  <c:pt idx="41">
                    <c:v>23</c:v>
                  </c:pt>
                  <c:pt idx="42">
                    <c:v>4</c:v>
                  </c:pt>
                  <c:pt idx="43">
                    <c:v>8</c:v>
                  </c:pt>
                  <c:pt idx="44">
                    <c:v>12</c:v>
                  </c:pt>
                  <c:pt idx="45">
                    <c:v>16</c:v>
                  </c:pt>
                  <c:pt idx="46">
                    <c:v>20</c:v>
                  </c:pt>
                  <c:pt idx="47">
                    <c:v>24</c:v>
                  </c:pt>
                  <c:pt idx="48">
                    <c:v>1</c:v>
                  </c:pt>
                  <c:pt idx="49">
                    <c:v>5</c:v>
                  </c:pt>
                  <c:pt idx="50">
                    <c:v>9</c:v>
                  </c:pt>
                  <c:pt idx="51">
                    <c:v>13</c:v>
                  </c:pt>
                  <c:pt idx="52">
                    <c:v>17</c:v>
                  </c:pt>
                  <c:pt idx="53">
                    <c:v>21</c:v>
                  </c:pt>
                  <c:pt idx="54">
                    <c:v>25</c:v>
                  </c:pt>
                  <c:pt idx="55">
                    <c:v>2</c:v>
                  </c:pt>
                  <c:pt idx="56">
                    <c:v>6</c:v>
                  </c:pt>
                  <c:pt idx="57">
                    <c:v>10</c:v>
                  </c:pt>
                  <c:pt idx="58">
                    <c:v>14</c:v>
                  </c:pt>
                  <c:pt idx="59">
                    <c:v>18</c:v>
                  </c:pt>
                  <c:pt idx="60">
                    <c:v>22</c:v>
                  </c:pt>
                  <c:pt idx="61">
                    <c:v>3</c:v>
                  </c:pt>
                  <c:pt idx="62">
                    <c:v>7</c:v>
                  </c:pt>
                  <c:pt idx="63">
                    <c:v>11</c:v>
                  </c:pt>
                  <c:pt idx="64">
                    <c:v>15</c:v>
                  </c:pt>
                  <c:pt idx="65">
                    <c:v>19</c:v>
                  </c:pt>
                  <c:pt idx="66">
                    <c:v>23</c:v>
                  </c:pt>
                  <c:pt idx="67">
                    <c:v>4</c:v>
                  </c:pt>
                  <c:pt idx="68">
                    <c:v>8</c:v>
                  </c:pt>
                  <c:pt idx="69">
                    <c:v>12</c:v>
                  </c:pt>
                  <c:pt idx="70">
                    <c:v>16</c:v>
                  </c:pt>
                  <c:pt idx="71">
                    <c:v>20</c:v>
                  </c:pt>
                  <c:pt idx="72">
                    <c:v>24</c:v>
                  </c:pt>
                  <c:pt idx="73">
                    <c:v>1</c:v>
                  </c:pt>
                  <c:pt idx="74">
                    <c:v>5</c:v>
                  </c:pt>
                  <c:pt idx="75">
                    <c:v>9</c:v>
                  </c:pt>
                  <c:pt idx="76">
                    <c:v>13</c:v>
                  </c:pt>
                  <c:pt idx="77">
                    <c:v>17</c:v>
                  </c:pt>
                  <c:pt idx="78">
                    <c:v>21</c:v>
                  </c:pt>
                  <c:pt idx="79">
                    <c:v>25</c:v>
                  </c:pt>
                  <c:pt idx="80">
                    <c:v>2</c:v>
                  </c:pt>
                  <c:pt idx="81">
                    <c:v>6</c:v>
                  </c:pt>
                  <c:pt idx="82">
                    <c:v>10</c:v>
                  </c:pt>
                  <c:pt idx="83">
                    <c:v>14</c:v>
                  </c:pt>
                  <c:pt idx="84">
                    <c:v>18</c:v>
                  </c:pt>
                  <c:pt idx="85">
                    <c:v>22</c:v>
                  </c:pt>
                  <c:pt idx="86">
                    <c:v>3</c:v>
                  </c:pt>
                  <c:pt idx="87">
                    <c:v>7</c:v>
                  </c:pt>
                  <c:pt idx="88">
                    <c:v>11</c:v>
                  </c:pt>
                  <c:pt idx="89">
                    <c:v>15</c:v>
                  </c:pt>
                  <c:pt idx="90">
                    <c:v>19</c:v>
                  </c:pt>
                  <c:pt idx="91">
                    <c:v>23</c:v>
                  </c:pt>
                  <c:pt idx="92">
                    <c:v>4</c:v>
                  </c:pt>
                  <c:pt idx="93">
                    <c:v>8</c:v>
                  </c:pt>
                  <c:pt idx="94">
                    <c:v>12</c:v>
                  </c:pt>
                  <c:pt idx="95">
                    <c:v>16</c:v>
                  </c:pt>
                  <c:pt idx="96">
                    <c:v>20</c:v>
                  </c:pt>
                  <c:pt idx="97">
                    <c:v>24</c:v>
                  </c:pt>
                  <c:pt idx="98">
                    <c:v>1</c:v>
                  </c:pt>
                  <c:pt idx="99">
                    <c:v>5</c:v>
                  </c:pt>
                  <c:pt idx="100">
                    <c:v>9</c:v>
                  </c:pt>
                  <c:pt idx="101">
                    <c:v>13</c:v>
                  </c:pt>
                  <c:pt idx="102">
                    <c:v>17</c:v>
                  </c:pt>
                  <c:pt idx="103">
                    <c:v>21</c:v>
                  </c:pt>
                  <c:pt idx="104">
                    <c:v>25</c:v>
                  </c:pt>
                  <c:pt idx="105">
                    <c:v>2</c:v>
                  </c:pt>
                  <c:pt idx="106">
                    <c:v>6</c:v>
                  </c:pt>
                  <c:pt idx="107">
                    <c:v>10</c:v>
                  </c:pt>
                  <c:pt idx="108">
                    <c:v>14</c:v>
                  </c:pt>
                  <c:pt idx="109">
                    <c:v>18</c:v>
                  </c:pt>
                  <c:pt idx="110">
                    <c:v>22</c:v>
                  </c:pt>
                  <c:pt idx="111">
                    <c:v>3</c:v>
                  </c:pt>
                  <c:pt idx="112">
                    <c:v>7</c:v>
                  </c:pt>
                  <c:pt idx="113">
                    <c:v>11</c:v>
                  </c:pt>
                  <c:pt idx="114">
                    <c:v>15</c:v>
                  </c:pt>
                  <c:pt idx="115">
                    <c:v>19</c:v>
                  </c:pt>
                  <c:pt idx="116">
                    <c:v>23</c:v>
                  </c:pt>
                  <c:pt idx="117">
                    <c:v>4</c:v>
                  </c:pt>
                  <c:pt idx="118">
                    <c:v>8</c:v>
                  </c:pt>
                  <c:pt idx="119">
                    <c:v>12</c:v>
                  </c:pt>
                  <c:pt idx="120">
                    <c:v>16</c:v>
                  </c:pt>
                  <c:pt idx="121">
                    <c:v>20</c:v>
                  </c:pt>
                  <c:pt idx="122">
                    <c:v>24</c:v>
                  </c:pt>
                  <c:pt idx="123">
                    <c:v>1</c:v>
                  </c:pt>
                  <c:pt idx="124">
                    <c:v>5</c:v>
                  </c:pt>
                  <c:pt idx="125">
                    <c:v>9</c:v>
                  </c:pt>
                  <c:pt idx="126">
                    <c:v>13</c:v>
                  </c:pt>
                  <c:pt idx="127">
                    <c:v>17</c:v>
                  </c:pt>
                  <c:pt idx="128">
                    <c:v>21</c:v>
                  </c:pt>
                  <c:pt idx="129">
                    <c:v>25</c:v>
                  </c:pt>
                  <c:pt idx="130">
                    <c:v>2</c:v>
                  </c:pt>
                  <c:pt idx="131">
                    <c:v>6</c:v>
                  </c:pt>
                  <c:pt idx="132">
                    <c:v>10</c:v>
                  </c:pt>
                  <c:pt idx="133">
                    <c:v>14</c:v>
                  </c:pt>
                  <c:pt idx="134">
                    <c:v>18</c:v>
                  </c:pt>
                  <c:pt idx="135">
                    <c:v>22</c:v>
                  </c:pt>
                  <c:pt idx="136">
                    <c:v>3</c:v>
                  </c:pt>
                  <c:pt idx="137">
                    <c:v>7</c:v>
                  </c:pt>
                  <c:pt idx="138">
                    <c:v>11</c:v>
                  </c:pt>
                  <c:pt idx="139">
                    <c:v>15</c:v>
                  </c:pt>
                  <c:pt idx="140">
                    <c:v>19</c:v>
                  </c:pt>
                  <c:pt idx="141">
                    <c:v>23</c:v>
                  </c:pt>
                  <c:pt idx="142">
                    <c:v>4</c:v>
                  </c:pt>
                  <c:pt idx="143">
                    <c:v>8</c:v>
                  </c:pt>
                  <c:pt idx="144">
                    <c:v>12</c:v>
                  </c:pt>
                  <c:pt idx="145">
                    <c:v>16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1</c:v>
                  </c:pt>
                  <c:pt idx="149">
                    <c:v>5</c:v>
                  </c:pt>
                  <c:pt idx="150">
                    <c:v>9</c:v>
                  </c:pt>
                  <c:pt idx="151">
                    <c:v>13</c:v>
                  </c:pt>
                  <c:pt idx="152">
                    <c:v>17</c:v>
                  </c:pt>
                  <c:pt idx="153">
                    <c:v>21</c:v>
                  </c:pt>
                  <c:pt idx="154">
                    <c:v>25</c:v>
                  </c:pt>
                  <c:pt idx="155">
                    <c:v>2</c:v>
                  </c:pt>
                  <c:pt idx="156">
                    <c:v>6</c:v>
                  </c:pt>
                  <c:pt idx="157">
                    <c:v>10</c:v>
                  </c:pt>
                  <c:pt idx="158">
                    <c:v>14</c:v>
                  </c:pt>
                  <c:pt idx="159">
                    <c:v>18</c:v>
                  </c:pt>
                  <c:pt idx="160">
                    <c:v>22</c:v>
                  </c:pt>
                  <c:pt idx="161">
                    <c:v>3</c:v>
                  </c:pt>
                  <c:pt idx="162">
                    <c:v>7</c:v>
                  </c:pt>
                  <c:pt idx="163">
                    <c:v>11</c:v>
                  </c:pt>
                  <c:pt idx="164">
                    <c:v>15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1</c:v>
                  </c:pt>
                  <c:pt idx="248">
                    <c:v>5</c:v>
                  </c:pt>
                  <c:pt idx="249">
                    <c:v>9</c:v>
                  </c:pt>
                  <c:pt idx="250">
                    <c:v>13</c:v>
                  </c:pt>
                  <c:pt idx="251">
                    <c:v>17</c:v>
                  </c:pt>
                  <c:pt idx="252">
                    <c:v>21</c:v>
                  </c:pt>
                  <c:pt idx="253">
                    <c:v>25</c:v>
                  </c:pt>
                  <c:pt idx="254">
                    <c:v>2</c:v>
                  </c:pt>
                  <c:pt idx="255">
                    <c:v>6</c:v>
                  </c:pt>
                  <c:pt idx="256">
                    <c:v>10</c:v>
                  </c:pt>
                  <c:pt idx="257">
                    <c:v>14</c:v>
                  </c:pt>
                  <c:pt idx="258">
                    <c:v>18</c:v>
                  </c:pt>
                  <c:pt idx="259">
                    <c:v>22</c:v>
                  </c:pt>
                  <c:pt idx="260">
                    <c:v>3</c:v>
                  </c:pt>
                  <c:pt idx="261">
                    <c:v>7</c:v>
                  </c:pt>
                  <c:pt idx="262">
                    <c:v>11</c:v>
                  </c:pt>
                  <c:pt idx="263">
                    <c:v>15</c:v>
                  </c:pt>
                  <c:pt idx="264">
                    <c:v>19</c:v>
                  </c:pt>
                  <c:pt idx="265">
                    <c:v>23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16</c:v>
                  </c:pt>
                  <c:pt idx="270">
                    <c:v>20</c:v>
                  </c:pt>
                  <c:pt idx="271">
                    <c:v>24</c:v>
                  </c:pt>
                  <c:pt idx="272">
                    <c:v>1</c:v>
                  </c:pt>
                  <c:pt idx="273">
                    <c:v>5</c:v>
                  </c:pt>
                  <c:pt idx="274">
                    <c:v>9</c:v>
                  </c:pt>
                  <c:pt idx="275">
                    <c:v>13</c:v>
                  </c:pt>
                  <c:pt idx="276">
                    <c:v>17</c:v>
                  </c:pt>
                  <c:pt idx="277">
                    <c:v>21</c:v>
                  </c:pt>
                  <c:pt idx="278">
                    <c:v>25</c:v>
                  </c:pt>
                  <c:pt idx="279">
                    <c:v>2</c:v>
                  </c:pt>
                  <c:pt idx="280">
                    <c:v>6</c:v>
                  </c:pt>
                  <c:pt idx="281">
                    <c:v>10</c:v>
                  </c:pt>
                  <c:pt idx="282">
                    <c:v>14</c:v>
                  </c:pt>
                  <c:pt idx="283">
                    <c:v>18</c:v>
                  </c:pt>
                  <c:pt idx="284">
                    <c:v>22</c:v>
                  </c:pt>
                  <c:pt idx="285">
                    <c:v>3</c:v>
                  </c:pt>
                  <c:pt idx="286">
                    <c:v>7</c:v>
                  </c:pt>
                  <c:pt idx="287">
                    <c:v>11</c:v>
                  </c:pt>
                  <c:pt idx="288">
                    <c:v>15</c:v>
                  </c:pt>
                  <c:pt idx="289">
                    <c:v>19</c:v>
                  </c:pt>
                  <c:pt idx="290">
                    <c:v>23</c:v>
                  </c:pt>
                  <c:pt idx="291">
                    <c:v>4</c:v>
                  </c:pt>
                  <c:pt idx="292">
                    <c:v>8</c:v>
                  </c:pt>
                  <c:pt idx="293">
                    <c:v>12</c:v>
                  </c:pt>
                  <c:pt idx="294">
                    <c:v>16</c:v>
                  </c:pt>
                  <c:pt idx="295">
                    <c:v>20</c:v>
                  </c:pt>
                  <c:pt idx="296">
                    <c:v>24</c:v>
                  </c:pt>
                  <c:pt idx="297">
                    <c:v>1</c:v>
                  </c:pt>
                  <c:pt idx="298">
                    <c:v>5</c:v>
                  </c:pt>
                  <c:pt idx="299">
                    <c:v>9</c:v>
                  </c:pt>
                  <c:pt idx="300">
                    <c:v>13</c:v>
                  </c:pt>
                  <c:pt idx="301">
                    <c:v>17</c:v>
                  </c:pt>
                  <c:pt idx="302">
                    <c:v>21</c:v>
                  </c:pt>
                  <c:pt idx="303">
                    <c:v>25</c:v>
                  </c:pt>
                  <c:pt idx="304">
                    <c:v>2</c:v>
                  </c:pt>
                  <c:pt idx="305">
                    <c:v>6</c:v>
                  </c:pt>
                  <c:pt idx="306">
                    <c:v>10</c:v>
                  </c:pt>
                  <c:pt idx="307">
                    <c:v>14</c:v>
                  </c:pt>
                  <c:pt idx="308">
                    <c:v>18</c:v>
                  </c:pt>
                  <c:pt idx="309">
                    <c:v>22</c:v>
                  </c:pt>
                  <c:pt idx="310">
                    <c:v>3</c:v>
                  </c:pt>
                  <c:pt idx="311">
                    <c:v>7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16</c:v>
                  </c:pt>
                  <c:pt idx="318">
                    <c:v>20</c:v>
                  </c:pt>
                  <c:pt idx="319">
                    <c:v>24</c:v>
                  </c:pt>
                  <c:pt idx="320">
                    <c:v>1</c:v>
                  </c:pt>
                  <c:pt idx="321">
                    <c:v>5</c:v>
                  </c:pt>
                  <c:pt idx="322">
                    <c:v>9</c:v>
                  </c:pt>
                  <c:pt idx="323">
                    <c:v>13</c:v>
                  </c:pt>
                  <c:pt idx="324">
                    <c:v>17</c:v>
                  </c:pt>
                  <c:pt idx="325">
                    <c:v>25</c:v>
                  </c:pt>
                  <c:pt idx="326">
                    <c:v>2</c:v>
                  </c:pt>
                  <c:pt idx="327">
                    <c:v>6</c:v>
                  </c:pt>
                  <c:pt idx="328">
                    <c:v>10</c:v>
                  </c:pt>
                  <c:pt idx="329">
                    <c:v>14</c:v>
                  </c:pt>
                  <c:pt idx="330">
                    <c:v>18</c:v>
                  </c:pt>
                  <c:pt idx="331">
                    <c:v>22</c:v>
                  </c:pt>
                  <c:pt idx="332">
                    <c:v>3</c:v>
                  </c:pt>
                  <c:pt idx="333">
                    <c:v>7</c:v>
                  </c:pt>
                  <c:pt idx="334">
                    <c:v>11</c:v>
                  </c:pt>
                  <c:pt idx="335">
                    <c:v>15</c:v>
                  </c:pt>
                  <c:pt idx="336">
                    <c:v>19</c:v>
                  </c:pt>
                  <c:pt idx="337">
                    <c:v>23</c:v>
                  </c:pt>
                  <c:pt idx="338">
                    <c:v>4</c:v>
                  </c:pt>
                  <c:pt idx="339">
                    <c:v>8</c:v>
                  </c:pt>
                  <c:pt idx="340">
                    <c:v>12</c:v>
                  </c:pt>
                  <c:pt idx="341">
                    <c:v>16</c:v>
                  </c:pt>
                  <c:pt idx="342">
                    <c:v>24</c:v>
                  </c:pt>
                  <c:pt idx="343">
                    <c:v>1</c:v>
                  </c:pt>
                  <c:pt idx="344">
                    <c:v>9</c:v>
                  </c:pt>
                  <c:pt idx="345">
                    <c:v>13</c:v>
                  </c:pt>
                  <c:pt idx="346">
                    <c:v>17</c:v>
                  </c:pt>
                  <c:pt idx="347">
                    <c:v>21</c:v>
                  </c:pt>
                  <c:pt idx="348">
                    <c:v>25</c:v>
                  </c:pt>
                  <c:pt idx="349">
                    <c:v>2</c:v>
                  </c:pt>
                  <c:pt idx="350">
                    <c:v>6</c:v>
                  </c:pt>
                  <c:pt idx="351">
                    <c:v>14</c:v>
                  </c:pt>
                  <c:pt idx="352">
                    <c:v>18</c:v>
                  </c:pt>
                  <c:pt idx="353">
                    <c:v>22</c:v>
                  </c:pt>
                  <c:pt idx="354">
                    <c:v>3</c:v>
                  </c:pt>
                  <c:pt idx="355">
                    <c:v>7</c:v>
                  </c:pt>
                  <c:pt idx="356">
                    <c:v>11</c:v>
                  </c:pt>
                  <c:pt idx="357">
                    <c:v>15</c:v>
                  </c:pt>
                  <c:pt idx="358">
                    <c:v>19</c:v>
                  </c:pt>
                  <c:pt idx="359">
                    <c:v>23</c:v>
                  </c:pt>
                  <c:pt idx="360">
                    <c:v>4</c:v>
                  </c:pt>
                  <c:pt idx="361">
                    <c:v>8</c:v>
                  </c:pt>
                  <c:pt idx="362">
                    <c:v>12</c:v>
                  </c:pt>
                  <c:pt idx="363">
                    <c:v>16</c:v>
                  </c:pt>
                  <c:pt idx="364">
                    <c:v>20</c:v>
                  </c:pt>
                  <c:pt idx="365">
                    <c:v>24</c:v>
                  </c:pt>
                  <c:pt idx="366">
                    <c:v>1</c:v>
                  </c:pt>
                  <c:pt idx="367">
                    <c:v>5</c:v>
                  </c:pt>
                  <c:pt idx="368">
                    <c:v>9</c:v>
                  </c:pt>
                  <c:pt idx="369">
                    <c:v>13</c:v>
                  </c:pt>
                  <c:pt idx="370">
                    <c:v>17</c:v>
                  </c:pt>
                  <c:pt idx="371">
                    <c:v>21</c:v>
                  </c:pt>
                  <c:pt idx="372">
                    <c:v>25</c:v>
                  </c:pt>
                  <c:pt idx="373">
                    <c:v>2</c:v>
                  </c:pt>
                  <c:pt idx="374">
                    <c:v>6</c:v>
                  </c:pt>
                  <c:pt idx="375">
                    <c:v>10</c:v>
                  </c:pt>
                  <c:pt idx="376">
                    <c:v>14</c:v>
                  </c:pt>
                  <c:pt idx="377">
                    <c:v>18</c:v>
                  </c:pt>
                  <c:pt idx="378">
                    <c:v>22</c:v>
                  </c:pt>
                  <c:pt idx="379">
                    <c:v>3</c:v>
                  </c:pt>
                  <c:pt idx="380">
                    <c:v>7</c:v>
                  </c:pt>
                  <c:pt idx="381">
                    <c:v>11</c:v>
                  </c:pt>
                  <c:pt idx="382">
                    <c:v>15</c:v>
                  </c:pt>
                  <c:pt idx="383">
                    <c:v>19</c:v>
                  </c:pt>
                  <c:pt idx="384">
                    <c:v>23</c:v>
                  </c:pt>
                  <c:pt idx="385">
                    <c:v>4</c:v>
                  </c:pt>
                  <c:pt idx="386">
                    <c:v>8</c:v>
                  </c:pt>
                  <c:pt idx="387">
                    <c:v>12</c:v>
                  </c:pt>
                  <c:pt idx="388">
                    <c:v>16</c:v>
                  </c:pt>
                  <c:pt idx="389">
                    <c:v>20</c:v>
                  </c:pt>
                  <c:pt idx="390">
                    <c:v>24</c:v>
                  </c:pt>
                  <c:pt idx="391">
                    <c:v>1</c:v>
                  </c:pt>
                  <c:pt idx="392">
                    <c:v>5</c:v>
                  </c:pt>
                  <c:pt idx="393">
                    <c:v>9</c:v>
                  </c:pt>
                  <c:pt idx="394">
                    <c:v>13</c:v>
                  </c:pt>
                  <c:pt idx="395">
                    <c:v>17</c:v>
                  </c:pt>
                  <c:pt idx="396">
                    <c:v>21</c:v>
                  </c:pt>
                  <c:pt idx="397">
                    <c:v>2</c:v>
                  </c:pt>
                  <c:pt idx="398">
                    <c:v>6</c:v>
                  </c:pt>
                  <c:pt idx="399">
                    <c:v>10</c:v>
                  </c:pt>
                  <c:pt idx="400">
                    <c:v>14</c:v>
                  </c:pt>
                  <c:pt idx="401">
                    <c:v>18</c:v>
                  </c:pt>
                  <c:pt idx="402">
                    <c:v>22</c:v>
                  </c:pt>
                  <c:pt idx="403">
                    <c:v>3</c:v>
                  </c:pt>
                  <c:pt idx="404">
                    <c:v>7</c:v>
                  </c:pt>
                  <c:pt idx="405">
                    <c:v>11</c:v>
                  </c:pt>
                  <c:pt idx="406">
                    <c:v>15</c:v>
                  </c:pt>
                  <c:pt idx="407">
                    <c:v>19</c:v>
                  </c:pt>
                  <c:pt idx="408">
                    <c:v>23</c:v>
                  </c:pt>
                  <c:pt idx="409">
                    <c:v>4</c:v>
                  </c:pt>
                  <c:pt idx="410">
                    <c:v>8</c:v>
                  </c:pt>
                  <c:pt idx="411">
                    <c:v>12</c:v>
                  </c:pt>
                  <c:pt idx="412">
                    <c:v>16</c:v>
                  </c:pt>
                  <c:pt idx="413">
                    <c:v>20</c:v>
                  </c:pt>
                  <c:pt idx="414">
                    <c:v>24</c:v>
                  </c:pt>
                  <c:pt idx="415">
                    <c:v>1</c:v>
                  </c:pt>
                  <c:pt idx="416">
                    <c:v>5</c:v>
                  </c:pt>
                  <c:pt idx="417">
                    <c:v>9</c:v>
                  </c:pt>
                  <c:pt idx="418">
                    <c:v>13</c:v>
                  </c:pt>
                  <c:pt idx="419">
                    <c:v>17</c:v>
                  </c:pt>
                  <c:pt idx="420">
                    <c:v>21</c:v>
                  </c:pt>
                  <c:pt idx="421">
                    <c:v>25</c:v>
                  </c:pt>
                  <c:pt idx="422">
                    <c:v>2</c:v>
                  </c:pt>
                  <c:pt idx="423">
                    <c:v>6</c:v>
                  </c:pt>
                  <c:pt idx="424">
                    <c:v>10</c:v>
                  </c:pt>
                  <c:pt idx="425">
                    <c:v>14</c:v>
                  </c:pt>
                  <c:pt idx="426">
                    <c:v>18</c:v>
                  </c:pt>
                  <c:pt idx="427">
                    <c:v>22</c:v>
                  </c:pt>
                  <c:pt idx="428">
                    <c:v>7</c:v>
                  </c:pt>
                  <c:pt idx="429">
                    <c:v>11</c:v>
                  </c:pt>
                  <c:pt idx="430">
                    <c:v>15</c:v>
                  </c:pt>
                  <c:pt idx="431">
                    <c:v>19</c:v>
                  </c:pt>
                  <c:pt idx="432">
                    <c:v>23</c:v>
                  </c:pt>
                  <c:pt idx="433">
                    <c:v>4</c:v>
                  </c:pt>
                  <c:pt idx="434">
                    <c:v>8</c:v>
                  </c:pt>
                  <c:pt idx="435">
                    <c:v>12</c:v>
                  </c:pt>
                  <c:pt idx="436">
                    <c:v>16</c:v>
                  </c:pt>
                  <c:pt idx="437">
                    <c:v>20</c:v>
                  </c:pt>
                  <c:pt idx="438">
                    <c:v>24</c:v>
                  </c:pt>
                  <c:pt idx="439">
                    <c:v>1</c:v>
                  </c:pt>
                  <c:pt idx="440">
                    <c:v>5</c:v>
                  </c:pt>
                  <c:pt idx="441">
                    <c:v>9</c:v>
                  </c:pt>
                  <c:pt idx="442">
                    <c:v>13</c:v>
                  </c:pt>
                  <c:pt idx="443">
                    <c:v>17</c:v>
                  </c:pt>
                  <c:pt idx="444">
                    <c:v>21</c:v>
                  </c:pt>
                  <c:pt idx="445">
                    <c:v>25</c:v>
                  </c:pt>
                  <c:pt idx="446">
                    <c:v>2</c:v>
                  </c:pt>
                  <c:pt idx="447">
                    <c:v>6</c:v>
                  </c:pt>
                  <c:pt idx="448">
                    <c:v>10</c:v>
                  </c:pt>
                  <c:pt idx="449">
                    <c:v>14</c:v>
                  </c:pt>
                  <c:pt idx="450">
                    <c:v>18</c:v>
                  </c:pt>
                  <c:pt idx="451">
                    <c:v>22</c:v>
                  </c:pt>
                  <c:pt idx="452">
                    <c:v>3</c:v>
                  </c:pt>
                  <c:pt idx="453">
                    <c:v>11</c:v>
                  </c:pt>
                  <c:pt idx="454">
                    <c:v>15</c:v>
                  </c:pt>
                  <c:pt idx="455">
                    <c:v>19</c:v>
                  </c:pt>
                  <c:pt idx="456">
                    <c:v>23</c:v>
                  </c:pt>
                  <c:pt idx="457">
                    <c:v>4</c:v>
                  </c:pt>
                  <c:pt idx="458">
                    <c:v>8</c:v>
                  </c:pt>
                  <c:pt idx="459">
                    <c:v>12</c:v>
                  </c:pt>
                  <c:pt idx="460">
                    <c:v>16</c:v>
                  </c:pt>
                  <c:pt idx="461">
                    <c:v>20</c:v>
                  </c:pt>
                  <c:pt idx="462">
                    <c:v>24</c:v>
                  </c:pt>
                  <c:pt idx="463">
                    <c:v>1</c:v>
                  </c:pt>
                  <c:pt idx="464">
                    <c:v>5</c:v>
                  </c:pt>
                  <c:pt idx="465">
                    <c:v>9</c:v>
                  </c:pt>
                  <c:pt idx="466">
                    <c:v>13</c:v>
                  </c:pt>
                  <c:pt idx="467">
                    <c:v>17</c:v>
                  </c:pt>
                  <c:pt idx="468">
                    <c:v>21</c:v>
                  </c:pt>
                  <c:pt idx="469">
                    <c:v>25</c:v>
                  </c:pt>
                  <c:pt idx="470">
                    <c:v>2</c:v>
                  </c:pt>
                  <c:pt idx="471">
                    <c:v>6</c:v>
                  </c:pt>
                  <c:pt idx="472">
                    <c:v>10</c:v>
                  </c:pt>
                  <c:pt idx="473">
                    <c:v>14</c:v>
                  </c:pt>
                  <c:pt idx="474">
                    <c:v>18</c:v>
                  </c:pt>
                  <c:pt idx="475">
                    <c:v>22</c:v>
                  </c:pt>
                  <c:pt idx="476">
                    <c:v>3</c:v>
                  </c:pt>
                  <c:pt idx="477">
                    <c:v>7</c:v>
                  </c:pt>
                  <c:pt idx="478">
                    <c:v>11</c:v>
                  </c:pt>
                  <c:pt idx="479">
                    <c:v>15</c:v>
                  </c:pt>
                  <c:pt idx="480">
                    <c:v>19</c:v>
                  </c:pt>
                  <c:pt idx="481">
                    <c:v>23</c:v>
                  </c:pt>
                  <c:pt idx="482">
                    <c:v>4</c:v>
                  </c:pt>
                  <c:pt idx="483">
                    <c:v>8</c:v>
                  </c:pt>
                  <c:pt idx="484">
                    <c:v>12</c:v>
                  </c:pt>
                  <c:pt idx="485">
                    <c:v>16</c:v>
                  </c:pt>
                  <c:pt idx="486">
                    <c:v>20</c:v>
                  </c:pt>
                  <c:pt idx="487">
                    <c:v>24</c:v>
                  </c:pt>
                  <c:pt idx="488">
                    <c:v>1</c:v>
                  </c:pt>
                  <c:pt idx="489">
                    <c:v>5</c:v>
                  </c:pt>
                  <c:pt idx="490">
                    <c:v>9</c:v>
                  </c:pt>
                  <c:pt idx="491">
                    <c:v>13</c:v>
                  </c:pt>
                  <c:pt idx="492">
                    <c:v>17</c:v>
                  </c:pt>
                  <c:pt idx="493">
                    <c:v>21</c:v>
                  </c:pt>
                  <c:pt idx="494">
                    <c:v>25</c:v>
                  </c:pt>
                  <c:pt idx="495">
                    <c:v>2</c:v>
                  </c:pt>
                  <c:pt idx="496">
                    <c:v>6</c:v>
                  </c:pt>
                  <c:pt idx="497">
                    <c:v>10</c:v>
                  </c:pt>
                  <c:pt idx="498">
                    <c:v>14</c:v>
                  </c:pt>
                  <c:pt idx="499">
                    <c:v>18</c:v>
                  </c:pt>
                  <c:pt idx="500">
                    <c:v>22</c:v>
                  </c:pt>
                  <c:pt idx="501">
                    <c:v>3</c:v>
                  </c:pt>
                  <c:pt idx="502">
                    <c:v>7</c:v>
                  </c:pt>
                  <c:pt idx="503">
                    <c:v>11</c:v>
                  </c:pt>
                  <c:pt idx="504">
                    <c:v>15</c:v>
                  </c:pt>
                  <c:pt idx="505">
                    <c:v>19</c:v>
                  </c:pt>
                  <c:pt idx="506">
                    <c:v>23</c:v>
                  </c:pt>
                  <c:pt idx="507">
                    <c:v>4</c:v>
                  </c:pt>
                  <c:pt idx="508">
                    <c:v>8</c:v>
                  </c:pt>
                  <c:pt idx="509">
                    <c:v>12</c:v>
                  </c:pt>
                  <c:pt idx="510">
                    <c:v>16</c:v>
                  </c:pt>
                  <c:pt idx="511">
                    <c:v>20</c:v>
                  </c:pt>
                  <c:pt idx="512">
                    <c:v>24</c:v>
                  </c:pt>
                  <c:pt idx="513">
                    <c:v>1</c:v>
                  </c:pt>
                  <c:pt idx="514">
                    <c:v>9</c:v>
                  </c:pt>
                  <c:pt idx="515">
                    <c:v>13</c:v>
                  </c:pt>
                  <c:pt idx="516">
                    <c:v>17</c:v>
                  </c:pt>
                  <c:pt idx="517">
                    <c:v>21</c:v>
                  </c:pt>
                  <c:pt idx="518">
                    <c:v>25</c:v>
                  </c:pt>
                  <c:pt idx="519">
                    <c:v>2</c:v>
                  </c:pt>
                  <c:pt idx="520">
                    <c:v>6</c:v>
                  </c:pt>
                  <c:pt idx="521">
                    <c:v>10</c:v>
                  </c:pt>
                  <c:pt idx="522">
                    <c:v>14</c:v>
                  </c:pt>
                  <c:pt idx="523">
                    <c:v>18</c:v>
                  </c:pt>
                  <c:pt idx="524">
                    <c:v>22</c:v>
                  </c:pt>
                  <c:pt idx="525">
                    <c:v>7</c:v>
                  </c:pt>
                  <c:pt idx="526">
                    <c:v>11</c:v>
                  </c:pt>
                  <c:pt idx="527">
                    <c:v>15</c:v>
                  </c:pt>
                  <c:pt idx="528">
                    <c:v>23</c:v>
                  </c:pt>
                  <c:pt idx="529">
                    <c:v>4</c:v>
                  </c:pt>
                  <c:pt idx="530">
                    <c:v>8</c:v>
                  </c:pt>
                  <c:pt idx="531">
                    <c:v>12</c:v>
                  </c:pt>
                  <c:pt idx="532">
                    <c:v>16</c:v>
                  </c:pt>
                  <c:pt idx="533">
                    <c:v>20</c:v>
                  </c:pt>
                  <c:pt idx="534">
                    <c:v>24</c:v>
                  </c:pt>
                  <c:pt idx="535">
                    <c:v>1</c:v>
                  </c:pt>
                  <c:pt idx="536">
                    <c:v>5</c:v>
                  </c:pt>
                  <c:pt idx="537">
                    <c:v>9</c:v>
                  </c:pt>
                  <c:pt idx="538">
                    <c:v>13</c:v>
                  </c:pt>
                  <c:pt idx="539">
                    <c:v>17</c:v>
                  </c:pt>
                  <c:pt idx="540">
                    <c:v>21</c:v>
                  </c:pt>
                  <c:pt idx="541">
                    <c:v>25</c:v>
                  </c:pt>
                  <c:pt idx="542">
                    <c:v>2</c:v>
                  </c:pt>
                  <c:pt idx="543">
                    <c:v>6</c:v>
                  </c:pt>
                  <c:pt idx="544">
                    <c:v>10</c:v>
                  </c:pt>
                  <c:pt idx="545">
                    <c:v>14</c:v>
                  </c:pt>
                  <c:pt idx="546">
                    <c:v>18</c:v>
                  </c:pt>
                  <c:pt idx="547">
                    <c:v>22</c:v>
                  </c:pt>
                  <c:pt idx="548">
                    <c:v>3</c:v>
                  </c:pt>
                  <c:pt idx="549">
                    <c:v>7</c:v>
                  </c:pt>
                  <c:pt idx="550">
                    <c:v>11</c:v>
                  </c:pt>
                  <c:pt idx="551">
                    <c:v>15</c:v>
                  </c:pt>
                  <c:pt idx="552">
                    <c:v>19</c:v>
                  </c:pt>
                  <c:pt idx="553">
                    <c:v>23</c:v>
                  </c:pt>
                  <c:pt idx="554">
                    <c:v>4</c:v>
                  </c:pt>
                  <c:pt idx="555">
                    <c:v>8</c:v>
                  </c:pt>
                  <c:pt idx="556">
                    <c:v>12</c:v>
                  </c:pt>
                  <c:pt idx="557">
                    <c:v>16</c:v>
                  </c:pt>
                  <c:pt idx="558">
                    <c:v>20</c:v>
                  </c:pt>
                  <c:pt idx="559">
                    <c:v>24</c:v>
                  </c:pt>
                  <c:pt idx="560">
                    <c:v>1</c:v>
                  </c:pt>
                  <c:pt idx="561">
                    <c:v>9</c:v>
                  </c:pt>
                  <c:pt idx="562">
                    <c:v>13</c:v>
                  </c:pt>
                  <c:pt idx="563">
                    <c:v>17</c:v>
                  </c:pt>
                  <c:pt idx="564">
                    <c:v>21</c:v>
                  </c:pt>
                  <c:pt idx="565">
                    <c:v>25</c:v>
                  </c:pt>
                  <c:pt idx="566">
                    <c:v>2</c:v>
                  </c:pt>
                  <c:pt idx="567">
                    <c:v>6</c:v>
                  </c:pt>
                  <c:pt idx="568">
                    <c:v>10</c:v>
                  </c:pt>
                  <c:pt idx="569">
                    <c:v>14</c:v>
                  </c:pt>
                  <c:pt idx="570">
                    <c:v>18</c:v>
                  </c:pt>
                  <c:pt idx="571">
                    <c:v>22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11</c:v>
                  </c:pt>
                  <c:pt idx="575">
                    <c:v>15</c:v>
                  </c:pt>
                  <c:pt idx="576">
                    <c:v>19</c:v>
                  </c:pt>
                  <c:pt idx="577">
                    <c:v>23</c:v>
                  </c:pt>
                  <c:pt idx="578">
                    <c:v>4</c:v>
                  </c:pt>
                  <c:pt idx="579">
                    <c:v>8</c:v>
                  </c:pt>
                  <c:pt idx="580">
                    <c:v>12</c:v>
                  </c:pt>
                  <c:pt idx="581">
                    <c:v>16</c:v>
                  </c:pt>
                  <c:pt idx="582">
                    <c:v>20</c:v>
                  </c:pt>
                  <c:pt idx="583">
                    <c:v>24</c:v>
                  </c:pt>
                  <c:pt idx="584">
                    <c:v>1</c:v>
                  </c:pt>
                  <c:pt idx="585">
                    <c:v>5</c:v>
                  </c:pt>
                  <c:pt idx="586">
                    <c:v>9</c:v>
                  </c:pt>
                  <c:pt idx="587">
                    <c:v>13</c:v>
                  </c:pt>
                  <c:pt idx="588">
                    <c:v>17</c:v>
                  </c:pt>
                  <c:pt idx="589">
                    <c:v>21</c:v>
                  </c:pt>
                  <c:pt idx="590">
                    <c:v>25</c:v>
                  </c:pt>
                  <c:pt idx="591">
                    <c:v>2</c:v>
                  </c:pt>
                  <c:pt idx="592">
                    <c:v>6</c:v>
                  </c:pt>
                  <c:pt idx="593">
                    <c:v>10</c:v>
                  </c:pt>
                  <c:pt idx="594">
                    <c:v>14</c:v>
                  </c:pt>
                  <c:pt idx="595">
                    <c:v>18</c:v>
                  </c:pt>
                  <c:pt idx="596">
                    <c:v>22</c:v>
                  </c:pt>
                  <c:pt idx="597">
                    <c:v>3</c:v>
                  </c:pt>
                  <c:pt idx="598">
                    <c:v>7</c:v>
                  </c:pt>
                  <c:pt idx="599">
                    <c:v>11</c:v>
                  </c:pt>
                  <c:pt idx="600">
                    <c:v>15</c:v>
                  </c:pt>
                  <c:pt idx="601">
                    <c:v>19</c:v>
                  </c:pt>
                  <c:pt idx="602">
                    <c:v>23</c:v>
                  </c:pt>
                  <c:pt idx="603">
                    <c:v>4</c:v>
                  </c:pt>
                  <c:pt idx="604">
                    <c:v>8</c:v>
                  </c:pt>
                  <c:pt idx="605">
                    <c:v>12</c:v>
                  </c:pt>
                  <c:pt idx="606">
                    <c:v>16</c:v>
                  </c:pt>
                  <c:pt idx="607">
                    <c:v>20</c:v>
                  </c:pt>
                  <c:pt idx="608">
                    <c:v>24</c:v>
                  </c:pt>
                  <c:pt idx="609">
                    <c:v>1</c:v>
                  </c:pt>
                  <c:pt idx="610">
                    <c:v>5</c:v>
                  </c:pt>
                  <c:pt idx="611">
                    <c:v>13</c:v>
                  </c:pt>
                  <c:pt idx="612">
                    <c:v>17</c:v>
                  </c:pt>
                  <c:pt idx="613">
                    <c:v>21</c:v>
                  </c:pt>
                  <c:pt idx="614">
                    <c:v>25</c:v>
                  </c:pt>
                  <c:pt idx="615">
                    <c:v>2</c:v>
                  </c:pt>
                  <c:pt idx="616">
                    <c:v>6</c:v>
                  </c:pt>
                  <c:pt idx="617">
                    <c:v>10</c:v>
                  </c:pt>
                  <c:pt idx="618">
                    <c:v>14</c:v>
                  </c:pt>
                  <c:pt idx="619">
                    <c:v>18</c:v>
                  </c:pt>
                  <c:pt idx="620">
                    <c:v>22</c:v>
                  </c:pt>
                  <c:pt idx="621">
                    <c:v>3</c:v>
                  </c:pt>
                  <c:pt idx="622">
                    <c:v>7</c:v>
                  </c:pt>
                  <c:pt idx="623">
                    <c:v>11</c:v>
                  </c:pt>
                  <c:pt idx="624">
                    <c:v>19</c:v>
                  </c:pt>
                  <c:pt idx="625">
                    <c:v>23</c:v>
                  </c:pt>
                  <c:pt idx="626">
                    <c:v>4</c:v>
                  </c:pt>
                  <c:pt idx="627">
                    <c:v>8</c:v>
                  </c:pt>
                  <c:pt idx="628">
                    <c:v>12</c:v>
                  </c:pt>
                  <c:pt idx="629">
                    <c:v>16</c:v>
                  </c:pt>
                  <c:pt idx="630">
                    <c:v>20</c:v>
                  </c:pt>
                  <c:pt idx="631">
                    <c:v>24</c:v>
                  </c:pt>
                  <c:pt idx="632">
                    <c:v>1</c:v>
                  </c:pt>
                  <c:pt idx="633">
                    <c:v>5</c:v>
                  </c:pt>
                  <c:pt idx="634">
                    <c:v>9</c:v>
                  </c:pt>
                  <c:pt idx="635">
                    <c:v>13</c:v>
                  </c:pt>
                  <c:pt idx="636">
                    <c:v>17</c:v>
                  </c:pt>
                  <c:pt idx="637">
                    <c:v>21</c:v>
                  </c:pt>
                  <c:pt idx="638">
                    <c:v>25</c:v>
                  </c:pt>
                  <c:pt idx="639">
                    <c:v>2</c:v>
                  </c:pt>
                  <c:pt idx="640">
                    <c:v>6</c:v>
                  </c:pt>
                  <c:pt idx="641">
                    <c:v>10</c:v>
                  </c:pt>
                  <c:pt idx="642">
                    <c:v>14</c:v>
                  </c:pt>
                  <c:pt idx="643">
                    <c:v>18</c:v>
                  </c:pt>
                  <c:pt idx="644">
                    <c:v>22</c:v>
                  </c:pt>
                  <c:pt idx="645">
                    <c:v>3</c:v>
                  </c:pt>
                  <c:pt idx="646">
                    <c:v>7</c:v>
                  </c:pt>
                  <c:pt idx="647">
                    <c:v>11</c:v>
                  </c:pt>
                  <c:pt idx="648">
                    <c:v>15</c:v>
                  </c:pt>
                  <c:pt idx="649">
                    <c:v>19</c:v>
                  </c:pt>
                  <c:pt idx="650">
                    <c:v>23</c:v>
                  </c:pt>
                  <c:pt idx="651">
                    <c:v>4</c:v>
                  </c:pt>
                  <c:pt idx="652">
                    <c:v>8</c:v>
                  </c:pt>
                  <c:pt idx="653">
                    <c:v>12</c:v>
                  </c:pt>
                  <c:pt idx="654">
                    <c:v>16</c:v>
                  </c:pt>
                  <c:pt idx="655">
                    <c:v>20</c:v>
                  </c:pt>
                  <c:pt idx="656">
                    <c:v>24</c:v>
                  </c:pt>
                  <c:pt idx="657">
                    <c:v>1</c:v>
                  </c:pt>
                  <c:pt idx="658">
                    <c:v>5</c:v>
                  </c:pt>
                  <c:pt idx="659">
                    <c:v>9</c:v>
                  </c:pt>
                  <c:pt idx="660">
                    <c:v>13</c:v>
                  </c:pt>
                  <c:pt idx="661">
                    <c:v>17</c:v>
                  </c:pt>
                  <c:pt idx="662">
                    <c:v>21</c:v>
                  </c:pt>
                  <c:pt idx="663">
                    <c:v>25</c:v>
                  </c:pt>
                  <c:pt idx="664">
                    <c:v>2</c:v>
                  </c:pt>
                  <c:pt idx="665">
                    <c:v>6</c:v>
                  </c:pt>
                  <c:pt idx="666">
                    <c:v>10</c:v>
                  </c:pt>
                  <c:pt idx="667">
                    <c:v>14</c:v>
                  </c:pt>
                  <c:pt idx="668">
                    <c:v>18</c:v>
                  </c:pt>
                  <c:pt idx="669">
                    <c:v>22</c:v>
                  </c:pt>
                  <c:pt idx="670">
                    <c:v>3</c:v>
                  </c:pt>
                  <c:pt idx="671">
                    <c:v>7</c:v>
                  </c:pt>
                  <c:pt idx="672">
                    <c:v>11</c:v>
                  </c:pt>
                  <c:pt idx="673">
                    <c:v>15</c:v>
                  </c:pt>
                  <c:pt idx="674">
                    <c:v>19</c:v>
                  </c:pt>
                  <c:pt idx="675">
                    <c:v>23</c:v>
                  </c:pt>
                  <c:pt idx="676">
                    <c:v>4</c:v>
                  </c:pt>
                  <c:pt idx="677">
                    <c:v>8</c:v>
                  </c:pt>
                  <c:pt idx="678">
                    <c:v>12</c:v>
                  </c:pt>
                  <c:pt idx="679">
                    <c:v>16</c:v>
                  </c:pt>
                  <c:pt idx="680">
                    <c:v>20</c:v>
                  </c:pt>
                  <c:pt idx="681">
                    <c:v>24</c:v>
                  </c:pt>
                  <c:pt idx="682">
                    <c:v>1</c:v>
                  </c:pt>
                  <c:pt idx="683">
                    <c:v>5</c:v>
                  </c:pt>
                  <c:pt idx="684">
                    <c:v>9</c:v>
                  </c:pt>
                  <c:pt idx="685">
                    <c:v>13</c:v>
                  </c:pt>
                  <c:pt idx="686">
                    <c:v>17</c:v>
                  </c:pt>
                  <c:pt idx="687">
                    <c:v>21</c:v>
                  </c:pt>
                  <c:pt idx="688">
                    <c:v>2</c:v>
                  </c:pt>
                  <c:pt idx="689">
                    <c:v>6</c:v>
                  </c:pt>
                  <c:pt idx="690">
                    <c:v>10</c:v>
                  </c:pt>
                  <c:pt idx="691">
                    <c:v>18</c:v>
                  </c:pt>
                  <c:pt idx="692">
                    <c:v>22</c:v>
                  </c:pt>
                  <c:pt idx="693">
                    <c:v>3</c:v>
                  </c:pt>
                  <c:pt idx="694">
                    <c:v>7</c:v>
                  </c:pt>
                  <c:pt idx="695">
                    <c:v>11</c:v>
                  </c:pt>
                  <c:pt idx="696">
                    <c:v>15</c:v>
                  </c:pt>
                  <c:pt idx="697">
                    <c:v>19</c:v>
                  </c:pt>
                  <c:pt idx="698">
                    <c:v>23</c:v>
                  </c:pt>
                  <c:pt idx="699">
                    <c:v>4</c:v>
                  </c:pt>
                  <c:pt idx="700">
                    <c:v>8</c:v>
                  </c:pt>
                  <c:pt idx="701">
                    <c:v>12</c:v>
                  </c:pt>
                  <c:pt idx="702">
                    <c:v>16</c:v>
                  </c:pt>
                  <c:pt idx="703">
                    <c:v>20</c:v>
                  </c:pt>
                  <c:pt idx="704">
                    <c:v>24</c:v>
                  </c:pt>
                  <c:pt idx="705">
                    <c:v>1</c:v>
                  </c:pt>
                  <c:pt idx="706">
                    <c:v>5</c:v>
                  </c:pt>
                  <c:pt idx="707">
                    <c:v>9</c:v>
                  </c:pt>
                  <c:pt idx="708">
                    <c:v>13</c:v>
                  </c:pt>
                  <c:pt idx="709">
                    <c:v>17</c:v>
                  </c:pt>
                  <c:pt idx="710">
                    <c:v>21</c:v>
                  </c:pt>
                  <c:pt idx="711">
                    <c:v>25</c:v>
                  </c:pt>
                  <c:pt idx="712">
                    <c:v>2</c:v>
                  </c:pt>
                  <c:pt idx="713">
                    <c:v>6</c:v>
                  </c:pt>
                  <c:pt idx="714">
                    <c:v>10</c:v>
                  </c:pt>
                  <c:pt idx="715">
                    <c:v>14</c:v>
                  </c:pt>
                  <c:pt idx="716">
                    <c:v>18</c:v>
                  </c:pt>
                  <c:pt idx="717">
                    <c:v>22</c:v>
                  </c:pt>
                  <c:pt idx="718">
                    <c:v>3</c:v>
                  </c:pt>
                  <c:pt idx="719">
                    <c:v>7</c:v>
                  </c:pt>
                  <c:pt idx="720">
                    <c:v>11</c:v>
                  </c:pt>
                  <c:pt idx="721">
                    <c:v>15</c:v>
                  </c:pt>
                  <c:pt idx="722">
                    <c:v>19</c:v>
                  </c:pt>
                  <c:pt idx="723">
                    <c:v>23</c:v>
                  </c:pt>
                  <c:pt idx="724">
                    <c:v>4</c:v>
                  </c:pt>
                  <c:pt idx="725">
                    <c:v>8</c:v>
                  </c:pt>
                  <c:pt idx="726">
                    <c:v>12</c:v>
                  </c:pt>
                  <c:pt idx="727">
                    <c:v>16</c:v>
                  </c:pt>
                  <c:pt idx="728">
                    <c:v>20</c:v>
                  </c:pt>
                  <c:pt idx="729">
                    <c:v>24</c:v>
                  </c:pt>
                  <c:pt idx="730">
                    <c:v>1</c:v>
                  </c:pt>
                  <c:pt idx="731">
                    <c:v>5</c:v>
                  </c:pt>
                  <c:pt idx="732">
                    <c:v>9</c:v>
                  </c:pt>
                  <c:pt idx="733">
                    <c:v>13</c:v>
                  </c:pt>
                  <c:pt idx="734">
                    <c:v>17</c:v>
                  </c:pt>
                  <c:pt idx="735">
                    <c:v>21</c:v>
                  </c:pt>
                  <c:pt idx="736">
                    <c:v>25</c:v>
                  </c:pt>
                  <c:pt idx="737">
                    <c:v>2</c:v>
                  </c:pt>
                  <c:pt idx="738">
                    <c:v>6</c:v>
                  </c:pt>
                  <c:pt idx="739">
                    <c:v>10</c:v>
                  </c:pt>
                  <c:pt idx="740">
                    <c:v>14</c:v>
                  </c:pt>
                  <c:pt idx="741">
                    <c:v>18</c:v>
                  </c:pt>
                  <c:pt idx="742">
                    <c:v>22</c:v>
                  </c:pt>
                  <c:pt idx="743">
                    <c:v>3</c:v>
                  </c:pt>
                  <c:pt idx="744">
                    <c:v>7</c:v>
                  </c:pt>
                  <c:pt idx="745">
                    <c:v>11</c:v>
                  </c:pt>
                  <c:pt idx="746">
                    <c:v>15</c:v>
                  </c:pt>
                  <c:pt idx="747">
                    <c:v>19</c:v>
                  </c:pt>
                  <c:pt idx="748">
                    <c:v>23</c:v>
                  </c:pt>
                  <c:pt idx="749">
                    <c:v>4</c:v>
                  </c:pt>
                  <c:pt idx="750">
                    <c:v>8</c:v>
                  </c:pt>
                  <c:pt idx="751">
                    <c:v>12</c:v>
                  </c:pt>
                  <c:pt idx="752">
                    <c:v>16</c:v>
                  </c:pt>
                  <c:pt idx="753">
                    <c:v>20</c:v>
                  </c:pt>
                  <c:pt idx="754">
                    <c:v>24</c:v>
                  </c:pt>
                  <c:pt idx="755">
                    <c:v>1</c:v>
                  </c:pt>
                  <c:pt idx="756">
                    <c:v>5</c:v>
                  </c:pt>
                  <c:pt idx="757">
                    <c:v>9</c:v>
                  </c:pt>
                  <c:pt idx="758">
                    <c:v>13</c:v>
                  </c:pt>
                  <c:pt idx="759">
                    <c:v>17</c:v>
                  </c:pt>
                  <c:pt idx="760">
                    <c:v>21</c:v>
                  </c:pt>
                  <c:pt idx="761">
                    <c:v>25</c:v>
                  </c:pt>
                  <c:pt idx="762">
                    <c:v>2</c:v>
                  </c:pt>
                  <c:pt idx="763">
                    <c:v>6</c:v>
                  </c:pt>
                  <c:pt idx="764">
                    <c:v>10</c:v>
                  </c:pt>
                  <c:pt idx="765">
                    <c:v>14</c:v>
                  </c:pt>
                  <c:pt idx="766">
                    <c:v>18</c:v>
                  </c:pt>
                  <c:pt idx="767">
                    <c:v>22</c:v>
                  </c:pt>
                  <c:pt idx="768">
                    <c:v>3</c:v>
                  </c:pt>
                  <c:pt idx="769">
                    <c:v>7</c:v>
                  </c:pt>
                  <c:pt idx="770">
                    <c:v>11</c:v>
                  </c:pt>
                  <c:pt idx="771">
                    <c:v>15</c:v>
                  </c:pt>
                  <c:pt idx="772">
                    <c:v>19</c:v>
                  </c:pt>
                  <c:pt idx="773">
                    <c:v>23</c:v>
                  </c:pt>
                  <c:pt idx="774">
                    <c:v>4</c:v>
                  </c:pt>
                  <c:pt idx="775">
                    <c:v>8</c:v>
                  </c:pt>
                  <c:pt idx="776">
                    <c:v>12</c:v>
                  </c:pt>
                  <c:pt idx="777">
                    <c:v>16</c:v>
                  </c:pt>
                  <c:pt idx="778">
                    <c:v>20</c:v>
                  </c:pt>
                  <c:pt idx="779">
                    <c:v>24</c:v>
                  </c:pt>
                  <c:pt idx="780">
                    <c:v>1</c:v>
                  </c:pt>
                  <c:pt idx="781">
                    <c:v>5</c:v>
                  </c:pt>
                  <c:pt idx="782">
                    <c:v>9</c:v>
                  </c:pt>
                  <c:pt idx="783">
                    <c:v>13</c:v>
                  </c:pt>
                  <c:pt idx="784">
                    <c:v>17</c:v>
                  </c:pt>
                  <c:pt idx="785">
                    <c:v>21</c:v>
                  </c:pt>
                  <c:pt idx="786">
                    <c:v>25</c:v>
                  </c:pt>
                  <c:pt idx="787">
                    <c:v>2</c:v>
                  </c:pt>
                  <c:pt idx="788">
                    <c:v>6</c:v>
                  </c:pt>
                  <c:pt idx="789">
                    <c:v>10</c:v>
                  </c:pt>
                  <c:pt idx="790">
                    <c:v>14</c:v>
                  </c:pt>
                  <c:pt idx="791">
                    <c:v>18</c:v>
                  </c:pt>
                  <c:pt idx="792">
                    <c:v>22</c:v>
                  </c:pt>
                  <c:pt idx="793">
                    <c:v>3</c:v>
                  </c:pt>
                  <c:pt idx="794">
                    <c:v>7</c:v>
                  </c:pt>
                  <c:pt idx="795">
                    <c:v>11</c:v>
                  </c:pt>
                  <c:pt idx="796">
                    <c:v>15</c:v>
                  </c:pt>
                  <c:pt idx="797">
                    <c:v>19</c:v>
                  </c:pt>
                  <c:pt idx="798">
                    <c:v>23</c:v>
                  </c:pt>
                  <c:pt idx="799">
                    <c:v>4</c:v>
                  </c:pt>
                  <c:pt idx="800">
                    <c:v>8</c:v>
                  </c:pt>
                  <c:pt idx="801">
                    <c:v>12</c:v>
                  </c:pt>
                  <c:pt idx="802">
                    <c:v>16</c:v>
                  </c:pt>
                  <c:pt idx="803">
                    <c:v>20</c:v>
                  </c:pt>
                  <c:pt idx="804">
                    <c:v>24</c:v>
                  </c:pt>
                  <c:pt idx="805">
                    <c:v>1</c:v>
                  </c:pt>
                  <c:pt idx="806">
                    <c:v>5</c:v>
                  </c:pt>
                  <c:pt idx="807">
                    <c:v>9</c:v>
                  </c:pt>
                  <c:pt idx="808">
                    <c:v>13</c:v>
                  </c:pt>
                  <c:pt idx="809">
                    <c:v>17</c:v>
                  </c:pt>
                  <c:pt idx="810">
                    <c:v>21</c:v>
                  </c:pt>
                  <c:pt idx="811">
                    <c:v>25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10</c:v>
                  </c:pt>
                  <c:pt idx="815">
                    <c:v>14</c:v>
                  </c:pt>
                  <c:pt idx="816">
                    <c:v>18</c:v>
                  </c:pt>
                  <c:pt idx="817">
                    <c:v>22</c:v>
                  </c:pt>
                  <c:pt idx="818">
                    <c:v>3</c:v>
                  </c:pt>
                  <c:pt idx="819">
                    <c:v>7</c:v>
                  </c:pt>
                  <c:pt idx="820">
                    <c:v>11</c:v>
                  </c:pt>
                  <c:pt idx="821">
                    <c:v>15</c:v>
                  </c:pt>
                  <c:pt idx="822">
                    <c:v>19</c:v>
                  </c:pt>
                  <c:pt idx="823">
                    <c:v>23</c:v>
                  </c:pt>
                  <c:pt idx="824">
                    <c:v>4</c:v>
                  </c:pt>
                  <c:pt idx="825">
                    <c:v>8</c:v>
                  </c:pt>
                  <c:pt idx="826">
                    <c:v>12</c:v>
                  </c:pt>
                  <c:pt idx="827">
                    <c:v>16</c:v>
                  </c:pt>
                  <c:pt idx="828">
                    <c:v>20</c:v>
                  </c:pt>
                  <c:pt idx="829">
                    <c:v>24</c:v>
                  </c:pt>
                  <c:pt idx="830">
                    <c:v>1</c:v>
                  </c:pt>
                  <c:pt idx="831">
                    <c:v>5</c:v>
                  </c:pt>
                  <c:pt idx="832">
                    <c:v>9</c:v>
                  </c:pt>
                  <c:pt idx="833">
                    <c:v>13</c:v>
                  </c:pt>
                  <c:pt idx="834">
                    <c:v>17</c:v>
                  </c:pt>
                  <c:pt idx="835">
                    <c:v>21</c:v>
                  </c:pt>
                  <c:pt idx="836">
                    <c:v>25</c:v>
                  </c:pt>
                  <c:pt idx="837">
                    <c:v>2</c:v>
                  </c:pt>
                  <c:pt idx="838">
                    <c:v>6</c:v>
                  </c:pt>
                  <c:pt idx="839">
                    <c:v>10</c:v>
                  </c:pt>
                  <c:pt idx="840">
                    <c:v>14</c:v>
                  </c:pt>
                  <c:pt idx="841">
                    <c:v>18</c:v>
                  </c:pt>
                  <c:pt idx="842">
                    <c:v>22</c:v>
                  </c:pt>
                  <c:pt idx="843">
                    <c:v>3</c:v>
                  </c:pt>
                  <c:pt idx="844">
                    <c:v>7</c:v>
                  </c:pt>
                  <c:pt idx="845">
                    <c:v>11</c:v>
                  </c:pt>
                  <c:pt idx="846">
                    <c:v>15</c:v>
                  </c:pt>
                  <c:pt idx="847">
                    <c:v>19</c:v>
                  </c:pt>
                  <c:pt idx="848">
                    <c:v>23</c:v>
                  </c:pt>
                  <c:pt idx="849">
                    <c:v>4</c:v>
                  </c:pt>
                  <c:pt idx="850">
                    <c:v>8</c:v>
                  </c:pt>
                  <c:pt idx="851">
                    <c:v>12</c:v>
                  </c:pt>
                  <c:pt idx="852">
                    <c:v>16</c:v>
                  </c:pt>
                  <c:pt idx="853">
                    <c:v>20</c:v>
                  </c:pt>
                  <c:pt idx="854">
                    <c:v>24</c:v>
                  </c:pt>
                  <c:pt idx="855">
                    <c:v>1</c:v>
                  </c:pt>
                  <c:pt idx="856">
                    <c:v>5</c:v>
                  </c:pt>
                  <c:pt idx="857">
                    <c:v>9</c:v>
                  </c:pt>
                  <c:pt idx="858">
                    <c:v>13</c:v>
                  </c:pt>
                  <c:pt idx="859">
                    <c:v>17</c:v>
                  </c:pt>
                  <c:pt idx="860">
                    <c:v>21</c:v>
                  </c:pt>
                  <c:pt idx="861">
                    <c:v>25</c:v>
                  </c:pt>
                  <c:pt idx="862">
                    <c:v>2</c:v>
                  </c:pt>
                  <c:pt idx="863">
                    <c:v>6</c:v>
                  </c:pt>
                  <c:pt idx="864">
                    <c:v>10</c:v>
                  </c:pt>
                  <c:pt idx="865">
                    <c:v>14</c:v>
                  </c:pt>
                  <c:pt idx="866">
                    <c:v>18</c:v>
                  </c:pt>
                  <c:pt idx="867">
                    <c:v>22</c:v>
                  </c:pt>
                  <c:pt idx="868">
                    <c:v>3</c:v>
                  </c:pt>
                  <c:pt idx="869">
                    <c:v>7</c:v>
                  </c:pt>
                  <c:pt idx="870">
                    <c:v>11</c:v>
                  </c:pt>
                  <c:pt idx="871">
                    <c:v>15</c:v>
                  </c:pt>
                  <c:pt idx="872">
                    <c:v>19</c:v>
                  </c:pt>
                  <c:pt idx="873">
                    <c:v>23</c:v>
                  </c:pt>
                  <c:pt idx="874">
                    <c:v>4</c:v>
                  </c:pt>
                  <c:pt idx="875">
                    <c:v>8</c:v>
                  </c:pt>
                  <c:pt idx="876">
                    <c:v>12</c:v>
                  </c:pt>
                  <c:pt idx="877">
                    <c:v>16</c:v>
                  </c:pt>
                  <c:pt idx="878">
                    <c:v>20</c:v>
                  </c:pt>
                  <c:pt idx="879">
                    <c:v>24</c:v>
                  </c:pt>
                  <c:pt idx="880">
                    <c:v>1</c:v>
                  </c:pt>
                  <c:pt idx="881">
                    <c:v>5</c:v>
                  </c:pt>
                  <c:pt idx="882">
                    <c:v>9</c:v>
                  </c:pt>
                  <c:pt idx="883">
                    <c:v>13</c:v>
                  </c:pt>
                  <c:pt idx="884">
                    <c:v>17</c:v>
                  </c:pt>
                  <c:pt idx="885">
                    <c:v>21</c:v>
                  </c:pt>
                  <c:pt idx="886">
                    <c:v>25</c:v>
                  </c:pt>
                  <c:pt idx="887">
                    <c:v>2</c:v>
                  </c:pt>
                  <c:pt idx="888">
                    <c:v>6</c:v>
                  </c:pt>
                  <c:pt idx="889">
                    <c:v>10</c:v>
                  </c:pt>
                  <c:pt idx="890">
                    <c:v>14</c:v>
                  </c:pt>
                  <c:pt idx="891">
                    <c:v>18</c:v>
                  </c:pt>
                  <c:pt idx="892">
                    <c:v>22</c:v>
                  </c:pt>
                  <c:pt idx="893">
                    <c:v>3</c:v>
                  </c:pt>
                  <c:pt idx="894">
                    <c:v>7</c:v>
                  </c:pt>
                  <c:pt idx="895">
                    <c:v>11</c:v>
                  </c:pt>
                  <c:pt idx="896">
                    <c:v>15</c:v>
                  </c:pt>
                  <c:pt idx="897">
                    <c:v>19</c:v>
                  </c:pt>
                  <c:pt idx="898">
                    <c:v>23</c:v>
                  </c:pt>
                  <c:pt idx="899">
                    <c:v>4</c:v>
                  </c:pt>
                  <c:pt idx="900">
                    <c:v>8</c:v>
                  </c:pt>
                  <c:pt idx="901">
                    <c:v>12</c:v>
                  </c:pt>
                  <c:pt idx="902">
                    <c:v>16</c:v>
                  </c:pt>
                  <c:pt idx="903">
                    <c:v>20</c:v>
                  </c:pt>
                  <c:pt idx="904">
                    <c:v>24</c:v>
                  </c:pt>
                  <c:pt idx="905">
                    <c:v>1</c:v>
                  </c:pt>
                  <c:pt idx="906">
                    <c:v>5</c:v>
                  </c:pt>
                  <c:pt idx="907">
                    <c:v>9</c:v>
                  </c:pt>
                  <c:pt idx="908">
                    <c:v>13</c:v>
                  </c:pt>
                  <c:pt idx="909">
                    <c:v>17</c:v>
                  </c:pt>
                  <c:pt idx="910">
                    <c:v>21</c:v>
                  </c:pt>
                  <c:pt idx="911">
                    <c:v>25</c:v>
                  </c:pt>
                  <c:pt idx="912">
                    <c:v>2</c:v>
                  </c:pt>
                  <c:pt idx="913">
                    <c:v>6</c:v>
                  </c:pt>
                  <c:pt idx="914">
                    <c:v>10</c:v>
                  </c:pt>
                  <c:pt idx="915">
                    <c:v>14</c:v>
                  </c:pt>
                  <c:pt idx="916">
                    <c:v>18</c:v>
                  </c:pt>
                  <c:pt idx="917">
                    <c:v>22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11</c:v>
                  </c:pt>
                  <c:pt idx="921">
                    <c:v>15</c:v>
                  </c:pt>
                  <c:pt idx="922">
                    <c:v>19</c:v>
                  </c:pt>
                  <c:pt idx="923">
                    <c:v>23</c:v>
                  </c:pt>
                  <c:pt idx="924">
                    <c:v>4</c:v>
                  </c:pt>
                  <c:pt idx="925">
                    <c:v>8</c:v>
                  </c:pt>
                  <c:pt idx="926">
                    <c:v>12</c:v>
                  </c:pt>
                  <c:pt idx="927">
                    <c:v>16</c:v>
                  </c:pt>
                  <c:pt idx="928">
                    <c:v>20</c:v>
                  </c:pt>
                  <c:pt idx="929">
                    <c:v>24</c:v>
                  </c:pt>
                  <c:pt idx="930">
                    <c:v>1</c:v>
                  </c:pt>
                  <c:pt idx="931">
                    <c:v>5</c:v>
                  </c:pt>
                  <c:pt idx="932">
                    <c:v>9</c:v>
                  </c:pt>
                  <c:pt idx="933">
                    <c:v>13</c:v>
                  </c:pt>
                  <c:pt idx="934">
                    <c:v>17</c:v>
                  </c:pt>
                  <c:pt idx="935">
                    <c:v>21</c:v>
                  </c:pt>
                  <c:pt idx="936">
                    <c:v>25</c:v>
                  </c:pt>
                  <c:pt idx="937">
                    <c:v>2</c:v>
                  </c:pt>
                  <c:pt idx="938">
                    <c:v>6</c:v>
                  </c:pt>
                  <c:pt idx="939">
                    <c:v>10</c:v>
                  </c:pt>
                  <c:pt idx="940">
                    <c:v>14</c:v>
                  </c:pt>
                  <c:pt idx="941">
                    <c:v>18</c:v>
                  </c:pt>
                  <c:pt idx="942">
                    <c:v>22</c:v>
                  </c:pt>
                  <c:pt idx="943">
                    <c:v>3</c:v>
                  </c:pt>
                  <c:pt idx="944">
                    <c:v>7</c:v>
                  </c:pt>
                  <c:pt idx="945">
                    <c:v>11</c:v>
                  </c:pt>
                  <c:pt idx="946">
                    <c:v>15</c:v>
                  </c:pt>
                  <c:pt idx="947">
                    <c:v>19</c:v>
                  </c:pt>
                  <c:pt idx="948">
                    <c:v>23</c:v>
                  </c:pt>
                  <c:pt idx="949">
                    <c:v>4</c:v>
                  </c:pt>
                  <c:pt idx="950">
                    <c:v>8</c:v>
                  </c:pt>
                  <c:pt idx="951">
                    <c:v>12</c:v>
                  </c:pt>
                  <c:pt idx="952">
                    <c:v>16</c:v>
                  </c:pt>
                  <c:pt idx="953">
                    <c:v>20</c:v>
                  </c:pt>
                  <c:pt idx="954">
                    <c:v>24</c:v>
                  </c:pt>
                  <c:pt idx="955">
                    <c:v>1</c:v>
                  </c:pt>
                  <c:pt idx="956">
                    <c:v>5</c:v>
                  </c:pt>
                  <c:pt idx="957">
                    <c:v>9</c:v>
                  </c:pt>
                  <c:pt idx="958">
                    <c:v>13</c:v>
                  </c:pt>
                  <c:pt idx="959">
                    <c:v>17</c:v>
                  </c:pt>
                  <c:pt idx="960">
                    <c:v>21</c:v>
                  </c:pt>
                  <c:pt idx="961">
                    <c:v>25</c:v>
                  </c:pt>
                  <c:pt idx="962">
                    <c:v>2</c:v>
                  </c:pt>
                  <c:pt idx="963">
                    <c:v>6</c:v>
                  </c:pt>
                  <c:pt idx="964">
                    <c:v>10</c:v>
                  </c:pt>
                  <c:pt idx="965">
                    <c:v>14</c:v>
                  </c:pt>
                  <c:pt idx="966">
                    <c:v>18</c:v>
                  </c:pt>
                  <c:pt idx="967">
                    <c:v>22</c:v>
                  </c:pt>
                  <c:pt idx="968">
                    <c:v>3</c:v>
                  </c:pt>
                  <c:pt idx="969">
                    <c:v>7</c:v>
                  </c:pt>
                  <c:pt idx="970">
                    <c:v>11</c:v>
                  </c:pt>
                  <c:pt idx="971">
                    <c:v>15</c:v>
                  </c:pt>
                  <c:pt idx="972">
                    <c:v>23</c:v>
                  </c:pt>
                  <c:pt idx="973">
                    <c:v>4</c:v>
                  </c:pt>
                  <c:pt idx="974">
                    <c:v>8</c:v>
                  </c:pt>
                  <c:pt idx="975">
                    <c:v>12</c:v>
                  </c:pt>
                  <c:pt idx="976">
                    <c:v>16</c:v>
                  </c:pt>
                  <c:pt idx="977">
                    <c:v>20</c:v>
                  </c:pt>
                  <c:pt idx="978">
                    <c:v>24</c:v>
                  </c:pt>
                  <c:pt idx="979">
                    <c:v>1</c:v>
                  </c:pt>
                  <c:pt idx="980">
                    <c:v>5</c:v>
                  </c:pt>
                  <c:pt idx="981">
                    <c:v>13</c:v>
                  </c:pt>
                  <c:pt idx="982">
                    <c:v>17</c:v>
                  </c:pt>
                  <c:pt idx="983">
                    <c:v>21</c:v>
                  </c:pt>
                  <c:pt idx="984">
                    <c:v>25</c:v>
                  </c:pt>
                  <c:pt idx="985">
                    <c:v>2</c:v>
                  </c:pt>
                  <c:pt idx="986">
                    <c:v>6</c:v>
                  </c:pt>
                  <c:pt idx="987">
                    <c:v>14</c:v>
                  </c:pt>
                  <c:pt idx="988">
                    <c:v>18</c:v>
                  </c:pt>
                  <c:pt idx="989">
                    <c:v>22</c:v>
                  </c:pt>
                  <c:pt idx="990">
                    <c:v>3</c:v>
                  </c:pt>
                  <c:pt idx="991">
                    <c:v>7</c:v>
                  </c:pt>
                  <c:pt idx="992">
                    <c:v>11</c:v>
                  </c:pt>
                  <c:pt idx="993">
                    <c:v>15</c:v>
                  </c:pt>
                  <c:pt idx="994">
                    <c:v>19</c:v>
                  </c:pt>
                  <c:pt idx="995">
                    <c:v>23</c:v>
                  </c:pt>
                  <c:pt idx="996">
                    <c:v>4</c:v>
                  </c:pt>
                  <c:pt idx="997">
                    <c:v>8</c:v>
                  </c:pt>
                  <c:pt idx="998">
                    <c:v>12</c:v>
                  </c:pt>
                  <c:pt idx="999">
                    <c:v>16</c:v>
                  </c:pt>
                  <c:pt idx="1000">
                    <c:v>20</c:v>
                  </c:pt>
                  <c:pt idx="1001">
                    <c:v>24</c:v>
                  </c:pt>
                  <c:pt idx="1002">
                    <c:v>1</c:v>
                  </c:pt>
                  <c:pt idx="1003">
                    <c:v>5</c:v>
                  </c:pt>
                  <c:pt idx="1004">
                    <c:v>9</c:v>
                  </c:pt>
                  <c:pt idx="1005">
                    <c:v>13</c:v>
                  </c:pt>
                  <c:pt idx="1006">
                    <c:v>17</c:v>
                  </c:pt>
                  <c:pt idx="1007">
                    <c:v>21</c:v>
                  </c:pt>
                  <c:pt idx="1008">
                    <c:v>25</c:v>
                  </c:pt>
                  <c:pt idx="1009">
                    <c:v>2</c:v>
                  </c:pt>
                  <c:pt idx="1010">
                    <c:v>6</c:v>
                  </c:pt>
                  <c:pt idx="1011">
                    <c:v>10</c:v>
                  </c:pt>
                  <c:pt idx="1012">
                    <c:v>14</c:v>
                  </c:pt>
                  <c:pt idx="1013">
                    <c:v>18</c:v>
                  </c:pt>
                  <c:pt idx="1014">
                    <c:v>22</c:v>
                  </c:pt>
                  <c:pt idx="1015">
                    <c:v>3</c:v>
                  </c:pt>
                  <c:pt idx="1016">
                    <c:v>7</c:v>
                  </c:pt>
                  <c:pt idx="1017">
                    <c:v>11</c:v>
                  </c:pt>
                  <c:pt idx="1018">
                    <c:v>15</c:v>
                  </c:pt>
                  <c:pt idx="1019">
                    <c:v>19</c:v>
                  </c:pt>
                  <c:pt idx="1020">
                    <c:v>23</c:v>
                  </c:pt>
                  <c:pt idx="1021">
                    <c:v>4</c:v>
                  </c:pt>
                  <c:pt idx="1022">
                    <c:v>8</c:v>
                  </c:pt>
                  <c:pt idx="1023">
                    <c:v>12</c:v>
                  </c:pt>
                  <c:pt idx="1024">
                    <c:v>16</c:v>
                  </c:pt>
                  <c:pt idx="1025">
                    <c:v>20</c:v>
                  </c:pt>
                  <c:pt idx="1026">
                    <c:v>24</c:v>
                  </c:pt>
                  <c:pt idx="1027">
                    <c:v>1</c:v>
                  </c:pt>
                  <c:pt idx="1028">
                    <c:v>5</c:v>
                  </c:pt>
                  <c:pt idx="1029">
                    <c:v>9</c:v>
                  </c:pt>
                  <c:pt idx="1030">
                    <c:v>13</c:v>
                  </c:pt>
                  <c:pt idx="1031">
                    <c:v>17</c:v>
                  </c:pt>
                  <c:pt idx="1032">
                    <c:v>21</c:v>
                  </c:pt>
                  <c:pt idx="1033">
                    <c:v>25</c:v>
                  </c:pt>
                  <c:pt idx="1034">
                    <c:v>2</c:v>
                  </c:pt>
                  <c:pt idx="1035">
                    <c:v>6</c:v>
                  </c:pt>
                  <c:pt idx="1036">
                    <c:v>10</c:v>
                  </c:pt>
                  <c:pt idx="1037">
                    <c:v>14</c:v>
                  </c:pt>
                  <c:pt idx="1038">
                    <c:v>18</c:v>
                  </c:pt>
                  <c:pt idx="1039">
                    <c:v>22</c:v>
                  </c:pt>
                  <c:pt idx="1040">
                    <c:v>3</c:v>
                  </c:pt>
                  <c:pt idx="1041">
                    <c:v>7</c:v>
                  </c:pt>
                  <c:pt idx="1042">
                    <c:v>11</c:v>
                  </c:pt>
                  <c:pt idx="1043">
                    <c:v>15</c:v>
                  </c:pt>
                  <c:pt idx="1044">
                    <c:v>19</c:v>
                  </c:pt>
                  <c:pt idx="1045">
                    <c:v>23</c:v>
                  </c:pt>
                  <c:pt idx="1046">
                    <c:v>4</c:v>
                  </c:pt>
                  <c:pt idx="1047">
                    <c:v>8</c:v>
                  </c:pt>
                  <c:pt idx="1048">
                    <c:v>12</c:v>
                  </c:pt>
                  <c:pt idx="1049">
                    <c:v>16</c:v>
                  </c:pt>
                  <c:pt idx="1050">
                    <c:v>20</c:v>
                  </c:pt>
                  <c:pt idx="1051">
                    <c:v>24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9</c:v>
                  </c:pt>
                  <c:pt idx="1055">
                    <c:v>13</c:v>
                  </c:pt>
                  <c:pt idx="1056">
                    <c:v>17</c:v>
                  </c:pt>
                  <c:pt idx="1057">
                    <c:v>21</c:v>
                  </c:pt>
                  <c:pt idx="1058">
                    <c:v>25</c:v>
                  </c:pt>
                  <c:pt idx="1059">
                    <c:v>2</c:v>
                  </c:pt>
                  <c:pt idx="1060">
                    <c:v>6</c:v>
                  </c:pt>
                  <c:pt idx="1061">
                    <c:v>10</c:v>
                  </c:pt>
                  <c:pt idx="1062">
                    <c:v>14</c:v>
                  </c:pt>
                  <c:pt idx="1063">
                    <c:v>18</c:v>
                  </c:pt>
                  <c:pt idx="1064">
                    <c:v>22</c:v>
                  </c:pt>
                  <c:pt idx="1065">
                    <c:v>3</c:v>
                  </c:pt>
                  <c:pt idx="1066">
                    <c:v>7</c:v>
                  </c:pt>
                  <c:pt idx="1067">
                    <c:v>11</c:v>
                  </c:pt>
                  <c:pt idx="1068">
                    <c:v>15</c:v>
                  </c:pt>
                  <c:pt idx="1069">
                    <c:v>19</c:v>
                  </c:pt>
                  <c:pt idx="1070">
                    <c:v>23</c:v>
                  </c:pt>
                  <c:pt idx="1071">
                    <c:v>4</c:v>
                  </c:pt>
                  <c:pt idx="1072">
                    <c:v>8</c:v>
                  </c:pt>
                  <c:pt idx="1073">
                    <c:v>12</c:v>
                  </c:pt>
                  <c:pt idx="1074">
                    <c:v>16</c:v>
                  </c:pt>
                  <c:pt idx="1075">
                    <c:v>20</c:v>
                  </c:pt>
                  <c:pt idx="1076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4">
                    <c:v>A</c:v>
                  </c:pt>
                  <c:pt idx="31">
                    <c:v>B</c:v>
                  </c:pt>
                  <c:pt idx="37">
                    <c:v>C</c:v>
                  </c:pt>
                  <c:pt idx="42">
                    <c:v>D</c:v>
                  </c:pt>
                  <c:pt idx="48">
                    <c:v>A</c:v>
                  </c:pt>
                  <c:pt idx="55">
                    <c:v>B</c:v>
                  </c:pt>
                  <c:pt idx="61">
                    <c:v>C</c:v>
                  </c:pt>
                  <c:pt idx="67">
                    <c:v>D</c:v>
                  </c:pt>
                  <c:pt idx="73">
                    <c:v>A</c:v>
                  </c:pt>
                  <c:pt idx="80">
                    <c:v>B</c:v>
                  </c:pt>
                  <c:pt idx="86">
                    <c:v>C</c:v>
                  </c:pt>
                  <c:pt idx="92">
                    <c:v>D</c:v>
                  </c:pt>
                  <c:pt idx="98">
                    <c:v>A</c:v>
                  </c:pt>
                  <c:pt idx="105">
                    <c:v>B</c:v>
                  </c:pt>
                  <c:pt idx="111">
                    <c:v>C</c:v>
                  </c:pt>
                  <c:pt idx="117">
                    <c:v>D</c:v>
                  </c:pt>
                  <c:pt idx="123">
                    <c:v>A</c:v>
                  </c:pt>
                  <c:pt idx="130">
                    <c:v>B</c:v>
                  </c:pt>
                  <c:pt idx="136">
                    <c:v>C</c:v>
                  </c:pt>
                  <c:pt idx="142">
                    <c:v>D</c:v>
                  </c:pt>
                  <c:pt idx="148">
                    <c:v>A</c:v>
                  </c:pt>
                  <c:pt idx="155">
                    <c:v>B</c:v>
                  </c:pt>
                  <c:pt idx="161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7">
                    <c:v>A</c:v>
                  </c:pt>
                  <c:pt idx="254">
                    <c:v>B</c:v>
                  </c:pt>
                  <c:pt idx="260">
                    <c:v>C</c:v>
                  </c:pt>
                  <c:pt idx="266">
                    <c:v>D</c:v>
                  </c:pt>
                  <c:pt idx="272">
                    <c:v>A</c:v>
                  </c:pt>
                  <c:pt idx="279">
                    <c:v>B</c:v>
                  </c:pt>
                  <c:pt idx="285">
                    <c:v>C</c:v>
                  </c:pt>
                  <c:pt idx="291">
                    <c:v>D</c:v>
                  </c:pt>
                  <c:pt idx="297">
                    <c:v>A</c:v>
                  </c:pt>
                  <c:pt idx="304">
                    <c:v>B</c:v>
                  </c:pt>
                  <c:pt idx="310">
                    <c:v>C</c:v>
                  </c:pt>
                  <c:pt idx="315">
                    <c:v>D</c:v>
                  </c:pt>
                  <c:pt idx="320">
                    <c:v>A</c:v>
                  </c:pt>
                  <c:pt idx="326">
                    <c:v>B</c:v>
                  </c:pt>
                  <c:pt idx="332">
                    <c:v>C</c:v>
                  </c:pt>
                  <c:pt idx="338">
                    <c:v>D</c:v>
                  </c:pt>
                  <c:pt idx="343">
                    <c:v>A</c:v>
                  </c:pt>
                  <c:pt idx="349">
                    <c:v>B</c:v>
                  </c:pt>
                  <c:pt idx="354">
                    <c:v>C</c:v>
                  </c:pt>
                  <c:pt idx="360">
                    <c:v>D</c:v>
                  </c:pt>
                  <c:pt idx="366">
                    <c:v>A</c:v>
                  </c:pt>
                  <c:pt idx="373">
                    <c:v>B</c:v>
                  </c:pt>
                  <c:pt idx="379">
                    <c:v>C</c:v>
                  </c:pt>
                  <c:pt idx="385">
                    <c:v>D</c:v>
                  </c:pt>
                  <c:pt idx="391">
                    <c:v>A</c:v>
                  </c:pt>
                  <c:pt idx="397">
                    <c:v>B</c:v>
                  </c:pt>
                  <c:pt idx="403">
                    <c:v>C</c:v>
                  </c:pt>
                  <c:pt idx="409">
                    <c:v>D</c:v>
                  </c:pt>
                  <c:pt idx="415">
                    <c:v>A</c:v>
                  </c:pt>
                  <c:pt idx="422">
                    <c:v>B</c:v>
                  </c:pt>
                  <c:pt idx="428">
                    <c:v>C</c:v>
                  </c:pt>
                  <c:pt idx="433">
                    <c:v>D</c:v>
                  </c:pt>
                  <c:pt idx="439">
                    <c:v>A</c:v>
                  </c:pt>
                  <c:pt idx="446">
                    <c:v>B</c:v>
                  </c:pt>
                  <c:pt idx="452">
                    <c:v>C</c:v>
                  </c:pt>
                  <c:pt idx="457">
                    <c:v>D</c:v>
                  </c:pt>
                  <c:pt idx="463">
                    <c:v>A</c:v>
                  </c:pt>
                  <c:pt idx="470">
                    <c:v>B</c:v>
                  </c:pt>
                  <c:pt idx="476">
                    <c:v>C</c:v>
                  </c:pt>
                  <c:pt idx="482">
                    <c:v>D</c:v>
                  </c:pt>
                  <c:pt idx="488">
                    <c:v>A</c:v>
                  </c:pt>
                  <c:pt idx="495">
                    <c:v>B</c:v>
                  </c:pt>
                  <c:pt idx="501">
                    <c:v>C</c:v>
                  </c:pt>
                  <c:pt idx="507">
                    <c:v>D</c:v>
                  </c:pt>
                  <c:pt idx="513">
                    <c:v>A</c:v>
                  </c:pt>
                  <c:pt idx="519">
                    <c:v>B</c:v>
                  </c:pt>
                  <c:pt idx="525">
                    <c:v>C</c:v>
                  </c:pt>
                  <c:pt idx="529">
                    <c:v>D</c:v>
                  </c:pt>
                  <c:pt idx="535">
                    <c:v>A</c:v>
                  </c:pt>
                  <c:pt idx="542">
                    <c:v>B</c:v>
                  </c:pt>
                  <c:pt idx="548">
                    <c:v>C</c:v>
                  </c:pt>
                  <c:pt idx="554">
                    <c:v>D</c:v>
                  </c:pt>
                  <c:pt idx="560">
                    <c:v>A</c:v>
                  </c:pt>
                  <c:pt idx="566">
                    <c:v>B</c:v>
                  </c:pt>
                  <c:pt idx="572">
                    <c:v>C</c:v>
                  </c:pt>
                  <c:pt idx="578">
                    <c:v>D</c:v>
                  </c:pt>
                  <c:pt idx="584">
                    <c:v>A</c:v>
                  </c:pt>
                  <c:pt idx="591">
                    <c:v>B</c:v>
                  </c:pt>
                  <c:pt idx="597">
                    <c:v>C</c:v>
                  </c:pt>
                  <c:pt idx="603">
                    <c:v>D</c:v>
                  </c:pt>
                  <c:pt idx="609">
                    <c:v>A</c:v>
                  </c:pt>
                  <c:pt idx="615">
                    <c:v>B</c:v>
                  </c:pt>
                  <c:pt idx="621">
                    <c:v>C</c:v>
                  </c:pt>
                  <c:pt idx="626">
                    <c:v>D</c:v>
                  </c:pt>
                  <c:pt idx="632">
                    <c:v>A</c:v>
                  </c:pt>
                  <c:pt idx="639">
                    <c:v>B</c:v>
                  </c:pt>
                  <c:pt idx="645">
                    <c:v>C</c:v>
                  </c:pt>
                  <c:pt idx="651">
                    <c:v>D</c:v>
                  </c:pt>
                  <c:pt idx="657">
                    <c:v>A</c:v>
                  </c:pt>
                  <c:pt idx="664">
                    <c:v>B</c:v>
                  </c:pt>
                  <c:pt idx="670">
                    <c:v>C</c:v>
                  </c:pt>
                  <c:pt idx="676">
                    <c:v>D</c:v>
                  </c:pt>
                  <c:pt idx="682">
                    <c:v>A</c:v>
                  </c:pt>
                  <c:pt idx="688">
                    <c:v>B</c:v>
                  </c:pt>
                  <c:pt idx="693">
                    <c:v>C</c:v>
                  </c:pt>
                  <c:pt idx="699">
                    <c:v>D</c:v>
                  </c:pt>
                  <c:pt idx="705">
                    <c:v>A</c:v>
                  </c:pt>
                  <c:pt idx="712">
                    <c:v>B</c:v>
                  </c:pt>
                  <c:pt idx="718">
                    <c:v>C</c:v>
                  </c:pt>
                  <c:pt idx="724">
                    <c:v>D</c:v>
                  </c:pt>
                  <c:pt idx="730">
                    <c:v>A</c:v>
                  </c:pt>
                  <c:pt idx="737">
                    <c:v>B</c:v>
                  </c:pt>
                  <c:pt idx="743">
                    <c:v>C</c:v>
                  </c:pt>
                  <c:pt idx="749">
                    <c:v>D</c:v>
                  </c:pt>
                  <c:pt idx="755">
                    <c:v>A</c:v>
                  </c:pt>
                  <c:pt idx="762">
                    <c:v>B</c:v>
                  </c:pt>
                  <c:pt idx="768">
                    <c:v>C</c:v>
                  </c:pt>
                  <c:pt idx="774">
                    <c:v>D</c:v>
                  </c:pt>
                  <c:pt idx="780">
                    <c:v>A</c:v>
                  </c:pt>
                  <c:pt idx="787">
                    <c:v>B</c:v>
                  </c:pt>
                  <c:pt idx="793">
                    <c:v>C</c:v>
                  </c:pt>
                  <c:pt idx="799">
                    <c:v>D</c:v>
                  </c:pt>
                  <c:pt idx="805">
                    <c:v>A</c:v>
                  </c:pt>
                  <c:pt idx="812">
                    <c:v>B</c:v>
                  </c:pt>
                  <c:pt idx="818">
                    <c:v>C</c:v>
                  </c:pt>
                  <c:pt idx="824">
                    <c:v>D</c:v>
                  </c:pt>
                  <c:pt idx="830">
                    <c:v>A</c:v>
                  </c:pt>
                  <c:pt idx="837">
                    <c:v>B</c:v>
                  </c:pt>
                  <c:pt idx="843">
                    <c:v>C</c:v>
                  </c:pt>
                  <c:pt idx="849">
                    <c:v>D</c:v>
                  </c:pt>
                  <c:pt idx="855">
                    <c:v>A</c:v>
                  </c:pt>
                  <c:pt idx="862">
                    <c:v>B</c:v>
                  </c:pt>
                  <c:pt idx="868">
                    <c:v>C</c:v>
                  </c:pt>
                  <c:pt idx="874">
                    <c:v>D</c:v>
                  </c:pt>
                  <c:pt idx="880">
                    <c:v>A</c:v>
                  </c:pt>
                  <c:pt idx="887">
                    <c:v>B</c:v>
                  </c:pt>
                  <c:pt idx="893">
                    <c:v>C</c:v>
                  </c:pt>
                  <c:pt idx="899">
                    <c:v>D</c:v>
                  </c:pt>
                  <c:pt idx="905">
                    <c:v>A</c:v>
                  </c:pt>
                  <c:pt idx="912">
                    <c:v>B</c:v>
                  </c:pt>
                  <c:pt idx="918">
                    <c:v>C</c:v>
                  </c:pt>
                  <c:pt idx="924">
                    <c:v>D</c:v>
                  </c:pt>
                  <c:pt idx="930">
                    <c:v>A</c:v>
                  </c:pt>
                  <c:pt idx="937">
                    <c:v>B</c:v>
                  </c:pt>
                  <c:pt idx="943">
                    <c:v>C</c:v>
                  </c:pt>
                  <c:pt idx="949">
                    <c:v>D</c:v>
                  </c:pt>
                  <c:pt idx="955">
                    <c:v>A</c:v>
                  </c:pt>
                  <c:pt idx="962">
                    <c:v>B</c:v>
                  </c:pt>
                  <c:pt idx="968">
                    <c:v>C</c:v>
                  </c:pt>
                  <c:pt idx="973">
                    <c:v>D</c:v>
                  </c:pt>
                  <c:pt idx="979">
                    <c:v>A</c:v>
                  </c:pt>
                  <c:pt idx="985">
                    <c:v>B</c:v>
                  </c:pt>
                  <c:pt idx="990">
                    <c:v>C</c:v>
                  </c:pt>
                  <c:pt idx="996">
                    <c:v>D</c:v>
                  </c:pt>
                  <c:pt idx="1002">
                    <c:v>A</c:v>
                  </c:pt>
                  <c:pt idx="1009">
                    <c:v>B</c:v>
                  </c:pt>
                  <c:pt idx="1015">
                    <c:v>C</c:v>
                  </c:pt>
                  <c:pt idx="1021">
                    <c:v>D</c:v>
                  </c:pt>
                  <c:pt idx="1027">
                    <c:v>A</c:v>
                  </c:pt>
                  <c:pt idx="1034">
                    <c:v>B</c:v>
                  </c:pt>
                  <c:pt idx="1040">
                    <c:v>C</c:v>
                  </c:pt>
                  <c:pt idx="1046">
                    <c:v>D</c:v>
                  </c:pt>
                  <c:pt idx="1052">
                    <c:v>A</c:v>
                  </c:pt>
                  <c:pt idx="1059">
                    <c:v>B</c:v>
                  </c:pt>
                  <c:pt idx="1065">
                    <c:v>C</c:v>
                  </c:pt>
                  <c:pt idx="1071">
                    <c:v>D</c:v>
                  </c:pt>
                </c:lvl>
                <c:lvl>
                  <c:pt idx="0">
                    <c:v>W07</c:v>
                  </c:pt>
                  <c:pt idx="24">
                    <c:v>W10</c:v>
                  </c:pt>
                  <c:pt idx="48">
                    <c:v>W15</c:v>
                  </c:pt>
                  <c:pt idx="73">
                    <c:v>W17</c:v>
                  </c:pt>
                  <c:pt idx="98">
                    <c:v>W19</c:v>
                  </c:pt>
                  <c:pt idx="123">
                    <c:v>W25</c:v>
                  </c:pt>
                  <c:pt idx="148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7">
                    <c:v>W36</c:v>
                  </c:pt>
                  <c:pt idx="272">
                    <c:v>W37</c:v>
                  </c:pt>
                  <c:pt idx="297">
                    <c:v>W38</c:v>
                  </c:pt>
                  <c:pt idx="320">
                    <c:v>W39</c:v>
                  </c:pt>
                  <c:pt idx="343">
                    <c:v>W40</c:v>
                  </c:pt>
                  <c:pt idx="366">
                    <c:v>W43</c:v>
                  </c:pt>
                  <c:pt idx="391">
                    <c:v>W44</c:v>
                  </c:pt>
                  <c:pt idx="415">
                    <c:v>W49</c:v>
                  </c:pt>
                  <c:pt idx="439">
                    <c:v>W02</c:v>
                  </c:pt>
                  <c:pt idx="463">
                    <c:v>W03</c:v>
                  </c:pt>
                  <c:pt idx="488">
                    <c:v>W16</c:v>
                  </c:pt>
                  <c:pt idx="513">
                    <c:v>W20</c:v>
                  </c:pt>
                  <c:pt idx="535">
                    <c:v>W21</c:v>
                  </c:pt>
                  <c:pt idx="560">
                    <c:v>W25</c:v>
                  </c:pt>
                  <c:pt idx="584">
                    <c:v>W39</c:v>
                  </c:pt>
                  <c:pt idx="609">
                    <c:v>W41</c:v>
                  </c:pt>
                  <c:pt idx="632">
                    <c:v>W45</c:v>
                  </c:pt>
                  <c:pt idx="657">
                    <c:v>W46</c:v>
                  </c:pt>
                  <c:pt idx="682">
                    <c:v>W47</c:v>
                  </c:pt>
                  <c:pt idx="705">
                    <c:v>W49</c:v>
                  </c:pt>
                  <c:pt idx="730">
                    <c:v>W02</c:v>
                  </c:pt>
                  <c:pt idx="755">
                    <c:v>W05</c:v>
                  </c:pt>
                  <c:pt idx="780">
                    <c:v>W07</c:v>
                  </c:pt>
                  <c:pt idx="805">
                    <c:v>W08</c:v>
                  </c:pt>
                  <c:pt idx="830">
                    <c:v>W10</c:v>
                  </c:pt>
                  <c:pt idx="855">
                    <c:v>W15</c:v>
                  </c:pt>
                  <c:pt idx="880">
                    <c:v>W18</c:v>
                  </c:pt>
                  <c:pt idx="905">
                    <c:v>W22</c:v>
                  </c:pt>
                  <c:pt idx="930">
                    <c:v>W25</c:v>
                  </c:pt>
                  <c:pt idx="955">
                    <c:v>W28</c:v>
                  </c:pt>
                  <c:pt idx="979">
                    <c:v>W30</c:v>
                  </c:pt>
                  <c:pt idx="1002">
                    <c:v>W32</c:v>
                  </c:pt>
                  <c:pt idx="1027">
                    <c:v>W33</c:v>
                  </c:pt>
                  <c:pt idx="1052">
                    <c:v>W36</c:v>
                  </c:pt>
                </c:lvl>
                <c:lvl>
                  <c:pt idx="0">
                    <c:v>2022 </c:v>
                  </c:pt>
                  <c:pt idx="439">
                    <c:v>2023 </c:v>
                  </c:pt>
                  <c:pt idx="7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'C031JI_2'!$K$6:$K$1084</c:f>
              <c:numCache>
                <c:formatCode>0.00_ </c:formatCode>
                <c:ptCount val="1077"/>
                <c:pt idx="0">
                  <c:v>7.8890000000000002</c:v>
                </c:pt>
                <c:pt idx="1">
                  <c:v>7.9090000000000007</c:v>
                </c:pt>
                <c:pt idx="2">
                  <c:v>7.8730000000000002</c:v>
                </c:pt>
                <c:pt idx="3">
                  <c:v>7.8780000000000001</c:v>
                </c:pt>
                <c:pt idx="4">
                  <c:v>7.8650000000000002</c:v>
                </c:pt>
                <c:pt idx="5">
                  <c:v>7.8450000000000006</c:v>
                </c:pt>
                <c:pt idx="6">
                  <c:v>7.9120000000000008</c:v>
                </c:pt>
                <c:pt idx="7">
                  <c:v>7.7549999999999999</c:v>
                </c:pt>
                <c:pt idx="8">
                  <c:v>7.6579999999999995</c:v>
                </c:pt>
                <c:pt idx="9">
                  <c:v>7.673</c:v>
                </c:pt>
                <c:pt idx="10">
                  <c:v>7.6509999999999989</c:v>
                </c:pt>
                <c:pt idx="11">
                  <c:v>7.6560000000000006</c:v>
                </c:pt>
                <c:pt idx="12">
                  <c:v>7.6599999999999993</c:v>
                </c:pt>
                <c:pt idx="13">
                  <c:v>7.8040000000000003</c:v>
                </c:pt>
                <c:pt idx="14">
                  <c:v>7.7939999999999996</c:v>
                </c:pt>
                <c:pt idx="15">
                  <c:v>7.7439999999999998</c:v>
                </c:pt>
                <c:pt idx="16">
                  <c:v>7.793000000000001</c:v>
                </c:pt>
                <c:pt idx="17">
                  <c:v>7.729000000000001</c:v>
                </c:pt>
                <c:pt idx="18">
                  <c:v>7.7519999999999998</c:v>
                </c:pt>
                <c:pt idx="19">
                  <c:v>7.8079999999999998</c:v>
                </c:pt>
                <c:pt idx="20">
                  <c:v>7.6629999999999994</c:v>
                </c:pt>
                <c:pt idx="21">
                  <c:v>7.6740000000000013</c:v>
                </c:pt>
                <c:pt idx="22">
                  <c:v>7.6590000000000007</c:v>
                </c:pt>
                <c:pt idx="23">
                  <c:v>7.7</c:v>
                </c:pt>
                <c:pt idx="24">
                  <c:v>8.3089999999999993</c:v>
                </c:pt>
                <c:pt idx="25">
                  <c:v>8.15</c:v>
                </c:pt>
                <c:pt idx="26">
                  <c:v>8.1050000000000004</c:v>
                </c:pt>
                <c:pt idx="27">
                  <c:v>8.0640000000000001</c:v>
                </c:pt>
                <c:pt idx="28">
                  <c:v>8.0239999999999991</c:v>
                </c:pt>
                <c:pt idx="29">
                  <c:v>8.0220000000000002</c:v>
                </c:pt>
                <c:pt idx="30">
                  <c:v>8.0090000000000003</c:v>
                </c:pt>
                <c:pt idx="31">
                  <c:v>8.0809999999999995</c:v>
                </c:pt>
                <c:pt idx="32">
                  <c:v>7.8439999999999994</c:v>
                </c:pt>
                <c:pt idx="33">
                  <c:v>7.8609999999999998</c:v>
                </c:pt>
                <c:pt idx="34">
                  <c:v>7.758</c:v>
                </c:pt>
                <c:pt idx="35">
                  <c:v>7.7219999999999995</c:v>
                </c:pt>
                <c:pt idx="36">
                  <c:v>7.7240000000000011</c:v>
                </c:pt>
                <c:pt idx="37">
                  <c:v>8.2829999999999995</c:v>
                </c:pt>
                <c:pt idx="38">
                  <c:v>8.0210000000000008</c:v>
                </c:pt>
                <c:pt idx="39">
                  <c:v>7.9829999999999997</c:v>
                </c:pt>
                <c:pt idx="40">
                  <c:v>7.8520000000000012</c:v>
                </c:pt>
                <c:pt idx="41">
                  <c:v>7.8520000000000012</c:v>
                </c:pt>
                <c:pt idx="42">
                  <c:v>8.0660000000000007</c:v>
                </c:pt>
                <c:pt idx="43">
                  <c:v>7.9590000000000005</c:v>
                </c:pt>
                <c:pt idx="44">
                  <c:v>7.9640000000000004</c:v>
                </c:pt>
                <c:pt idx="45">
                  <c:v>7.8250000000000002</c:v>
                </c:pt>
                <c:pt idx="46">
                  <c:v>7.8340000000000005</c:v>
                </c:pt>
                <c:pt idx="47">
                  <c:v>7.8330000000000002</c:v>
                </c:pt>
                <c:pt idx="48">
                  <c:v>8.0890000000000004</c:v>
                </c:pt>
                <c:pt idx="49">
                  <c:v>7.9349999999999996</c:v>
                </c:pt>
                <c:pt idx="50">
                  <c:v>7.9109999999999996</c:v>
                </c:pt>
                <c:pt idx="51">
                  <c:v>7.9019999999999992</c:v>
                </c:pt>
                <c:pt idx="52">
                  <c:v>7.923</c:v>
                </c:pt>
                <c:pt idx="53">
                  <c:v>7.8929999999999989</c:v>
                </c:pt>
                <c:pt idx="54">
                  <c:v>7.8689999999999998</c:v>
                </c:pt>
                <c:pt idx="55">
                  <c:v>7.8570000000000011</c:v>
                </c:pt>
                <c:pt idx="56">
                  <c:v>7.7189999999999994</c:v>
                </c:pt>
                <c:pt idx="57">
                  <c:v>7.7180000000000009</c:v>
                </c:pt>
                <c:pt idx="58">
                  <c:v>7.7230000000000008</c:v>
                </c:pt>
                <c:pt idx="59">
                  <c:v>7.7140000000000004</c:v>
                </c:pt>
                <c:pt idx="60">
                  <c:v>7.6859999999999999</c:v>
                </c:pt>
                <c:pt idx="61">
                  <c:v>8.0510000000000002</c:v>
                </c:pt>
                <c:pt idx="62">
                  <c:v>7.7799999999999994</c:v>
                </c:pt>
                <c:pt idx="63">
                  <c:v>7.7819999999999991</c:v>
                </c:pt>
                <c:pt idx="64">
                  <c:v>7.7819999999999991</c:v>
                </c:pt>
                <c:pt idx="65">
                  <c:v>7.7769999999999992</c:v>
                </c:pt>
                <c:pt idx="66">
                  <c:v>7.7690000000000001</c:v>
                </c:pt>
                <c:pt idx="67">
                  <c:v>7.8090000000000002</c:v>
                </c:pt>
                <c:pt idx="68">
                  <c:v>7.6950000000000003</c:v>
                </c:pt>
                <c:pt idx="69">
                  <c:v>7.6849999999999996</c:v>
                </c:pt>
                <c:pt idx="70">
                  <c:v>7.6549999999999994</c:v>
                </c:pt>
                <c:pt idx="71">
                  <c:v>7.6689999999999996</c:v>
                </c:pt>
                <c:pt idx="72">
                  <c:v>7.6639999999999997</c:v>
                </c:pt>
                <c:pt idx="73">
                  <c:v>7.8970000000000002</c:v>
                </c:pt>
                <c:pt idx="74">
                  <c:v>7.9420000000000002</c:v>
                </c:pt>
                <c:pt idx="75">
                  <c:v>7.9139999999999997</c:v>
                </c:pt>
                <c:pt idx="76">
                  <c:v>7.918000000000001</c:v>
                </c:pt>
                <c:pt idx="77">
                  <c:v>7.8570000000000011</c:v>
                </c:pt>
                <c:pt idx="78">
                  <c:v>7.8609999999999998</c:v>
                </c:pt>
                <c:pt idx="79">
                  <c:v>7.9340000000000002</c:v>
                </c:pt>
                <c:pt idx="80">
                  <c:v>7.7350000000000012</c:v>
                </c:pt>
                <c:pt idx="81">
                  <c:v>7.7569999999999997</c:v>
                </c:pt>
                <c:pt idx="82">
                  <c:v>7.7200000000000006</c:v>
                </c:pt>
                <c:pt idx="83">
                  <c:v>7.7569999999999997</c:v>
                </c:pt>
                <c:pt idx="84">
                  <c:v>7.694</c:v>
                </c:pt>
                <c:pt idx="85">
                  <c:v>7.6859999999999999</c:v>
                </c:pt>
                <c:pt idx="86">
                  <c:v>7.8559999999999999</c:v>
                </c:pt>
                <c:pt idx="87">
                  <c:v>7.8520000000000012</c:v>
                </c:pt>
                <c:pt idx="88">
                  <c:v>7.7939999999999996</c:v>
                </c:pt>
                <c:pt idx="89">
                  <c:v>7.7969999999999997</c:v>
                </c:pt>
                <c:pt idx="90">
                  <c:v>7.7539999999999996</c:v>
                </c:pt>
                <c:pt idx="91">
                  <c:v>7.7619999999999987</c:v>
                </c:pt>
                <c:pt idx="92">
                  <c:v>7.7009999999999987</c:v>
                </c:pt>
                <c:pt idx="93">
                  <c:v>7.7439999999999998</c:v>
                </c:pt>
                <c:pt idx="94">
                  <c:v>7.6970000000000001</c:v>
                </c:pt>
                <c:pt idx="95">
                  <c:v>7.7110000000000003</c:v>
                </c:pt>
                <c:pt idx="96">
                  <c:v>7.6749999999999998</c:v>
                </c:pt>
                <c:pt idx="97">
                  <c:v>7.6620000000000008</c:v>
                </c:pt>
                <c:pt idx="98">
                  <c:v>7.9169999999999998</c:v>
                </c:pt>
                <c:pt idx="99">
                  <c:v>7.8849999999999998</c:v>
                </c:pt>
                <c:pt idx="100">
                  <c:v>7.895999999999999</c:v>
                </c:pt>
                <c:pt idx="101">
                  <c:v>7.8819999999999997</c:v>
                </c:pt>
                <c:pt idx="102">
                  <c:v>7.8209999999999997</c:v>
                </c:pt>
                <c:pt idx="103">
                  <c:v>7.8129999999999997</c:v>
                </c:pt>
                <c:pt idx="104">
                  <c:v>7.8940000000000001</c:v>
                </c:pt>
                <c:pt idx="105">
                  <c:v>7.8029999999999999</c:v>
                </c:pt>
                <c:pt idx="106">
                  <c:v>7.706999999999999</c:v>
                </c:pt>
                <c:pt idx="107">
                  <c:v>7.766</c:v>
                </c:pt>
                <c:pt idx="108">
                  <c:v>7.7469999999999999</c:v>
                </c:pt>
                <c:pt idx="109">
                  <c:v>7.6390000000000002</c:v>
                </c:pt>
                <c:pt idx="110">
                  <c:v>7.6440000000000001</c:v>
                </c:pt>
                <c:pt idx="111">
                  <c:v>7.8439999999999994</c:v>
                </c:pt>
                <c:pt idx="112">
                  <c:v>7.766</c:v>
                </c:pt>
                <c:pt idx="113">
                  <c:v>7.8010000000000002</c:v>
                </c:pt>
                <c:pt idx="114">
                  <c:v>7.7560000000000002</c:v>
                </c:pt>
                <c:pt idx="115">
                  <c:v>7.7120000000000006</c:v>
                </c:pt>
                <c:pt idx="116">
                  <c:v>7.6920000000000002</c:v>
                </c:pt>
                <c:pt idx="117">
                  <c:v>7.7189999999999994</c:v>
                </c:pt>
                <c:pt idx="118">
                  <c:v>7.6560000000000006</c:v>
                </c:pt>
                <c:pt idx="119">
                  <c:v>7.694</c:v>
                </c:pt>
                <c:pt idx="120">
                  <c:v>7.6260000000000003</c:v>
                </c:pt>
                <c:pt idx="121">
                  <c:v>7.6269999999999998</c:v>
                </c:pt>
                <c:pt idx="122">
                  <c:v>7.641</c:v>
                </c:pt>
                <c:pt idx="123">
                  <c:v>7.8520000000000012</c:v>
                </c:pt>
                <c:pt idx="124">
                  <c:v>7.9599999999999991</c:v>
                </c:pt>
                <c:pt idx="125">
                  <c:v>7.9019999999999992</c:v>
                </c:pt>
                <c:pt idx="126">
                  <c:v>7.944</c:v>
                </c:pt>
                <c:pt idx="127">
                  <c:v>7.9069999999999991</c:v>
                </c:pt>
                <c:pt idx="128">
                  <c:v>7.944</c:v>
                </c:pt>
                <c:pt idx="129">
                  <c:v>7.9700000000000006</c:v>
                </c:pt>
                <c:pt idx="130">
                  <c:v>7.8289999999999988</c:v>
                </c:pt>
                <c:pt idx="131">
                  <c:v>7.8989999999999991</c:v>
                </c:pt>
                <c:pt idx="132">
                  <c:v>7.846000000000001</c:v>
                </c:pt>
                <c:pt idx="133">
                  <c:v>7.8529999999999998</c:v>
                </c:pt>
                <c:pt idx="134">
                  <c:v>7.8120000000000003</c:v>
                </c:pt>
                <c:pt idx="135">
                  <c:v>7.846000000000001</c:v>
                </c:pt>
                <c:pt idx="136">
                  <c:v>7.7690000000000001</c:v>
                </c:pt>
                <c:pt idx="137">
                  <c:v>7.8630000000000013</c:v>
                </c:pt>
                <c:pt idx="138">
                  <c:v>7.758</c:v>
                </c:pt>
                <c:pt idx="139">
                  <c:v>7.7300000000000013</c:v>
                </c:pt>
                <c:pt idx="140">
                  <c:v>7.75</c:v>
                </c:pt>
                <c:pt idx="141">
                  <c:v>7.7909999999999995</c:v>
                </c:pt>
                <c:pt idx="142">
                  <c:v>7.7129999999999992</c:v>
                </c:pt>
                <c:pt idx="143">
                  <c:v>7.7569999999999997</c:v>
                </c:pt>
                <c:pt idx="144">
                  <c:v>7.7359999999999998</c:v>
                </c:pt>
                <c:pt idx="145">
                  <c:v>7.7329999999999997</c:v>
                </c:pt>
                <c:pt idx="146">
                  <c:v>7.7359999999999998</c:v>
                </c:pt>
                <c:pt idx="147">
                  <c:v>7.758</c:v>
                </c:pt>
                <c:pt idx="148">
                  <c:v>7.793000000000001</c:v>
                </c:pt>
                <c:pt idx="149">
                  <c:v>7.7489999999999997</c:v>
                </c:pt>
                <c:pt idx="150">
                  <c:v>7.7590000000000003</c:v>
                </c:pt>
                <c:pt idx="151">
                  <c:v>7.7469999999999999</c:v>
                </c:pt>
                <c:pt idx="152">
                  <c:v>7.7530000000000001</c:v>
                </c:pt>
                <c:pt idx="153">
                  <c:v>7.74</c:v>
                </c:pt>
                <c:pt idx="154">
                  <c:v>7.8259999999999987</c:v>
                </c:pt>
                <c:pt idx="155">
                  <c:v>7.5950000000000006</c:v>
                </c:pt>
                <c:pt idx="156">
                  <c:v>7.5310000000000006</c:v>
                </c:pt>
                <c:pt idx="157">
                  <c:v>7.5439999999999996</c:v>
                </c:pt>
                <c:pt idx="158">
                  <c:v>7.516</c:v>
                </c:pt>
                <c:pt idx="159">
                  <c:v>7.5439999999999996</c:v>
                </c:pt>
                <c:pt idx="160">
                  <c:v>7.520999999999999</c:v>
                </c:pt>
                <c:pt idx="161">
                  <c:v>7.7249999999999996</c:v>
                </c:pt>
                <c:pt idx="162">
                  <c:v>7.694</c:v>
                </c:pt>
                <c:pt idx="163">
                  <c:v>7.5579999999999998</c:v>
                </c:pt>
                <c:pt idx="164">
                  <c:v>7.6319999999999997</c:v>
                </c:pt>
                <c:pt idx="165">
                  <c:v>7.6070000000000011</c:v>
                </c:pt>
                <c:pt idx="166">
                  <c:v>7.6319999999999997</c:v>
                </c:pt>
                <c:pt idx="167">
                  <c:v>7.6519999999999992</c:v>
                </c:pt>
                <c:pt idx="168">
                  <c:v>7.6109999999999998</c:v>
                </c:pt>
                <c:pt idx="169">
                  <c:v>7.5969999999999995</c:v>
                </c:pt>
                <c:pt idx="170">
                  <c:v>7.57</c:v>
                </c:pt>
                <c:pt idx="171">
                  <c:v>7.5629999999999997</c:v>
                </c:pt>
                <c:pt idx="172">
                  <c:v>7.5890000000000004</c:v>
                </c:pt>
                <c:pt idx="173">
                  <c:v>8.1140000000000008</c:v>
                </c:pt>
                <c:pt idx="174">
                  <c:v>8.0299999999999994</c:v>
                </c:pt>
                <c:pt idx="175">
                  <c:v>7.9629999999999992</c:v>
                </c:pt>
                <c:pt idx="176">
                  <c:v>7.9240000000000013</c:v>
                </c:pt>
                <c:pt idx="177">
                  <c:v>7.9829999999999997</c:v>
                </c:pt>
                <c:pt idx="178">
                  <c:v>7.992</c:v>
                </c:pt>
                <c:pt idx="179">
                  <c:v>8.0310000000000006</c:v>
                </c:pt>
                <c:pt idx="180">
                  <c:v>7.895999999999999</c:v>
                </c:pt>
                <c:pt idx="181">
                  <c:v>7.7649999999999988</c:v>
                </c:pt>
                <c:pt idx="182">
                  <c:v>7.7640000000000002</c:v>
                </c:pt>
                <c:pt idx="183">
                  <c:v>7.7219999999999995</c:v>
                </c:pt>
                <c:pt idx="184">
                  <c:v>7.8109999999999999</c:v>
                </c:pt>
                <c:pt idx="185">
                  <c:v>7.7939999999999996</c:v>
                </c:pt>
                <c:pt idx="186">
                  <c:v>8.0440000000000005</c:v>
                </c:pt>
                <c:pt idx="187">
                  <c:v>7.7560000000000002</c:v>
                </c:pt>
                <c:pt idx="188">
                  <c:v>7.7960000000000012</c:v>
                </c:pt>
                <c:pt idx="189">
                  <c:v>7.81</c:v>
                </c:pt>
                <c:pt idx="190">
                  <c:v>7.8170000000000002</c:v>
                </c:pt>
                <c:pt idx="191">
                  <c:v>7.7840000000000007</c:v>
                </c:pt>
                <c:pt idx="192">
                  <c:v>7.9</c:v>
                </c:pt>
                <c:pt idx="193">
                  <c:v>7.8049999999999997</c:v>
                </c:pt>
                <c:pt idx="194">
                  <c:v>7.7690000000000001</c:v>
                </c:pt>
                <c:pt idx="195">
                  <c:v>7.8019999999999996</c:v>
                </c:pt>
                <c:pt idx="196">
                  <c:v>7.819</c:v>
                </c:pt>
                <c:pt idx="197">
                  <c:v>7.8289999999999988</c:v>
                </c:pt>
                <c:pt idx="198">
                  <c:v>7.992</c:v>
                </c:pt>
                <c:pt idx="199">
                  <c:v>7.9150000000000009</c:v>
                </c:pt>
                <c:pt idx="200">
                  <c:v>7.8940000000000001</c:v>
                </c:pt>
                <c:pt idx="201">
                  <c:v>7.9060000000000006</c:v>
                </c:pt>
                <c:pt idx="202">
                  <c:v>7.8840000000000003</c:v>
                </c:pt>
                <c:pt idx="203">
                  <c:v>7.8559999999999999</c:v>
                </c:pt>
                <c:pt idx="204">
                  <c:v>7.9210000000000012</c:v>
                </c:pt>
                <c:pt idx="205">
                  <c:v>7.7629999999999999</c:v>
                </c:pt>
                <c:pt idx="206">
                  <c:v>7.6740000000000013</c:v>
                </c:pt>
                <c:pt idx="207">
                  <c:v>7.7090000000000005</c:v>
                </c:pt>
                <c:pt idx="208">
                  <c:v>7.6519999999999992</c:v>
                </c:pt>
                <c:pt idx="209">
                  <c:v>7.6920000000000002</c:v>
                </c:pt>
                <c:pt idx="210">
                  <c:v>7.6530000000000005</c:v>
                </c:pt>
                <c:pt idx="211">
                  <c:v>7.9370000000000003</c:v>
                </c:pt>
                <c:pt idx="212">
                  <c:v>7.7889999999999997</c:v>
                </c:pt>
                <c:pt idx="213">
                  <c:v>7.8379999999999992</c:v>
                </c:pt>
                <c:pt idx="214">
                  <c:v>7.7900000000000009</c:v>
                </c:pt>
                <c:pt idx="215">
                  <c:v>7.7990000000000013</c:v>
                </c:pt>
                <c:pt idx="216">
                  <c:v>7.8129999999999997</c:v>
                </c:pt>
                <c:pt idx="217">
                  <c:v>7.8010000000000002</c:v>
                </c:pt>
                <c:pt idx="218">
                  <c:v>7.7120000000000006</c:v>
                </c:pt>
                <c:pt idx="219">
                  <c:v>7.6970000000000001</c:v>
                </c:pt>
                <c:pt idx="220">
                  <c:v>7.7460000000000004</c:v>
                </c:pt>
                <c:pt idx="221">
                  <c:v>7.681</c:v>
                </c:pt>
                <c:pt idx="222">
                  <c:v>7.7219999999999995</c:v>
                </c:pt>
                <c:pt idx="223">
                  <c:v>7.806</c:v>
                </c:pt>
                <c:pt idx="224">
                  <c:v>7.7870000000000008</c:v>
                </c:pt>
                <c:pt idx="225">
                  <c:v>7.7780000000000005</c:v>
                </c:pt>
                <c:pt idx="226">
                  <c:v>7.8239999999999998</c:v>
                </c:pt>
                <c:pt idx="227">
                  <c:v>7.8650000000000002</c:v>
                </c:pt>
                <c:pt idx="228">
                  <c:v>7.7699999999999987</c:v>
                </c:pt>
                <c:pt idx="229">
                  <c:v>7.82</c:v>
                </c:pt>
                <c:pt idx="230">
                  <c:v>7.6790000000000003</c:v>
                </c:pt>
                <c:pt idx="231">
                  <c:v>7.5939999999999994</c:v>
                </c:pt>
                <c:pt idx="232">
                  <c:v>7.57</c:v>
                </c:pt>
                <c:pt idx="233">
                  <c:v>7.6070000000000011</c:v>
                </c:pt>
                <c:pt idx="234">
                  <c:v>7.6760000000000002</c:v>
                </c:pt>
                <c:pt idx="235">
                  <c:v>7.6020000000000012</c:v>
                </c:pt>
                <c:pt idx="236">
                  <c:v>7.8120000000000003</c:v>
                </c:pt>
                <c:pt idx="237">
                  <c:v>7.6280000000000001</c:v>
                </c:pt>
                <c:pt idx="238">
                  <c:v>7.6530000000000005</c:v>
                </c:pt>
                <c:pt idx="239">
                  <c:v>7.8120000000000003</c:v>
                </c:pt>
                <c:pt idx="240">
                  <c:v>7.645999999999999</c:v>
                </c:pt>
                <c:pt idx="241">
                  <c:v>7.668000000000001</c:v>
                </c:pt>
                <c:pt idx="242">
                  <c:v>7.7309999999999999</c:v>
                </c:pt>
                <c:pt idx="243">
                  <c:v>7.625</c:v>
                </c:pt>
                <c:pt idx="244">
                  <c:v>7.5609999999999999</c:v>
                </c:pt>
                <c:pt idx="245">
                  <c:v>7.6280000000000001</c:v>
                </c:pt>
                <c:pt idx="246">
                  <c:v>7.7859999999999996</c:v>
                </c:pt>
                <c:pt idx="247">
                  <c:v>8.0090000000000003</c:v>
                </c:pt>
                <c:pt idx="248">
                  <c:v>7.8929999999999989</c:v>
                </c:pt>
                <c:pt idx="249">
                  <c:v>7.8469999999999995</c:v>
                </c:pt>
                <c:pt idx="250">
                  <c:v>7.8420000000000005</c:v>
                </c:pt>
                <c:pt idx="251">
                  <c:v>7.81</c:v>
                </c:pt>
                <c:pt idx="252">
                  <c:v>7.8239999999999998</c:v>
                </c:pt>
                <c:pt idx="253">
                  <c:v>7.867</c:v>
                </c:pt>
                <c:pt idx="254">
                  <c:v>7.819</c:v>
                </c:pt>
                <c:pt idx="255">
                  <c:v>7.6719999999999997</c:v>
                </c:pt>
                <c:pt idx="256">
                  <c:v>7.6530000000000005</c:v>
                </c:pt>
                <c:pt idx="257">
                  <c:v>7.6579999999999995</c:v>
                </c:pt>
                <c:pt idx="258">
                  <c:v>7.653999999999999</c:v>
                </c:pt>
                <c:pt idx="259">
                  <c:v>7.6470000000000002</c:v>
                </c:pt>
                <c:pt idx="260">
                  <c:v>8.0510000000000002</c:v>
                </c:pt>
                <c:pt idx="261">
                  <c:v>7.8730000000000002</c:v>
                </c:pt>
                <c:pt idx="262">
                  <c:v>7.6609999999999996</c:v>
                </c:pt>
                <c:pt idx="263">
                  <c:v>7.7939999999999996</c:v>
                </c:pt>
                <c:pt idx="264">
                  <c:v>7.7279999999999998</c:v>
                </c:pt>
                <c:pt idx="265">
                  <c:v>7.7329999999999997</c:v>
                </c:pt>
                <c:pt idx="266">
                  <c:v>7.8570000000000011</c:v>
                </c:pt>
                <c:pt idx="267">
                  <c:v>7.7249999999999996</c:v>
                </c:pt>
                <c:pt idx="268">
                  <c:v>7.6760000000000002</c:v>
                </c:pt>
                <c:pt idx="269">
                  <c:v>7.6639999999999997</c:v>
                </c:pt>
                <c:pt idx="270">
                  <c:v>7.694</c:v>
                </c:pt>
                <c:pt idx="271">
                  <c:v>7.69</c:v>
                </c:pt>
                <c:pt idx="272">
                  <c:v>7.7670000000000003</c:v>
                </c:pt>
                <c:pt idx="273">
                  <c:v>7.7634999999999987</c:v>
                </c:pt>
                <c:pt idx="274">
                  <c:v>7.7585000000000006</c:v>
                </c:pt>
                <c:pt idx="275">
                  <c:v>7.7470000000000017</c:v>
                </c:pt>
                <c:pt idx="276">
                  <c:v>7.7314999999999987</c:v>
                </c:pt>
                <c:pt idx="277">
                  <c:v>7.7080000000000002</c:v>
                </c:pt>
                <c:pt idx="278">
                  <c:v>7.7269999999999985</c:v>
                </c:pt>
                <c:pt idx="279">
                  <c:v>7.8419999999999987</c:v>
                </c:pt>
                <c:pt idx="280">
                  <c:v>7.8615000000000013</c:v>
                </c:pt>
                <c:pt idx="281">
                  <c:v>7.8605</c:v>
                </c:pt>
                <c:pt idx="282">
                  <c:v>7.8270000000000008</c:v>
                </c:pt>
                <c:pt idx="283">
                  <c:v>7.8104999999999993</c:v>
                </c:pt>
                <c:pt idx="284">
                  <c:v>7.7870000000000008</c:v>
                </c:pt>
                <c:pt idx="285">
                  <c:v>7.7285000000000013</c:v>
                </c:pt>
                <c:pt idx="286">
                  <c:v>7.6785000000000014</c:v>
                </c:pt>
                <c:pt idx="287">
                  <c:v>7.6709999999999994</c:v>
                </c:pt>
                <c:pt idx="288">
                  <c:v>7.7249999999999988</c:v>
                </c:pt>
                <c:pt idx="289">
                  <c:v>7.6614999999999993</c:v>
                </c:pt>
                <c:pt idx="290">
                  <c:v>7.6500000000000012</c:v>
                </c:pt>
                <c:pt idx="291">
                  <c:v>7.6779999999999999</c:v>
                </c:pt>
                <c:pt idx="292">
                  <c:v>7.6495000000000006</c:v>
                </c:pt>
                <c:pt idx="293">
                  <c:v>7.6580000000000013</c:v>
                </c:pt>
                <c:pt idx="294">
                  <c:v>7.6749999999999998</c:v>
                </c:pt>
                <c:pt idx="295">
                  <c:v>7.6399999999999988</c:v>
                </c:pt>
                <c:pt idx="296">
                  <c:v>7.6360000000000001</c:v>
                </c:pt>
                <c:pt idx="297">
                  <c:v>7.9099999999999993</c:v>
                </c:pt>
                <c:pt idx="298">
                  <c:v>7.9279999999999999</c:v>
                </c:pt>
                <c:pt idx="299">
                  <c:v>7.9060000000000006</c:v>
                </c:pt>
                <c:pt idx="300">
                  <c:v>7.9109999999999996</c:v>
                </c:pt>
                <c:pt idx="301">
                  <c:v>7.9470000000000001</c:v>
                </c:pt>
                <c:pt idx="302">
                  <c:v>7.971000000000001</c:v>
                </c:pt>
                <c:pt idx="303">
                  <c:v>7.9530000000000003</c:v>
                </c:pt>
                <c:pt idx="304">
                  <c:v>7.7780000000000005</c:v>
                </c:pt>
                <c:pt idx="305">
                  <c:v>7.6749999999999998</c:v>
                </c:pt>
                <c:pt idx="306">
                  <c:v>7.7060000000000004</c:v>
                </c:pt>
                <c:pt idx="307">
                  <c:v>7.6740000000000013</c:v>
                </c:pt>
                <c:pt idx="308">
                  <c:v>7.7539999999999996</c:v>
                </c:pt>
                <c:pt idx="309">
                  <c:v>7.7610000000000001</c:v>
                </c:pt>
                <c:pt idx="310">
                  <c:v>7.8340000000000005</c:v>
                </c:pt>
                <c:pt idx="311">
                  <c:v>7.7270000000000012</c:v>
                </c:pt>
                <c:pt idx="312">
                  <c:v>7.7430000000000003</c:v>
                </c:pt>
                <c:pt idx="313">
                  <c:v>7.7960000000000012</c:v>
                </c:pt>
                <c:pt idx="314">
                  <c:v>7.7939999999999996</c:v>
                </c:pt>
                <c:pt idx="315">
                  <c:v>7.734</c:v>
                </c:pt>
                <c:pt idx="316">
                  <c:v>7.6489999999999991</c:v>
                </c:pt>
                <c:pt idx="317">
                  <c:v>7.6849999999999996</c:v>
                </c:pt>
                <c:pt idx="318">
                  <c:v>7.7219999999999995</c:v>
                </c:pt>
                <c:pt idx="319">
                  <c:v>7.75</c:v>
                </c:pt>
                <c:pt idx="320">
                  <c:v>8.0670000000000002</c:v>
                </c:pt>
                <c:pt idx="321">
                  <c:v>7.9859999999999998</c:v>
                </c:pt>
                <c:pt idx="322">
                  <c:v>7.9079999999999995</c:v>
                </c:pt>
                <c:pt idx="323">
                  <c:v>8.0890000000000004</c:v>
                </c:pt>
                <c:pt idx="324">
                  <c:v>7.875</c:v>
                </c:pt>
                <c:pt idx="325">
                  <c:v>8.0289999999999999</c:v>
                </c:pt>
                <c:pt idx="326">
                  <c:v>7.9670000000000005</c:v>
                </c:pt>
                <c:pt idx="327">
                  <c:v>7.8420000000000005</c:v>
                </c:pt>
                <c:pt idx="328">
                  <c:v>7.7439999999999998</c:v>
                </c:pt>
                <c:pt idx="329">
                  <c:v>7.819</c:v>
                </c:pt>
                <c:pt idx="330">
                  <c:v>7.7569999999999997</c:v>
                </c:pt>
                <c:pt idx="331">
                  <c:v>7.7720000000000002</c:v>
                </c:pt>
                <c:pt idx="332">
                  <c:v>7.9689999999999994</c:v>
                </c:pt>
                <c:pt idx="333">
                  <c:v>7.9550000000000001</c:v>
                </c:pt>
                <c:pt idx="334">
                  <c:v>7.793000000000001</c:v>
                </c:pt>
                <c:pt idx="335">
                  <c:v>7.806</c:v>
                </c:pt>
                <c:pt idx="336">
                  <c:v>7.7690000000000001</c:v>
                </c:pt>
                <c:pt idx="337">
                  <c:v>7.734</c:v>
                </c:pt>
                <c:pt idx="338">
                  <c:v>7.8529999999999998</c:v>
                </c:pt>
                <c:pt idx="339">
                  <c:v>7.7640000000000002</c:v>
                </c:pt>
                <c:pt idx="340">
                  <c:v>7.7769999999999992</c:v>
                </c:pt>
                <c:pt idx="341">
                  <c:v>7.7219999999999995</c:v>
                </c:pt>
                <c:pt idx="342">
                  <c:v>7.7549999999999999</c:v>
                </c:pt>
                <c:pt idx="343">
                  <c:v>7.8079999999999998</c:v>
                </c:pt>
                <c:pt idx="344">
                  <c:v>7.6870000000000003</c:v>
                </c:pt>
                <c:pt idx="345">
                  <c:v>7.6639999999999997</c:v>
                </c:pt>
                <c:pt idx="346">
                  <c:v>7.7030000000000003</c:v>
                </c:pt>
                <c:pt idx="347">
                  <c:v>7.6760000000000002</c:v>
                </c:pt>
                <c:pt idx="348">
                  <c:v>7.7159999999999993</c:v>
                </c:pt>
                <c:pt idx="349">
                  <c:v>7.5860000000000003</c:v>
                </c:pt>
                <c:pt idx="350">
                  <c:v>7.51</c:v>
                </c:pt>
                <c:pt idx="351">
                  <c:v>7.4719999999999995</c:v>
                </c:pt>
                <c:pt idx="352">
                  <c:v>7.4760000000000009</c:v>
                </c:pt>
                <c:pt idx="353">
                  <c:v>7.4749999999999996</c:v>
                </c:pt>
                <c:pt idx="354">
                  <c:v>7.6909999999999998</c:v>
                </c:pt>
                <c:pt idx="355">
                  <c:v>7.5909999999999993</c:v>
                </c:pt>
                <c:pt idx="356">
                  <c:v>7.5110000000000001</c:v>
                </c:pt>
                <c:pt idx="357">
                  <c:v>7.5190000000000001</c:v>
                </c:pt>
                <c:pt idx="358">
                  <c:v>7.5439999999999996</c:v>
                </c:pt>
                <c:pt idx="359">
                  <c:v>7.5179999999999989</c:v>
                </c:pt>
                <c:pt idx="360">
                  <c:v>7.5620000000000003</c:v>
                </c:pt>
                <c:pt idx="361">
                  <c:v>7.4640000000000004</c:v>
                </c:pt>
                <c:pt idx="362">
                  <c:v>7.4610000000000003</c:v>
                </c:pt>
                <c:pt idx="363">
                  <c:v>7.4550000000000001</c:v>
                </c:pt>
                <c:pt idx="364">
                  <c:v>7.4480000000000004</c:v>
                </c:pt>
                <c:pt idx="365">
                  <c:v>7.4539999999999988</c:v>
                </c:pt>
                <c:pt idx="366">
                  <c:v>7.8129999999999997</c:v>
                </c:pt>
                <c:pt idx="367">
                  <c:v>7.9019999999999992</c:v>
                </c:pt>
                <c:pt idx="368">
                  <c:v>7.8769999999999998</c:v>
                </c:pt>
                <c:pt idx="369">
                  <c:v>7.831999999999999</c:v>
                </c:pt>
                <c:pt idx="370">
                  <c:v>7.8840000000000003</c:v>
                </c:pt>
                <c:pt idx="371">
                  <c:v>7.867</c:v>
                </c:pt>
                <c:pt idx="372">
                  <c:v>8.0500000000000007</c:v>
                </c:pt>
                <c:pt idx="373">
                  <c:v>7.5720000000000001</c:v>
                </c:pt>
                <c:pt idx="374">
                  <c:v>7.6369999999999987</c:v>
                </c:pt>
                <c:pt idx="375">
                  <c:v>7.5670000000000002</c:v>
                </c:pt>
                <c:pt idx="376">
                  <c:v>7.617</c:v>
                </c:pt>
                <c:pt idx="377">
                  <c:v>7.5890000000000004</c:v>
                </c:pt>
                <c:pt idx="378">
                  <c:v>7.617</c:v>
                </c:pt>
                <c:pt idx="379">
                  <c:v>7.83</c:v>
                </c:pt>
                <c:pt idx="380">
                  <c:v>7.8230000000000004</c:v>
                </c:pt>
                <c:pt idx="381">
                  <c:v>7.7129999999999992</c:v>
                </c:pt>
                <c:pt idx="382">
                  <c:v>7.7969999999999997</c:v>
                </c:pt>
                <c:pt idx="383">
                  <c:v>7.83</c:v>
                </c:pt>
                <c:pt idx="384">
                  <c:v>7.641</c:v>
                </c:pt>
                <c:pt idx="385">
                  <c:v>7.68</c:v>
                </c:pt>
                <c:pt idx="386">
                  <c:v>7.69</c:v>
                </c:pt>
                <c:pt idx="387">
                  <c:v>7.6489999999999991</c:v>
                </c:pt>
                <c:pt idx="388">
                  <c:v>7.7009999999999987</c:v>
                </c:pt>
                <c:pt idx="389">
                  <c:v>7.6920000000000002</c:v>
                </c:pt>
                <c:pt idx="390">
                  <c:v>7.7450000000000001</c:v>
                </c:pt>
                <c:pt idx="391">
                  <c:v>7.8469999999999995</c:v>
                </c:pt>
                <c:pt idx="392">
                  <c:v>7.7110000000000003</c:v>
                </c:pt>
                <c:pt idx="393">
                  <c:v>7.7249999999999996</c:v>
                </c:pt>
                <c:pt idx="394">
                  <c:v>7.6639999999999997</c:v>
                </c:pt>
                <c:pt idx="395">
                  <c:v>7.7129999999999992</c:v>
                </c:pt>
                <c:pt idx="396">
                  <c:v>7.6269999999999998</c:v>
                </c:pt>
                <c:pt idx="397">
                  <c:v>7.5879999999999992</c:v>
                </c:pt>
                <c:pt idx="398">
                  <c:v>7.4459999999999997</c:v>
                </c:pt>
                <c:pt idx="399">
                  <c:v>7.492</c:v>
                </c:pt>
                <c:pt idx="400">
                  <c:v>7.4420000000000002</c:v>
                </c:pt>
                <c:pt idx="401">
                  <c:v>7.4829999999999997</c:v>
                </c:pt>
                <c:pt idx="402">
                  <c:v>7.4019999999999992</c:v>
                </c:pt>
                <c:pt idx="403">
                  <c:v>7.75</c:v>
                </c:pt>
                <c:pt idx="404">
                  <c:v>7.5349999999999993</c:v>
                </c:pt>
                <c:pt idx="405">
                  <c:v>7.5759999999999987</c:v>
                </c:pt>
                <c:pt idx="406">
                  <c:v>7.5590000000000002</c:v>
                </c:pt>
                <c:pt idx="407">
                  <c:v>7.5679999999999996</c:v>
                </c:pt>
                <c:pt idx="408">
                  <c:v>7.5379999999999994</c:v>
                </c:pt>
                <c:pt idx="409">
                  <c:v>7.6340000000000003</c:v>
                </c:pt>
                <c:pt idx="410">
                  <c:v>7.5250000000000004</c:v>
                </c:pt>
                <c:pt idx="411">
                  <c:v>7.4740000000000011</c:v>
                </c:pt>
                <c:pt idx="412">
                  <c:v>7.5119999999999987</c:v>
                </c:pt>
                <c:pt idx="413">
                  <c:v>7.4740000000000011</c:v>
                </c:pt>
                <c:pt idx="414">
                  <c:v>7.4969999999999999</c:v>
                </c:pt>
                <c:pt idx="415">
                  <c:v>7.9129999999999994</c:v>
                </c:pt>
                <c:pt idx="416">
                  <c:v>8.0370000000000008</c:v>
                </c:pt>
                <c:pt idx="417">
                  <c:v>8.0269999999999992</c:v>
                </c:pt>
                <c:pt idx="418">
                  <c:v>7.9189999999999996</c:v>
                </c:pt>
                <c:pt idx="419">
                  <c:v>7.9749999999999996</c:v>
                </c:pt>
                <c:pt idx="420">
                  <c:v>7.9210000000000012</c:v>
                </c:pt>
                <c:pt idx="421">
                  <c:v>8.0299999999999994</c:v>
                </c:pt>
                <c:pt idx="422">
                  <c:v>7.6180000000000003</c:v>
                </c:pt>
                <c:pt idx="423">
                  <c:v>7.6579999999999995</c:v>
                </c:pt>
                <c:pt idx="424">
                  <c:v>7.6530000000000005</c:v>
                </c:pt>
                <c:pt idx="425">
                  <c:v>7.6269999999999998</c:v>
                </c:pt>
                <c:pt idx="426">
                  <c:v>7.6349999999999998</c:v>
                </c:pt>
                <c:pt idx="427">
                  <c:v>7.6109999999999998</c:v>
                </c:pt>
                <c:pt idx="428">
                  <c:v>7.758</c:v>
                </c:pt>
                <c:pt idx="429">
                  <c:v>7.7219999999999995</c:v>
                </c:pt>
                <c:pt idx="430">
                  <c:v>7.7350000000000012</c:v>
                </c:pt>
                <c:pt idx="431">
                  <c:v>7.7170000000000005</c:v>
                </c:pt>
                <c:pt idx="432">
                  <c:v>7.7270000000000012</c:v>
                </c:pt>
                <c:pt idx="433">
                  <c:v>7.6139999999999999</c:v>
                </c:pt>
                <c:pt idx="434">
                  <c:v>7.721000000000001</c:v>
                </c:pt>
                <c:pt idx="435">
                  <c:v>7.6319999999999997</c:v>
                </c:pt>
                <c:pt idx="436">
                  <c:v>7.668000000000001</c:v>
                </c:pt>
                <c:pt idx="437">
                  <c:v>7.6180000000000003</c:v>
                </c:pt>
                <c:pt idx="438">
                  <c:v>7.706999999999999</c:v>
                </c:pt>
                <c:pt idx="439">
                  <c:v>7.9980000000000002</c:v>
                </c:pt>
                <c:pt idx="440">
                  <c:v>7.8609999999999998</c:v>
                </c:pt>
                <c:pt idx="441">
                  <c:v>7.8049999999999997</c:v>
                </c:pt>
                <c:pt idx="442">
                  <c:v>7.8220000000000001</c:v>
                </c:pt>
                <c:pt idx="443">
                  <c:v>7.7939999999999996</c:v>
                </c:pt>
                <c:pt idx="444">
                  <c:v>7.7969999999999997</c:v>
                </c:pt>
                <c:pt idx="445">
                  <c:v>7.8250000000000002</c:v>
                </c:pt>
                <c:pt idx="446">
                  <c:v>7.7409999999999997</c:v>
                </c:pt>
                <c:pt idx="447">
                  <c:v>7.6489999999999991</c:v>
                </c:pt>
                <c:pt idx="448">
                  <c:v>7.6420000000000003</c:v>
                </c:pt>
                <c:pt idx="449">
                  <c:v>7.6239999999999997</c:v>
                </c:pt>
                <c:pt idx="450">
                  <c:v>7.6159999999999997</c:v>
                </c:pt>
                <c:pt idx="451">
                  <c:v>7.5969999999999995</c:v>
                </c:pt>
                <c:pt idx="452">
                  <c:v>7.9370000000000003</c:v>
                </c:pt>
                <c:pt idx="453">
                  <c:v>7.7080000000000002</c:v>
                </c:pt>
                <c:pt idx="454">
                  <c:v>7.7859999999999996</c:v>
                </c:pt>
                <c:pt idx="455">
                  <c:v>7.7679999999999989</c:v>
                </c:pt>
                <c:pt idx="456">
                  <c:v>7.7750000000000004</c:v>
                </c:pt>
                <c:pt idx="457">
                  <c:v>7.8</c:v>
                </c:pt>
                <c:pt idx="458">
                  <c:v>7.6920000000000002</c:v>
                </c:pt>
                <c:pt idx="459">
                  <c:v>7.6639999999999997</c:v>
                </c:pt>
                <c:pt idx="460">
                  <c:v>7.668000000000001</c:v>
                </c:pt>
                <c:pt idx="461">
                  <c:v>7.6609999999999996</c:v>
                </c:pt>
                <c:pt idx="462">
                  <c:v>7.6980000000000004</c:v>
                </c:pt>
                <c:pt idx="463">
                  <c:v>7.4829999999999997</c:v>
                </c:pt>
                <c:pt idx="464">
                  <c:v>7.5010000000000003</c:v>
                </c:pt>
                <c:pt idx="465">
                  <c:v>7.4989999999999997</c:v>
                </c:pt>
                <c:pt idx="466">
                  <c:v>7.528999999999999</c:v>
                </c:pt>
                <c:pt idx="467">
                  <c:v>7.528999999999999</c:v>
                </c:pt>
                <c:pt idx="468">
                  <c:v>7.6609999999999996</c:v>
                </c:pt>
                <c:pt idx="469">
                  <c:v>7.7380000000000013</c:v>
                </c:pt>
                <c:pt idx="470">
                  <c:v>7.5510000000000002</c:v>
                </c:pt>
                <c:pt idx="471">
                  <c:v>7.5379999999999994</c:v>
                </c:pt>
                <c:pt idx="472">
                  <c:v>7.5439999999999996</c:v>
                </c:pt>
                <c:pt idx="473">
                  <c:v>7.51</c:v>
                </c:pt>
                <c:pt idx="474">
                  <c:v>7.6280000000000001</c:v>
                </c:pt>
                <c:pt idx="475">
                  <c:v>7.819</c:v>
                </c:pt>
                <c:pt idx="476">
                  <c:v>7.44</c:v>
                </c:pt>
                <c:pt idx="477">
                  <c:v>7.4329999999999998</c:v>
                </c:pt>
                <c:pt idx="478">
                  <c:v>7.4550000000000001</c:v>
                </c:pt>
                <c:pt idx="479">
                  <c:v>7.4640000000000004</c:v>
                </c:pt>
                <c:pt idx="480">
                  <c:v>7.4829999999999997</c:v>
                </c:pt>
                <c:pt idx="481">
                  <c:v>7.7050000000000001</c:v>
                </c:pt>
                <c:pt idx="482">
                  <c:v>7.6269999999999998</c:v>
                </c:pt>
                <c:pt idx="483">
                  <c:v>7.6139999999999999</c:v>
                </c:pt>
                <c:pt idx="484">
                  <c:v>7.6489999999999991</c:v>
                </c:pt>
                <c:pt idx="485">
                  <c:v>7.6579999999999995</c:v>
                </c:pt>
                <c:pt idx="486">
                  <c:v>7.6820000000000004</c:v>
                </c:pt>
                <c:pt idx="487">
                  <c:v>7.8450000000000006</c:v>
                </c:pt>
                <c:pt idx="488">
                  <c:v>8.093</c:v>
                </c:pt>
                <c:pt idx="489">
                  <c:v>8.0180000000000007</c:v>
                </c:pt>
                <c:pt idx="490">
                  <c:v>7.9680000000000009</c:v>
                </c:pt>
                <c:pt idx="491">
                  <c:v>7.8989999999999991</c:v>
                </c:pt>
                <c:pt idx="492">
                  <c:v>7.9489999999999998</c:v>
                </c:pt>
                <c:pt idx="493">
                  <c:v>7.9120000000000008</c:v>
                </c:pt>
                <c:pt idx="494">
                  <c:v>7.944</c:v>
                </c:pt>
                <c:pt idx="495">
                  <c:v>7.8650000000000002</c:v>
                </c:pt>
                <c:pt idx="496">
                  <c:v>7.7489999999999997</c:v>
                </c:pt>
                <c:pt idx="497">
                  <c:v>7.7530000000000001</c:v>
                </c:pt>
                <c:pt idx="498">
                  <c:v>7.7129999999999992</c:v>
                </c:pt>
                <c:pt idx="499">
                  <c:v>7.6639999999999997</c:v>
                </c:pt>
                <c:pt idx="500">
                  <c:v>7.6920000000000002</c:v>
                </c:pt>
                <c:pt idx="501">
                  <c:v>8.07</c:v>
                </c:pt>
                <c:pt idx="502">
                  <c:v>7.8849999999999998</c:v>
                </c:pt>
                <c:pt idx="503">
                  <c:v>7.7919999999999998</c:v>
                </c:pt>
                <c:pt idx="504">
                  <c:v>7.8879999999999999</c:v>
                </c:pt>
                <c:pt idx="505">
                  <c:v>7.7990000000000013</c:v>
                </c:pt>
                <c:pt idx="506">
                  <c:v>7.8710000000000004</c:v>
                </c:pt>
                <c:pt idx="507">
                  <c:v>7.9090000000000007</c:v>
                </c:pt>
                <c:pt idx="508">
                  <c:v>7.7840000000000007</c:v>
                </c:pt>
                <c:pt idx="509">
                  <c:v>7.702</c:v>
                </c:pt>
                <c:pt idx="510">
                  <c:v>7.7129999999999992</c:v>
                </c:pt>
                <c:pt idx="511">
                  <c:v>7.7690000000000001</c:v>
                </c:pt>
                <c:pt idx="512">
                  <c:v>7.7320000000000011</c:v>
                </c:pt>
                <c:pt idx="513">
                  <c:v>7.93</c:v>
                </c:pt>
                <c:pt idx="514">
                  <c:v>7.9409999999999998</c:v>
                </c:pt>
                <c:pt idx="515">
                  <c:v>7.9260000000000002</c:v>
                </c:pt>
                <c:pt idx="516">
                  <c:v>7.9429999999999996</c:v>
                </c:pt>
                <c:pt idx="517">
                  <c:v>7.9809999999999999</c:v>
                </c:pt>
                <c:pt idx="518">
                  <c:v>7.9930000000000003</c:v>
                </c:pt>
                <c:pt idx="519">
                  <c:v>7.770999999999999</c:v>
                </c:pt>
                <c:pt idx="520">
                  <c:v>7.6989999999999998</c:v>
                </c:pt>
                <c:pt idx="521">
                  <c:v>7.6849999999999996</c:v>
                </c:pt>
                <c:pt idx="522">
                  <c:v>7.6790000000000003</c:v>
                </c:pt>
                <c:pt idx="523">
                  <c:v>7.653999999999999</c:v>
                </c:pt>
                <c:pt idx="524">
                  <c:v>7.6609999999999996</c:v>
                </c:pt>
                <c:pt idx="525">
                  <c:v>7.7879999999999994</c:v>
                </c:pt>
                <c:pt idx="526">
                  <c:v>7.7780000000000005</c:v>
                </c:pt>
                <c:pt idx="527">
                  <c:v>7.7990000000000013</c:v>
                </c:pt>
                <c:pt idx="528">
                  <c:v>7.7829999999999995</c:v>
                </c:pt>
                <c:pt idx="529">
                  <c:v>7.9099999999999993</c:v>
                </c:pt>
                <c:pt idx="530">
                  <c:v>7.7380000000000013</c:v>
                </c:pt>
                <c:pt idx="531">
                  <c:v>7.76</c:v>
                </c:pt>
                <c:pt idx="532">
                  <c:v>7.7300000000000013</c:v>
                </c:pt>
                <c:pt idx="533">
                  <c:v>7.7450000000000001</c:v>
                </c:pt>
                <c:pt idx="534">
                  <c:v>7.6950000000000003</c:v>
                </c:pt>
                <c:pt idx="535">
                  <c:v>7.6929999999999996</c:v>
                </c:pt>
                <c:pt idx="536">
                  <c:v>7.7759999999999989</c:v>
                </c:pt>
                <c:pt idx="537">
                  <c:v>7.6920000000000002</c:v>
                </c:pt>
                <c:pt idx="538">
                  <c:v>7.7780000000000005</c:v>
                </c:pt>
                <c:pt idx="539">
                  <c:v>7.7320000000000011</c:v>
                </c:pt>
                <c:pt idx="540">
                  <c:v>7.7409999999999997</c:v>
                </c:pt>
                <c:pt idx="541">
                  <c:v>7.7129999999999992</c:v>
                </c:pt>
                <c:pt idx="542">
                  <c:v>7.4650000000000007</c:v>
                </c:pt>
                <c:pt idx="543">
                  <c:v>7.5359999999999996</c:v>
                </c:pt>
                <c:pt idx="544">
                  <c:v>7.49</c:v>
                </c:pt>
                <c:pt idx="545">
                  <c:v>7.5920000000000005</c:v>
                </c:pt>
                <c:pt idx="546">
                  <c:v>7.4969999999999999</c:v>
                </c:pt>
                <c:pt idx="547">
                  <c:v>7.5400000000000009</c:v>
                </c:pt>
                <c:pt idx="548">
                  <c:v>7.6479999999999988</c:v>
                </c:pt>
                <c:pt idx="549">
                  <c:v>7.5650000000000004</c:v>
                </c:pt>
                <c:pt idx="550">
                  <c:v>7.5659999999999998</c:v>
                </c:pt>
                <c:pt idx="551">
                  <c:v>7.6239999999999997</c:v>
                </c:pt>
                <c:pt idx="552">
                  <c:v>7.5720000000000001</c:v>
                </c:pt>
                <c:pt idx="553">
                  <c:v>7.5759999999999987</c:v>
                </c:pt>
                <c:pt idx="554">
                  <c:v>7.6100000000000012</c:v>
                </c:pt>
                <c:pt idx="555">
                  <c:v>7.5030000000000001</c:v>
                </c:pt>
                <c:pt idx="556">
                  <c:v>7.5359999999999996</c:v>
                </c:pt>
                <c:pt idx="557">
                  <c:v>7.58</c:v>
                </c:pt>
                <c:pt idx="558">
                  <c:v>7.5590000000000002</c:v>
                </c:pt>
                <c:pt idx="559">
                  <c:v>7.5439999999999996</c:v>
                </c:pt>
                <c:pt idx="560">
                  <c:v>7.7129999999999992</c:v>
                </c:pt>
                <c:pt idx="561">
                  <c:v>7.6360000000000001</c:v>
                </c:pt>
                <c:pt idx="562">
                  <c:v>7.5909999999999993</c:v>
                </c:pt>
                <c:pt idx="563">
                  <c:v>7.5720000000000001</c:v>
                </c:pt>
                <c:pt idx="564">
                  <c:v>7.5190000000000001</c:v>
                </c:pt>
                <c:pt idx="565">
                  <c:v>7.5389999999999997</c:v>
                </c:pt>
                <c:pt idx="566">
                  <c:v>7.49</c:v>
                </c:pt>
                <c:pt idx="567">
                  <c:v>7.3849999999999998</c:v>
                </c:pt>
                <c:pt idx="568">
                  <c:v>7.3570000000000011</c:v>
                </c:pt>
                <c:pt idx="569">
                  <c:v>7.3490000000000011</c:v>
                </c:pt>
                <c:pt idx="570">
                  <c:v>7.2750000000000004</c:v>
                </c:pt>
                <c:pt idx="571">
                  <c:v>7.2739999999999991</c:v>
                </c:pt>
                <c:pt idx="572">
                  <c:v>7.641</c:v>
                </c:pt>
                <c:pt idx="573">
                  <c:v>7.4320000000000004</c:v>
                </c:pt>
                <c:pt idx="574">
                  <c:v>7.452</c:v>
                </c:pt>
                <c:pt idx="575">
                  <c:v>7.4429999999999996</c:v>
                </c:pt>
                <c:pt idx="576">
                  <c:v>7.3840000000000003</c:v>
                </c:pt>
                <c:pt idx="577">
                  <c:v>7.4290000000000003</c:v>
                </c:pt>
                <c:pt idx="578">
                  <c:v>7.4629999999999992</c:v>
                </c:pt>
                <c:pt idx="579">
                  <c:v>7.319</c:v>
                </c:pt>
                <c:pt idx="580">
                  <c:v>7.3730000000000002</c:v>
                </c:pt>
                <c:pt idx="581">
                  <c:v>7.2990000000000013</c:v>
                </c:pt>
                <c:pt idx="582">
                  <c:v>7.3209999999999997</c:v>
                </c:pt>
                <c:pt idx="583">
                  <c:v>7.3040000000000003</c:v>
                </c:pt>
                <c:pt idx="584">
                  <c:v>7.6519999999999992</c:v>
                </c:pt>
                <c:pt idx="585">
                  <c:v>7.7189999999999994</c:v>
                </c:pt>
                <c:pt idx="586">
                  <c:v>7.6989999999999998</c:v>
                </c:pt>
                <c:pt idx="587">
                  <c:v>7.7030000000000003</c:v>
                </c:pt>
                <c:pt idx="588">
                  <c:v>7.6879999999999997</c:v>
                </c:pt>
                <c:pt idx="589">
                  <c:v>7.6849999999999996</c:v>
                </c:pt>
                <c:pt idx="590">
                  <c:v>7.742</c:v>
                </c:pt>
                <c:pt idx="591">
                  <c:v>7.456999999999999</c:v>
                </c:pt>
                <c:pt idx="592">
                  <c:v>7.4939999999999998</c:v>
                </c:pt>
                <c:pt idx="593">
                  <c:v>7.456999999999999</c:v>
                </c:pt>
                <c:pt idx="594">
                  <c:v>7.452</c:v>
                </c:pt>
                <c:pt idx="595">
                  <c:v>7.4290000000000003</c:v>
                </c:pt>
                <c:pt idx="596">
                  <c:v>7.4109999999999996</c:v>
                </c:pt>
                <c:pt idx="597">
                  <c:v>7.5010000000000003</c:v>
                </c:pt>
                <c:pt idx="598">
                  <c:v>7.5570000000000004</c:v>
                </c:pt>
                <c:pt idx="599">
                  <c:v>7.5460000000000012</c:v>
                </c:pt>
                <c:pt idx="600">
                  <c:v>7.5149999999999988</c:v>
                </c:pt>
                <c:pt idx="601">
                  <c:v>7.5060000000000002</c:v>
                </c:pt>
                <c:pt idx="602">
                  <c:v>7.5329999999999995</c:v>
                </c:pt>
                <c:pt idx="603">
                  <c:v>7.4599999999999991</c:v>
                </c:pt>
                <c:pt idx="604">
                  <c:v>7.4939999999999998</c:v>
                </c:pt>
                <c:pt idx="605">
                  <c:v>7.4770000000000012</c:v>
                </c:pt>
                <c:pt idx="606">
                  <c:v>7.4719999999999995</c:v>
                </c:pt>
                <c:pt idx="607">
                  <c:v>7.4629999999999992</c:v>
                </c:pt>
                <c:pt idx="608">
                  <c:v>7.4930000000000003</c:v>
                </c:pt>
                <c:pt idx="609">
                  <c:v>7.5879999999999992</c:v>
                </c:pt>
                <c:pt idx="610">
                  <c:v>7.6669999999999998</c:v>
                </c:pt>
                <c:pt idx="611">
                  <c:v>7.5789999999999988</c:v>
                </c:pt>
                <c:pt idx="612">
                  <c:v>7.5549999999999997</c:v>
                </c:pt>
                <c:pt idx="613">
                  <c:v>7.5490000000000013</c:v>
                </c:pt>
                <c:pt idx="614">
                  <c:v>7.6599999999999993</c:v>
                </c:pt>
                <c:pt idx="615">
                  <c:v>7.3490000000000011</c:v>
                </c:pt>
                <c:pt idx="616">
                  <c:v>7.3150000000000004</c:v>
                </c:pt>
                <c:pt idx="617">
                  <c:v>7.3480000000000008</c:v>
                </c:pt>
                <c:pt idx="618">
                  <c:v>7.3469999999999995</c:v>
                </c:pt>
                <c:pt idx="619">
                  <c:v>7.3150000000000004</c:v>
                </c:pt>
                <c:pt idx="620">
                  <c:v>7.306</c:v>
                </c:pt>
                <c:pt idx="621">
                  <c:v>7.3989999999999991</c:v>
                </c:pt>
                <c:pt idx="622">
                  <c:v>7.4169999999999998</c:v>
                </c:pt>
                <c:pt idx="623">
                  <c:v>7.3600000000000012</c:v>
                </c:pt>
                <c:pt idx="624">
                  <c:v>7.3609999999999998</c:v>
                </c:pt>
                <c:pt idx="625">
                  <c:v>7.37</c:v>
                </c:pt>
                <c:pt idx="626">
                  <c:v>7.4260000000000002</c:v>
                </c:pt>
                <c:pt idx="627">
                  <c:v>7.4129999999999994</c:v>
                </c:pt>
                <c:pt idx="628">
                  <c:v>7.3899999999999988</c:v>
                </c:pt>
                <c:pt idx="629">
                  <c:v>7.3630000000000013</c:v>
                </c:pt>
                <c:pt idx="630">
                  <c:v>7.3520000000000012</c:v>
                </c:pt>
                <c:pt idx="631">
                  <c:v>7.3840000000000003</c:v>
                </c:pt>
                <c:pt idx="632">
                  <c:v>7.7170000000000005</c:v>
                </c:pt>
                <c:pt idx="633">
                  <c:v>7.8559999999999999</c:v>
                </c:pt>
                <c:pt idx="634">
                  <c:v>7.8259999999999987</c:v>
                </c:pt>
                <c:pt idx="635">
                  <c:v>7.7260000000000009</c:v>
                </c:pt>
                <c:pt idx="636">
                  <c:v>7.7359999999999998</c:v>
                </c:pt>
                <c:pt idx="637">
                  <c:v>7.7129999999999992</c:v>
                </c:pt>
                <c:pt idx="638">
                  <c:v>7.7350000000000012</c:v>
                </c:pt>
                <c:pt idx="639">
                  <c:v>7.5119999999999987</c:v>
                </c:pt>
                <c:pt idx="640">
                  <c:v>7.5010000000000003</c:v>
                </c:pt>
                <c:pt idx="641">
                  <c:v>7.4989999999999997</c:v>
                </c:pt>
                <c:pt idx="642">
                  <c:v>7.520999999999999</c:v>
                </c:pt>
                <c:pt idx="643">
                  <c:v>7.4939999999999998</c:v>
                </c:pt>
                <c:pt idx="644">
                  <c:v>7.5220000000000002</c:v>
                </c:pt>
                <c:pt idx="645">
                  <c:v>7.6689999999999996</c:v>
                </c:pt>
                <c:pt idx="646">
                  <c:v>7.5990000000000011</c:v>
                </c:pt>
                <c:pt idx="647">
                  <c:v>7.5409999999999995</c:v>
                </c:pt>
                <c:pt idx="648">
                  <c:v>7.5460000000000012</c:v>
                </c:pt>
                <c:pt idx="649">
                  <c:v>7.5739999999999998</c:v>
                </c:pt>
                <c:pt idx="650">
                  <c:v>7.5540000000000003</c:v>
                </c:pt>
                <c:pt idx="651">
                  <c:v>7.668000000000001</c:v>
                </c:pt>
                <c:pt idx="652">
                  <c:v>7.6310000000000002</c:v>
                </c:pt>
                <c:pt idx="653">
                  <c:v>7.5529999999999999</c:v>
                </c:pt>
                <c:pt idx="654">
                  <c:v>7.5570000000000004</c:v>
                </c:pt>
                <c:pt idx="655">
                  <c:v>7.5510000000000002</c:v>
                </c:pt>
                <c:pt idx="656">
                  <c:v>7.5860000000000003</c:v>
                </c:pt>
                <c:pt idx="657">
                  <c:v>7.7649999999999988</c:v>
                </c:pt>
                <c:pt idx="658">
                  <c:v>7.9129999999999994</c:v>
                </c:pt>
                <c:pt idx="659">
                  <c:v>7.8390000000000004</c:v>
                </c:pt>
                <c:pt idx="660">
                  <c:v>7.8360000000000003</c:v>
                </c:pt>
                <c:pt idx="661">
                  <c:v>7.7900000000000009</c:v>
                </c:pt>
                <c:pt idx="662">
                  <c:v>7.7569999999999997</c:v>
                </c:pt>
                <c:pt idx="663">
                  <c:v>7.846000000000001</c:v>
                </c:pt>
                <c:pt idx="664">
                  <c:v>7.508</c:v>
                </c:pt>
                <c:pt idx="665">
                  <c:v>7.6269999999999998</c:v>
                </c:pt>
                <c:pt idx="666">
                  <c:v>7.5469999999999997</c:v>
                </c:pt>
                <c:pt idx="667">
                  <c:v>7.5679999999999996</c:v>
                </c:pt>
                <c:pt idx="668">
                  <c:v>7.5259999999999989</c:v>
                </c:pt>
                <c:pt idx="669">
                  <c:v>7.5119999999999987</c:v>
                </c:pt>
                <c:pt idx="670">
                  <c:v>7.6139999999999999</c:v>
                </c:pt>
                <c:pt idx="671">
                  <c:v>7.7090000000000005</c:v>
                </c:pt>
                <c:pt idx="672">
                  <c:v>7.6639999999999997</c:v>
                </c:pt>
                <c:pt idx="673">
                  <c:v>7.68</c:v>
                </c:pt>
                <c:pt idx="674">
                  <c:v>7.6100000000000012</c:v>
                </c:pt>
                <c:pt idx="675">
                  <c:v>7.6470000000000002</c:v>
                </c:pt>
                <c:pt idx="676">
                  <c:v>7.6130000000000013</c:v>
                </c:pt>
                <c:pt idx="677">
                  <c:v>7.681</c:v>
                </c:pt>
                <c:pt idx="678">
                  <c:v>7.6449999999999987</c:v>
                </c:pt>
                <c:pt idx="679">
                  <c:v>7.6210000000000004</c:v>
                </c:pt>
                <c:pt idx="680">
                  <c:v>7.6120000000000001</c:v>
                </c:pt>
                <c:pt idx="681">
                  <c:v>7.633</c:v>
                </c:pt>
                <c:pt idx="682">
                  <c:v>8.0510000000000002</c:v>
                </c:pt>
                <c:pt idx="683">
                  <c:v>8.0470000000000006</c:v>
                </c:pt>
                <c:pt idx="684">
                  <c:v>8.0310000000000006</c:v>
                </c:pt>
                <c:pt idx="685">
                  <c:v>8.0250000000000004</c:v>
                </c:pt>
                <c:pt idx="686">
                  <c:v>8.032</c:v>
                </c:pt>
                <c:pt idx="687">
                  <c:v>7.971000000000001</c:v>
                </c:pt>
                <c:pt idx="688">
                  <c:v>7.8529999999999998</c:v>
                </c:pt>
                <c:pt idx="689">
                  <c:v>7.7990000000000013</c:v>
                </c:pt>
                <c:pt idx="690">
                  <c:v>7.7960000000000012</c:v>
                </c:pt>
                <c:pt idx="691">
                  <c:v>7.7510000000000003</c:v>
                </c:pt>
                <c:pt idx="692">
                  <c:v>7.7409999999999997</c:v>
                </c:pt>
                <c:pt idx="693">
                  <c:v>7.9</c:v>
                </c:pt>
                <c:pt idx="694">
                  <c:v>7.793000000000001</c:v>
                </c:pt>
                <c:pt idx="695">
                  <c:v>7.8029999999999999</c:v>
                </c:pt>
                <c:pt idx="696">
                  <c:v>7.7569999999999997</c:v>
                </c:pt>
                <c:pt idx="697">
                  <c:v>7.7530000000000001</c:v>
                </c:pt>
                <c:pt idx="698">
                  <c:v>7.7649999999999988</c:v>
                </c:pt>
                <c:pt idx="699">
                  <c:v>7.9880000000000013</c:v>
                </c:pt>
                <c:pt idx="700">
                  <c:v>7.8899999999999988</c:v>
                </c:pt>
                <c:pt idx="701">
                  <c:v>7.8490000000000011</c:v>
                </c:pt>
                <c:pt idx="702">
                  <c:v>7.9030000000000005</c:v>
                </c:pt>
                <c:pt idx="703">
                  <c:v>7.7960000000000012</c:v>
                </c:pt>
                <c:pt idx="704">
                  <c:v>7.8040000000000003</c:v>
                </c:pt>
                <c:pt idx="705">
                  <c:v>7.827</c:v>
                </c:pt>
                <c:pt idx="706">
                  <c:v>7.7560000000000002</c:v>
                </c:pt>
                <c:pt idx="707">
                  <c:v>7.7270000000000012</c:v>
                </c:pt>
                <c:pt idx="708">
                  <c:v>7.7460000000000004</c:v>
                </c:pt>
                <c:pt idx="709">
                  <c:v>7.770999999999999</c:v>
                </c:pt>
                <c:pt idx="710">
                  <c:v>7.7859999999999996</c:v>
                </c:pt>
                <c:pt idx="711">
                  <c:v>7.8109999999999999</c:v>
                </c:pt>
                <c:pt idx="712">
                  <c:v>7.4909999999999997</c:v>
                </c:pt>
                <c:pt idx="713">
                  <c:v>7.4539999999999988</c:v>
                </c:pt>
                <c:pt idx="714">
                  <c:v>7.4659999999999993</c:v>
                </c:pt>
                <c:pt idx="715">
                  <c:v>7.4880000000000013</c:v>
                </c:pt>
                <c:pt idx="716">
                  <c:v>7.4909999999999997</c:v>
                </c:pt>
                <c:pt idx="717">
                  <c:v>7.5010000000000003</c:v>
                </c:pt>
                <c:pt idx="718">
                  <c:v>7.5709999999999997</c:v>
                </c:pt>
                <c:pt idx="719">
                  <c:v>7.5540000000000003</c:v>
                </c:pt>
                <c:pt idx="720">
                  <c:v>7.5950000000000006</c:v>
                </c:pt>
                <c:pt idx="721">
                  <c:v>7.5519999999999996</c:v>
                </c:pt>
                <c:pt idx="722">
                  <c:v>7.581999999999999</c:v>
                </c:pt>
                <c:pt idx="723">
                  <c:v>7.6</c:v>
                </c:pt>
                <c:pt idx="724">
                  <c:v>7.6029999999999998</c:v>
                </c:pt>
                <c:pt idx="725">
                  <c:v>7.5439999999999996</c:v>
                </c:pt>
                <c:pt idx="726">
                  <c:v>7.6109999999999998</c:v>
                </c:pt>
                <c:pt idx="727">
                  <c:v>7.6130000000000013</c:v>
                </c:pt>
                <c:pt idx="728">
                  <c:v>7.5789999999999988</c:v>
                </c:pt>
                <c:pt idx="729">
                  <c:v>7.6210000000000004</c:v>
                </c:pt>
                <c:pt idx="730">
                  <c:v>7.6650000000000009</c:v>
                </c:pt>
                <c:pt idx="731">
                  <c:v>7.6820000000000004</c:v>
                </c:pt>
                <c:pt idx="732">
                  <c:v>7.68</c:v>
                </c:pt>
                <c:pt idx="733">
                  <c:v>7.6719999999999997</c:v>
                </c:pt>
                <c:pt idx="734">
                  <c:v>7.6920000000000002</c:v>
                </c:pt>
                <c:pt idx="735">
                  <c:v>7.702</c:v>
                </c:pt>
                <c:pt idx="736">
                  <c:v>7.7949999999999999</c:v>
                </c:pt>
                <c:pt idx="737">
                  <c:v>7.4480000000000004</c:v>
                </c:pt>
                <c:pt idx="738">
                  <c:v>7.4680000000000009</c:v>
                </c:pt>
                <c:pt idx="739">
                  <c:v>7.4550000000000001</c:v>
                </c:pt>
                <c:pt idx="740">
                  <c:v>7.4719999999999995</c:v>
                </c:pt>
                <c:pt idx="741">
                  <c:v>7.4670000000000005</c:v>
                </c:pt>
                <c:pt idx="742">
                  <c:v>7.4629999999999992</c:v>
                </c:pt>
                <c:pt idx="743">
                  <c:v>7.5490000000000013</c:v>
                </c:pt>
                <c:pt idx="744">
                  <c:v>7.5190000000000001</c:v>
                </c:pt>
                <c:pt idx="745">
                  <c:v>7.5259999999999989</c:v>
                </c:pt>
                <c:pt idx="746">
                  <c:v>7.5379999999999994</c:v>
                </c:pt>
                <c:pt idx="747">
                  <c:v>7.5529999999999999</c:v>
                </c:pt>
                <c:pt idx="748">
                  <c:v>7.5739999999999998</c:v>
                </c:pt>
                <c:pt idx="749">
                  <c:v>7.5570000000000004</c:v>
                </c:pt>
                <c:pt idx="750">
                  <c:v>7.5679999999999996</c:v>
                </c:pt>
                <c:pt idx="751">
                  <c:v>7.543000000000001</c:v>
                </c:pt>
                <c:pt idx="752">
                  <c:v>7.5720000000000001</c:v>
                </c:pt>
                <c:pt idx="753">
                  <c:v>7.5439999999999996</c:v>
                </c:pt>
                <c:pt idx="754">
                  <c:v>7.5890000000000004</c:v>
                </c:pt>
                <c:pt idx="755">
                  <c:v>7.9069999999999991</c:v>
                </c:pt>
                <c:pt idx="756">
                  <c:v>7.9930000000000003</c:v>
                </c:pt>
                <c:pt idx="757">
                  <c:v>7.8739999999999997</c:v>
                </c:pt>
                <c:pt idx="758">
                  <c:v>7.846000000000001</c:v>
                </c:pt>
                <c:pt idx="759">
                  <c:v>7.8480000000000008</c:v>
                </c:pt>
                <c:pt idx="760">
                  <c:v>7.8879999999999999</c:v>
                </c:pt>
                <c:pt idx="761">
                  <c:v>7.9599999999999991</c:v>
                </c:pt>
                <c:pt idx="762">
                  <c:v>7.6189999999999998</c:v>
                </c:pt>
                <c:pt idx="763">
                  <c:v>7.577</c:v>
                </c:pt>
                <c:pt idx="764">
                  <c:v>7.5900000000000007</c:v>
                </c:pt>
                <c:pt idx="765">
                  <c:v>7.5730000000000004</c:v>
                </c:pt>
                <c:pt idx="766">
                  <c:v>7.5930000000000009</c:v>
                </c:pt>
                <c:pt idx="767">
                  <c:v>7.581999999999999</c:v>
                </c:pt>
                <c:pt idx="768">
                  <c:v>7.7460000000000004</c:v>
                </c:pt>
                <c:pt idx="769">
                  <c:v>7.65</c:v>
                </c:pt>
                <c:pt idx="770">
                  <c:v>7.6650000000000009</c:v>
                </c:pt>
                <c:pt idx="771">
                  <c:v>7.6629999999999994</c:v>
                </c:pt>
                <c:pt idx="772">
                  <c:v>7.6489999999999991</c:v>
                </c:pt>
                <c:pt idx="773">
                  <c:v>7.6740000000000013</c:v>
                </c:pt>
                <c:pt idx="774">
                  <c:v>7.82</c:v>
                </c:pt>
                <c:pt idx="775">
                  <c:v>7.7039999999999988</c:v>
                </c:pt>
                <c:pt idx="776">
                  <c:v>7.6920000000000002</c:v>
                </c:pt>
                <c:pt idx="777">
                  <c:v>7.7</c:v>
                </c:pt>
                <c:pt idx="778">
                  <c:v>7.7050000000000001</c:v>
                </c:pt>
                <c:pt idx="779">
                  <c:v>7.6929999999999996</c:v>
                </c:pt>
                <c:pt idx="780">
                  <c:v>7.8570000000000011</c:v>
                </c:pt>
                <c:pt idx="781">
                  <c:v>7.9159999999999995</c:v>
                </c:pt>
                <c:pt idx="782">
                  <c:v>7.8520000000000012</c:v>
                </c:pt>
                <c:pt idx="783">
                  <c:v>7.846000000000001</c:v>
                </c:pt>
                <c:pt idx="784">
                  <c:v>7.8769999999999998</c:v>
                </c:pt>
                <c:pt idx="785">
                  <c:v>7.9290000000000003</c:v>
                </c:pt>
                <c:pt idx="786">
                  <c:v>7.9749999999999996</c:v>
                </c:pt>
                <c:pt idx="787">
                  <c:v>7.7110000000000003</c:v>
                </c:pt>
                <c:pt idx="788">
                  <c:v>7.7649999999999988</c:v>
                </c:pt>
                <c:pt idx="789">
                  <c:v>7.7129999999999992</c:v>
                </c:pt>
                <c:pt idx="790">
                  <c:v>7.7260000000000009</c:v>
                </c:pt>
                <c:pt idx="791">
                  <c:v>7.7539999999999996</c:v>
                </c:pt>
                <c:pt idx="792">
                  <c:v>7.7810000000000006</c:v>
                </c:pt>
                <c:pt idx="793">
                  <c:v>7.6959999999999997</c:v>
                </c:pt>
                <c:pt idx="794">
                  <c:v>7.7539999999999996</c:v>
                </c:pt>
                <c:pt idx="795">
                  <c:v>7.7110000000000003</c:v>
                </c:pt>
                <c:pt idx="796">
                  <c:v>7.6929999999999996</c:v>
                </c:pt>
                <c:pt idx="797">
                  <c:v>7.7380000000000013</c:v>
                </c:pt>
                <c:pt idx="798">
                  <c:v>7.7469999999999999</c:v>
                </c:pt>
                <c:pt idx="799">
                  <c:v>7.7320000000000011</c:v>
                </c:pt>
                <c:pt idx="800">
                  <c:v>7.7170000000000005</c:v>
                </c:pt>
                <c:pt idx="801">
                  <c:v>7.7329999999999997</c:v>
                </c:pt>
                <c:pt idx="802">
                  <c:v>7.7649999999999988</c:v>
                </c:pt>
                <c:pt idx="803">
                  <c:v>7.7309999999999999</c:v>
                </c:pt>
                <c:pt idx="804">
                  <c:v>7.7569999999999997</c:v>
                </c:pt>
                <c:pt idx="805">
                  <c:v>7.6710000000000012</c:v>
                </c:pt>
                <c:pt idx="806">
                  <c:v>7.7140000000000004</c:v>
                </c:pt>
                <c:pt idx="807">
                  <c:v>7.6390000000000002</c:v>
                </c:pt>
                <c:pt idx="808">
                  <c:v>7.6289999999999996</c:v>
                </c:pt>
                <c:pt idx="809">
                  <c:v>7.6319999999999997</c:v>
                </c:pt>
                <c:pt idx="810">
                  <c:v>7.6180000000000003</c:v>
                </c:pt>
                <c:pt idx="811">
                  <c:v>7.6740000000000013</c:v>
                </c:pt>
                <c:pt idx="812">
                  <c:v>7.5149999999999988</c:v>
                </c:pt>
                <c:pt idx="813">
                  <c:v>7.5629999999999997</c:v>
                </c:pt>
                <c:pt idx="814">
                  <c:v>7.5750000000000002</c:v>
                </c:pt>
                <c:pt idx="815">
                  <c:v>7.5060000000000002</c:v>
                </c:pt>
                <c:pt idx="816">
                  <c:v>7.5010000000000003</c:v>
                </c:pt>
                <c:pt idx="817">
                  <c:v>7.4880000000000013</c:v>
                </c:pt>
                <c:pt idx="818">
                  <c:v>7.5280000000000005</c:v>
                </c:pt>
                <c:pt idx="819">
                  <c:v>7.5090000000000003</c:v>
                </c:pt>
                <c:pt idx="820">
                  <c:v>7.4509999999999987</c:v>
                </c:pt>
                <c:pt idx="821">
                  <c:v>7.4489999999999998</c:v>
                </c:pt>
                <c:pt idx="822">
                  <c:v>7.418000000000001</c:v>
                </c:pt>
                <c:pt idx="823">
                  <c:v>7.4269999999999996</c:v>
                </c:pt>
                <c:pt idx="824">
                  <c:v>7.6020000000000012</c:v>
                </c:pt>
                <c:pt idx="825">
                  <c:v>7.5379999999999994</c:v>
                </c:pt>
                <c:pt idx="826">
                  <c:v>7.479000000000001</c:v>
                </c:pt>
                <c:pt idx="827">
                  <c:v>7.479000000000001</c:v>
                </c:pt>
                <c:pt idx="828">
                  <c:v>7.4650000000000007</c:v>
                </c:pt>
                <c:pt idx="829">
                  <c:v>7.5179999999999989</c:v>
                </c:pt>
                <c:pt idx="830">
                  <c:v>7.730500000000001</c:v>
                </c:pt>
                <c:pt idx="831">
                  <c:v>7.7080000000000002</c:v>
                </c:pt>
                <c:pt idx="832">
                  <c:v>7.6974999999999998</c:v>
                </c:pt>
                <c:pt idx="833">
                  <c:v>7.6884999999999994</c:v>
                </c:pt>
                <c:pt idx="834">
                  <c:v>7.7009999999999987</c:v>
                </c:pt>
                <c:pt idx="835">
                  <c:v>7.6555000000000009</c:v>
                </c:pt>
                <c:pt idx="836">
                  <c:v>7.7509999999999994</c:v>
                </c:pt>
                <c:pt idx="837">
                  <c:v>7.7840000000000007</c:v>
                </c:pt>
                <c:pt idx="838">
                  <c:v>7.6935000000000002</c:v>
                </c:pt>
                <c:pt idx="839">
                  <c:v>7.7030000000000003</c:v>
                </c:pt>
                <c:pt idx="840">
                  <c:v>7.7030000000000003</c:v>
                </c:pt>
                <c:pt idx="841">
                  <c:v>7.6914999999999996</c:v>
                </c:pt>
                <c:pt idx="842">
                  <c:v>7.6545000000000005</c:v>
                </c:pt>
                <c:pt idx="843">
                  <c:v>7.7125000000000004</c:v>
                </c:pt>
                <c:pt idx="844">
                  <c:v>7.5564999999999998</c:v>
                </c:pt>
                <c:pt idx="845">
                  <c:v>7.5529999999999999</c:v>
                </c:pt>
                <c:pt idx="846">
                  <c:v>7.5954999999999995</c:v>
                </c:pt>
                <c:pt idx="847">
                  <c:v>7.5969999999999995</c:v>
                </c:pt>
                <c:pt idx="848">
                  <c:v>7.5909999999999993</c:v>
                </c:pt>
                <c:pt idx="849">
                  <c:v>7.7390000000000017</c:v>
                </c:pt>
                <c:pt idx="850">
                  <c:v>7.607499999999999</c:v>
                </c:pt>
                <c:pt idx="851">
                  <c:v>7.6070000000000011</c:v>
                </c:pt>
                <c:pt idx="852">
                  <c:v>7.609</c:v>
                </c:pt>
                <c:pt idx="853">
                  <c:v>7.6089999999999991</c:v>
                </c:pt>
                <c:pt idx="854">
                  <c:v>7.6154999999999999</c:v>
                </c:pt>
                <c:pt idx="855">
                  <c:v>7.6239999999999997</c:v>
                </c:pt>
                <c:pt idx="856">
                  <c:v>7.729000000000001</c:v>
                </c:pt>
                <c:pt idx="857">
                  <c:v>7.6139999999999999</c:v>
                </c:pt>
                <c:pt idx="858">
                  <c:v>7.6429999999999989</c:v>
                </c:pt>
                <c:pt idx="859">
                  <c:v>7.6740000000000013</c:v>
                </c:pt>
                <c:pt idx="860">
                  <c:v>7.645999999999999</c:v>
                </c:pt>
                <c:pt idx="861">
                  <c:v>7.645999999999999</c:v>
                </c:pt>
                <c:pt idx="862">
                  <c:v>7.57</c:v>
                </c:pt>
                <c:pt idx="863">
                  <c:v>7.57</c:v>
                </c:pt>
                <c:pt idx="864">
                  <c:v>7.5679999999999996</c:v>
                </c:pt>
                <c:pt idx="865">
                  <c:v>7.596000000000001</c:v>
                </c:pt>
                <c:pt idx="866">
                  <c:v>7.6139999999999999</c:v>
                </c:pt>
                <c:pt idx="867">
                  <c:v>7.5759999999999987</c:v>
                </c:pt>
                <c:pt idx="868">
                  <c:v>7.5469999999999997</c:v>
                </c:pt>
                <c:pt idx="869">
                  <c:v>7.4939999999999998</c:v>
                </c:pt>
                <c:pt idx="870">
                  <c:v>7.5540000000000003</c:v>
                </c:pt>
                <c:pt idx="871">
                  <c:v>7.543000000000001</c:v>
                </c:pt>
                <c:pt idx="872">
                  <c:v>7.5190000000000001</c:v>
                </c:pt>
                <c:pt idx="873">
                  <c:v>7.5129999999999999</c:v>
                </c:pt>
                <c:pt idx="874">
                  <c:v>7.5629999999999997</c:v>
                </c:pt>
                <c:pt idx="875">
                  <c:v>7.5400000000000009</c:v>
                </c:pt>
                <c:pt idx="876">
                  <c:v>7.5319999999999991</c:v>
                </c:pt>
                <c:pt idx="877">
                  <c:v>7.5280000000000005</c:v>
                </c:pt>
                <c:pt idx="878">
                  <c:v>7.508</c:v>
                </c:pt>
                <c:pt idx="879">
                  <c:v>7.5379999999999994</c:v>
                </c:pt>
                <c:pt idx="880">
                  <c:v>7.9210000000000012</c:v>
                </c:pt>
                <c:pt idx="881">
                  <c:v>7.9060000000000006</c:v>
                </c:pt>
                <c:pt idx="882">
                  <c:v>7.8070000000000004</c:v>
                </c:pt>
                <c:pt idx="883">
                  <c:v>7.7889999999999997</c:v>
                </c:pt>
                <c:pt idx="884">
                  <c:v>7.7750000000000004</c:v>
                </c:pt>
                <c:pt idx="885">
                  <c:v>7.8090000000000002</c:v>
                </c:pt>
                <c:pt idx="886">
                  <c:v>7.8879999999999999</c:v>
                </c:pt>
                <c:pt idx="887">
                  <c:v>7.8469999999999995</c:v>
                </c:pt>
                <c:pt idx="888">
                  <c:v>7.7409999999999997</c:v>
                </c:pt>
                <c:pt idx="889">
                  <c:v>7.7530000000000001</c:v>
                </c:pt>
                <c:pt idx="890">
                  <c:v>7.7480000000000002</c:v>
                </c:pt>
                <c:pt idx="891">
                  <c:v>7.7370000000000001</c:v>
                </c:pt>
                <c:pt idx="892">
                  <c:v>7.7560000000000002</c:v>
                </c:pt>
                <c:pt idx="893">
                  <c:v>7.7919999999999998</c:v>
                </c:pt>
                <c:pt idx="894">
                  <c:v>7.6650000000000009</c:v>
                </c:pt>
                <c:pt idx="895">
                  <c:v>7.6489999999999991</c:v>
                </c:pt>
                <c:pt idx="896">
                  <c:v>7.6549999999999994</c:v>
                </c:pt>
                <c:pt idx="897">
                  <c:v>7.6349999999999998</c:v>
                </c:pt>
                <c:pt idx="898">
                  <c:v>7.6629999999999994</c:v>
                </c:pt>
                <c:pt idx="899">
                  <c:v>7.7739999999999991</c:v>
                </c:pt>
                <c:pt idx="900">
                  <c:v>7.6629999999999994</c:v>
                </c:pt>
                <c:pt idx="901">
                  <c:v>7.6650000000000009</c:v>
                </c:pt>
                <c:pt idx="902">
                  <c:v>7.6560000000000006</c:v>
                </c:pt>
                <c:pt idx="903">
                  <c:v>7.67</c:v>
                </c:pt>
                <c:pt idx="904">
                  <c:v>7.6569999999999991</c:v>
                </c:pt>
                <c:pt idx="905">
                  <c:v>7.9800000000000013</c:v>
                </c:pt>
                <c:pt idx="906">
                  <c:v>7.9719999999999995</c:v>
                </c:pt>
                <c:pt idx="907">
                  <c:v>7.8979999999999988</c:v>
                </c:pt>
                <c:pt idx="908">
                  <c:v>8.0150000000000006</c:v>
                </c:pt>
                <c:pt idx="909">
                  <c:v>7.7769999999999992</c:v>
                </c:pt>
                <c:pt idx="910">
                  <c:v>7.7829999999999995</c:v>
                </c:pt>
                <c:pt idx="911">
                  <c:v>7.8600000000000012</c:v>
                </c:pt>
                <c:pt idx="912">
                  <c:v>7.8760000000000003</c:v>
                </c:pt>
                <c:pt idx="913">
                  <c:v>7.8760000000000003</c:v>
                </c:pt>
                <c:pt idx="914">
                  <c:v>7.8739999999999997</c:v>
                </c:pt>
                <c:pt idx="915">
                  <c:v>7.9429999999999996</c:v>
                </c:pt>
                <c:pt idx="916">
                  <c:v>7.819</c:v>
                </c:pt>
                <c:pt idx="917">
                  <c:v>7.770999999999999</c:v>
                </c:pt>
                <c:pt idx="918">
                  <c:v>7.8409999999999993</c:v>
                </c:pt>
                <c:pt idx="919">
                  <c:v>7.6920000000000002</c:v>
                </c:pt>
                <c:pt idx="920">
                  <c:v>7.67</c:v>
                </c:pt>
                <c:pt idx="921">
                  <c:v>7.6280000000000001</c:v>
                </c:pt>
                <c:pt idx="922">
                  <c:v>7.6970000000000001</c:v>
                </c:pt>
                <c:pt idx="923">
                  <c:v>7.668000000000001</c:v>
                </c:pt>
                <c:pt idx="924">
                  <c:v>7.85</c:v>
                </c:pt>
                <c:pt idx="925">
                  <c:v>7.7450000000000001</c:v>
                </c:pt>
                <c:pt idx="926">
                  <c:v>7.7569999999999997</c:v>
                </c:pt>
                <c:pt idx="927">
                  <c:v>7.6790000000000003</c:v>
                </c:pt>
                <c:pt idx="928">
                  <c:v>7.7329999999999997</c:v>
                </c:pt>
                <c:pt idx="929">
                  <c:v>7.7009999999999987</c:v>
                </c:pt>
                <c:pt idx="930">
                  <c:v>7.7759999999999989</c:v>
                </c:pt>
                <c:pt idx="931">
                  <c:v>7.9599999999999991</c:v>
                </c:pt>
                <c:pt idx="932">
                  <c:v>7.7739999999999991</c:v>
                </c:pt>
                <c:pt idx="933">
                  <c:v>7.721000000000001</c:v>
                </c:pt>
                <c:pt idx="934">
                  <c:v>7.6429999999999989</c:v>
                </c:pt>
                <c:pt idx="935">
                  <c:v>7.6369999999999987</c:v>
                </c:pt>
                <c:pt idx="936">
                  <c:v>7.7039999999999988</c:v>
                </c:pt>
                <c:pt idx="937">
                  <c:v>7.6440000000000001</c:v>
                </c:pt>
                <c:pt idx="938">
                  <c:v>7.7039999999999988</c:v>
                </c:pt>
                <c:pt idx="939">
                  <c:v>7.5849999999999991</c:v>
                </c:pt>
                <c:pt idx="940">
                  <c:v>7.5879999999999992</c:v>
                </c:pt>
                <c:pt idx="941">
                  <c:v>7.5239999999999991</c:v>
                </c:pt>
                <c:pt idx="942">
                  <c:v>7.4859999999999998</c:v>
                </c:pt>
                <c:pt idx="943">
                  <c:v>7.68</c:v>
                </c:pt>
                <c:pt idx="944">
                  <c:v>7.6379999999999999</c:v>
                </c:pt>
                <c:pt idx="945">
                  <c:v>7.520999999999999</c:v>
                </c:pt>
                <c:pt idx="946">
                  <c:v>7.5379999999999994</c:v>
                </c:pt>
                <c:pt idx="947">
                  <c:v>7.55</c:v>
                </c:pt>
                <c:pt idx="948">
                  <c:v>7.5069999999999997</c:v>
                </c:pt>
                <c:pt idx="949">
                  <c:v>7.6470000000000002</c:v>
                </c:pt>
                <c:pt idx="950">
                  <c:v>7.6870000000000003</c:v>
                </c:pt>
                <c:pt idx="951">
                  <c:v>7.5709999999999997</c:v>
                </c:pt>
                <c:pt idx="952">
                  <c:v>7.5409999999999995</c:v>
                </c:pt>
                <c:pt idx="953">
                  <c:v>7.5269999999999992</c:v>
                </c:pt>
                <c:pt idx="954">
                  <c:v>7.5119999999999987</c:v>
                </c:pt>
                <c:pt idx="955">
                  <c:v>7.7350000000000012</c:v>
                </c:pt>
                <c:pt idx="956">
                  <c:v>7.8469999999999995</c:v>
                </c:pt>
                <c:pt idx="957">
                  <c:v>7.8179999999999996</c:v>
                </c:pt>
                <c:pt idx="958">
                  <c:v>7.8010000000000002</c:v>
                </c:pt>
                <c:pt idx="959">
                  <c:v>7.846000000000001</c:v>
                </c:pt>
                <c:pt idx="960">
                  <c:v>7.8019999999999996</c:v>
                </c:pt>
                <c:pt idx="961">
                  <c:v>7.85</c:v>
                </c:pt>
                <c:pt idx="962">
                  <c:v>7.5650000000000004</c:v>
                </c:pt>
                <c:pt idx="963">
                  <c:v>7.7009999999999987</c:v>
                </c:pt>
                <c:pt idx="964">
                  <c:v>7.6560000000000006</c:v>
                </c:pt>
                <c:pt idx="965">
                  <c:v>7.681</c:v>
                </c:pt>
                <c:pt idx="966">
                  <c:v>7.6629999999999994</c:v>
                </c:pt>
                <c:pt idx="967">
                  <c:v>7.6599999999999993</c:v>
                </c:pt>
                <c:pt idx="968">
                  <c:v>7.5349999999999993</c:v>
                </c:pt>
                <c:pt idx="969">
                  <c:v>7.6289999999999996</c:v>
                </c:pt>
                <c:pt idx="970">
                  <c:v>7.596000000000001</c:v>
                </c:pt>
                <c:pt idx="971">
                  <c:v>7.653999999999999</c:v>
                </c:pt>
                <c:pt idx="972">
                  <c:v>7.6219999999999999</c:v>
                </c:pt>
                <c:pt idx="973">
                  <c:v>7.625</c:v>
                </c:pt>
                <c:pt idx="974">
                  <c:v>7.668000000000001</c:v>
                </c:pt>
                <c:pt idx="975">
                  <c:v>7.6689999999999996</c:v>
                </c:pt>
                <c:pt idx="976">
                  <c:v>7.6950000000000003</c:v>
                </c:pt>
                <c:pt idx="977">
                  <c:v>7.6569999999999991</c:v>
                </c:pt>
                <c:pt idx="978">
                  <c:v>7.6599999999999993</c:v>
                </c:pt>
                <c:pt idx="979">
                  <c:v>7.6820000000000004</c:v>
                </c:pt>
                <c:pt idx="980">
                  <c:v>7.6740000000000013</c:v>
                </c:pt>
                <c:pt idx="981">
                  <c:v>7.5920000000000005</c:v>
                </c:pt>
                <c:pt idx="982">
                  <c:v>7.5460000000000012</c:v>
                </c:pt>
                <c:pt idx="983">
                  <c:v>7.556</c:v>
                </c:pt>
                <c:pt idx="984">
                  <c:v>7.5900000000000007</c:v>
                </c:pt>
                <c:pt idx="985">
                  <c:v>7.5439999999999996</c:v>
                </c:pt>
                <c:pt idx="986">
                  <c:v>7.4820000000000011</c:v>
                </c:pt>
                <c:pt idx="987">
                  <c:v>7.4640000000000004</c:v>
                </c:pt>
                <c:pt idx="988">
                  <c:v>7.43</c:v>
                </c:pt>
                <c:pt idx="989">
                  <c:v>7.4269999999999996</c:v>
                </c:pt>
                <c:pt idx="990">
                  <c:v>7.5409999999999995</c:v>
                </c:pt>
                <c:pt idx="991">
                  <c:v>7.431</c:v>
                </c:pt>
                <c:pt idx="992">
                  <c:v>7.3989999999999991</c:v>
                </c:pt>
                <c:pt idx="993">
                  <c:v>7.4359999999999999</c:v>
                </c:pt>
                <c:pt idx="994">
                  <c:v>7.3840000000000003</c:v>
                </c:pt>
                <c:pt idx="995">
                  <c:v>7.3879999999999999</c:v>
                </c:pt>
                <c:pt idx="996">
                  <c:v>7.5449999999999999</c:v>
                </c:pt>
                <c:pt idx="997">
                  <c:v>7.4939999999999998</c:v>
                </c:pt>
                <c:pt idx="998">
                  <c:v>7.4429999999999996</c:v>
                </c:pt>
                <c:pt idx="999">
                  <c:v>7.4349999999999996</c:v>
                </c:pt>
                <c:pt idx="1000">
                  <c:v>7.4409999999999998</c:v>
                </c:pt>
                <c:pt idx="1001">
                  <c:v>7.4429999999999996</c:v>
                </c:pt>
                <c:pt idx="1002">
                  <c:v>7.9169999999999998</c:v>
                </c:pt>
                <c:pt idx="1003">
                  <c:v>8.2439999999999998</c:v>
                </c:pt>
                <c:pt idx="1004">
                  <c:v>8.1029999999999998</c:v>
                </c:pt>
                <c:pt idx="1005">
                  <c:v>8.077</c:v>
                </c:pt>
                <c:pt idx="1006">
                  <c:v>8.0389999999999997</c:v>
                </c:pt>
                <c:pt idx="1007">
                  <c:v>8.0489999999999995</c:v>
                </c:pt>
                <c:pt idx="1008">
                  <c:v>8.1110000000000007</c:v>
                </c:pt>
                <c:pt idx="1009">
                  <c:v>7.7110000000000003</c:v>
                </c:pt>
                <c:pt idx="1010">
                  <c:v>7.85</c:v>
                </c:pt>
                <c:pt idx="1011">
                  <c:v>7.8029999999999999</c:v>
                </c:pt>
                <c:pt idx="1012">
                  <c:v>7.7859999999999996</c:v>
                </c:pt>
                <c:pt idx="1013">
                  <c:v>7.7489999999999997</c:v>
                </c:pt>
                <c:pt idx="1014">
                  <c:v>7.7480000000000002</c:v>
                </c:pt>
                <c:pt idx="1015">
                  <c:v>7.6569999999999991</c:v>
                </c:pt>
                <c:pt idx="1016">
                  <c:v>7.7219999999999995</c:v>
                </c:pt>
                <c:pt idx="1017">
                  <c:v>7.706999999999999</c:v>
                </c:pt>
                <c:pt idx="1018">
                  <c:v>7.7150000000000007</c:v>
                </c:pt>
                <c:pt idx="1019">
                  <c:v>7.6879999999999997</c:v>
                </c:pt>
                <c:pt idx="1020">
                  <c:v>7.6959999999999997</c:v>
                </c:pt>
                <c:pt idx="1021">
                  <c:v>7.76</c:v>
                </c:pt>
                <c:pt idx="1022">
                  <c:v>7.793000000000001</c:v>
                </c:pt>
                <c:pt idx="1023">
                  <c:v>7.7629999999999999</c:v>
                </c:pt>
                <c:pt idx="1024">
                  <c:v>7.7300000000000013</c:v>
                </c:pt>
                <c:pt idx="1025">
                  <c:v>7.7320000000000011</c:v>
                </c:pt>
                <c:pt idx="1026">
                  <c:v>7.7539999999999996</c:v>
                </c:pt>
                <c:pt idx="1027">
                  <c:v>7.6989999999999998</c:v>
                </c:pt>
                <c:pt idx="1028">
                  <c:v>7.9770000000000012</c:v>
                </c:pt>
                <c:pt idx="1029">
                  <c:v>7.9240000000000013</c:v>
                </c:pt>
                <c:pt idx="1030">
                  <c:v>7.8949999999999987</c:v>
                </c:pt>
                <c:pt idx="1031">
                  <c:v>7.8090000000000002</c:v>
                </c:pt>
                <c:pt idx="1032">
                  <c:v>7.7819999999999991</c:v>
                </c:pt>
                <c:pt idx="1033">
                  <c:v>7.8879999999999999</c:v>
                </c:pt>
                <c:pt idx="1034">
                  <c:v>7.5220000000000002</c:v>
                </c:pt>
                <c:pt idx="1035">
                  <c:v>7.6929999999999996</c:v>
                </c:pt>
                <c:pt idx="1036">
                  <c:v>7.5930000000000009</c:v>
                </c:pt>
                <c:pt idx="1037">
                  <c:v>7.6100000000000012</c:v>
                </c:pt>
                <c:pt idx="1038">
                  <c:v>7.5469999999999997</c:v>
                </c:pt>
                <c:pt idx="1039">
                  <c:v>7.548</c:v>
                </c:pt>
                <c:pt idx="1040">
                  <c:v>7.4370000000000003</c:v>
                </c:pt>
                <c:pt idx="1041">
                  <c:v>7.5650000000000004</c:v>
                </c:pt>
                <c:pt idx="1042">
                  <c:v>7.5140000000000002</c:v>
                </c:pt>
                <c:pt idx="1043">
                  <c:v>7.5510000000000002</c:v>
                </c:pt>
                <c:pt idx="1044">
                  <c:v>7.4700000000000006</c:v>
                </c:pt>
                <c:pt idx="1045">
                  <c:v>7.4730000000000008</c:v>
                </c:pt>
                <c:pt idx="1046">
                  <c:v>7.5400000000000009</c:v>
                </c:pt>
                <c:pt idx="1047">
                  <c:v>7.5909999999999993</c:v>
                </c:pt>
                <c:pt idx="1048">
                  <c:v>7.5950000000000006</c:v>
                </c:pt>
                <c:pt idx="1049">
                  <c:v>7.5469999999999997</c:v>
                </c:pt>
                <c:pt idx="1050">
                  <c:v>7.508</c:v>
                </c:pt>
                <c:pt idx="1051">
                  <c:v>7.5890000000000004</c:v>
                </c:pt>
                <c:pt idx="1052">
                  <c:v>7.6989999999999998</c:v>
                </c:pt>
                <c:pt idx="1053">
                  <c:v>7.74</c:v>
                </c:pt>
                <c:pt idx="1054">
                  <c:v>7.74</c:v>
                </c:pt>
                <c:pt idx="1055">
                  <c:v>7.6760000000000002</c:v>
                </c:pt>
                <c:pt idx="1056">
                  <c:v>7.6260000000000003</c:v>
                </c:pt>
                <c:pt idx="1057">
                  <c:v>7.69</c:v>
                </c:pt>
                <c:pt idx="1058">
                  <c:v>7.895999999999999</c:v>
                </c:pt>
                <c:pt idx="1059">
                  <c:v>7.9960000000000004</c:v>
                </c:pt>
                <c:pt idx="1060">
                  <c:v>7.56</c:v>
                </c:pt>
                <c:pt idx="1061">
                  <c:v>7.56</c:v>
                </c:pt>
                <c:pt idx="1062">
                  <c:v>7.6379999999999999</c:v>
                </c:pt>
                <c:pt idx="1063">
                  <c:v>7.4989999999999997</c:v>
                </c:pt>
                <c:pt idx="1064">
                  <c:v>7.6</c:v>
                </c:pt>
                <c:pt idx="1065">
                  <c:v>7.6710000000000012</c:v>
                </c:pt>
                <c:pt idx="1066">
                  <c:v>7.6569999999999991</c:v>
                </c:pt>
                <c:pt idx="1067">
                  <c:v>7.508</c:v>
                </c:pt>
                <c:pt idx="1068">
                  <c:v>7.49</c:v>
                </c:pt>
                <c:pt idx="1069">
                  <c:v>7.4610000000000003</c:v>
                </c:pt>
                <c:pt idx="1070">
                  <c:v>7.5119999999999987</c:v>
                </c:pt>
                <c:pt idx="1071">
                  <c:v>7.5149999999999988</c:v>
                </c:pt>
                <c:pt idx="1072">
                  <c:v>7.4850000000000012</c:v>
                </c:pt>
                <c:pt idx="1073">
                  <c:v>7.5010000000000003</c:v>
                </c:pt>
                <c:pt idx="1074">
                  <c:v>7.5810000000000004</c:v>
                </c:pt>
                <c:pt idx="1075">
                  <c:v>7.596000000000001</c:v>
                </c:pt>
                <c:pt idx="1076">
                  <c:v>7.5460000000000012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AA1-4BAF-BCD2-A0E5D4B7E25C}"/>
            </c:ext>
          </c:extLst>
        </c:ser>
        <c:ser>
          <c:idx val="6"/>
          <c:order val="6"/>
          <c:tx>
            <c:strRef>
              <c:f>'C031JI_2'!$L$4:$L$5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'C031JI_2'!$A$6:$E$1084</c:f>
              <c:multiLvlStrCache>
                <c:ptCount val="1077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12</c:v>
                  </c:pt>
                  <c:pt idx="21">
                    <c:v>16</c:v>
                  </c:pt>
                  <c:pt idx="22">
                    <c:v>20</c:v>
                  </c:pt>
                  <c:pt idx="23">
                    <c:v>24</c:v>
                  </c:pt>
                  <c:pt idx="24">
                    <c:v>1</c:v>
                  </c:pt>
                  <c:pt idx="25">
                    <c:v>5</c:v>
                  </c:pt>
                  <c:pt idx="26">
                    <c:v>9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19</c:v>
                  </c:pt>
                  <c:pt idx="41">
                    <c:v>23</c:v>
                  </c:pt>
                  <c:pt idx="42">
                    <c:v>4</c:v>
                  </c:pt>
                  <c:pt idx="43">
                    <c:v>8</c:v>
                  </c:pt>
                  <c:pt idx="44">
                    <c:v>12</c:v>
                  </c:pt>
                  <c:pt idx="45">
                    <c:v>16</c:v>
                  </c:pt>
                  <c:pt idx="46">
                    <c:v>20</c:v>
                  </c:pt>
                  <c:pt idx="47">
                    <c:v>24</c:v>
                  </c:pt>
                  <c:pt idx="48">
                    <c:v>1</c:v>
                  </c:pt>
                  <c:pt idx="49">
                    <c:v>5</c:v>
                  </c:pt>
                  <c:pt idx="50">
                    <c:v>9</c:v>
                  </c:pt>
                  <c:pt idx="51">
                    <c:v>13</c:v>
                  </c:pt>
                  <c:pt idx="52">
                    <c:v>17</c:v>
                  </c:pt>
                  <c:pt idx="53">
                    <c:v>21</c:v>
                  </c:pt>
                  <c:pt idx="54">
                    <c:v>25</c:v>
                  </c:pt>
                  <c:pt idx="55">
                    <c:v>2</c:v>
                  </c:pt>
                  <c:pt idx="56">
                    <c:v>6</c:v>
                  </c:pt>
                  <c:pt idx="57">
                    <c:v>10</c:v>
                  </c:pt>
                  <c:pt idx="58">
                    <c:v>14</c:v>
                  </c:pt>
                  <c:pt idx="59">
                    <c:v>18</c:v>
                  </c:pt>
                  <c:pt idx="60">
                    <c:v>22</c:v>
                  </c:pt>
                  <c:pt idx="61">
                    <c:v>3</c:v>
                  </c:pt>
                  <c:pt idx="62">
                    <c:v>7</c:v>
                  </c:pt>
                  <c:pt idx="63">
                    <c:v>11</c:v>
                  </c:pt>
                  <c:pt idx="64">
                    <c:v>15</c:v>
                  </c:pt>
                  <c:pt idx="65">
                    <c:v>19</c:v>
                  </c:pt>
                  <c:pt idx="66">
                    <c:v>23</c:v>
                  </c:pt>
                  <c:pt idx="67">
                    <c:v>4</c:v>
                  </c:pt>
                  <c:pt idx="68">
                    <c:v>8</c:v>
                  </c:pt>
                  <c:pt idx="69">
                    <c:v>12</c:v>
                  </c:pt>
                  <c:pt idx="70">
                    <c:v>16</c:v>
                  </c:pt>
                  <c:pt idx="71">
                    <c:v>20</c:v>
                  </c:pt>
                  <c:pt idx="72">
                    <c:v>24</c:v>
                  </c:pt>
                  <c:pt idx="73">
                    <c:v>1</c:v>
                  </c:pt>
                  <c:pt idx="74">
                    <c:v>5</c:v>
                  </c:pt>
                  <c:pt idx="75">
                    <c:v>9</c:v>
                  </c:pt>
                  <c:pt idx="76">
                    <c:v>13</c:v>
                  </c:pt>
                  <c:pt idx="77">
                    <c:v>17</c:v>
                  </c:pt>
                  <c:pt idx="78">
                    <c:v>21</c:v>
                  </c:pt>
                  <c:pt idx="79">
                    <c:v>25</c:v>
                  </c:pt>
                  <c:pt idx="80">
                    <c:v>2</c:v>
                  </c:pt>
                  <c:pt idx="81">
                    <c:v>6</c:v>
                  </c:pt>
                  <c:pt idx="82">
                    <c:v>10</c:v>
                  </c:pt>
                  <c:pt idx="83">
                    <c:v>14</c:v>
                  </c:pt>
                  <c:pt idx="84">
                    <c:v>18</c:v>
                  </c:pt>
                  <c:pt idx="85">
                    <c:v>22</c:v>
                  </c:pt>
                  <c:pt idx="86">
                    <c:v>3</c:v>
                  </c:pt>
                  <c:pt idx="87">
                    <c:v>7</c:v>
                  </c:pt>
                  <c:pt idx="88">
                    <c:v>11</c:v>
                  </c:pt>
                  <c:pt idx="89">
                    <c:v>15</c:v>
                  </c:pt>
                  <c:pt idx="90">
                    <c:v>19</c:v>
                  </c:pt>
                  <c:pt idx="91">
                    <c:v>23</c:v>
                  </c:pt>
                  <c:pt idx="92">
                    <c:v>4</c:v>
                  </c:pt>
                  <c:pt idx="93">
                    <c:v>8</c:v>
                  </c:pt>
                  <c:pt idx="94">
                    <c:v>12</c:v>
                  </c:pt>
                  <c:pt idx="95">
                    <c:v>16</c:v>
                  </c:pt>
                  <c:pt idx="96">
                    <c:v>20</c:v>
                  </c:pt>
                  <c:pt idx="97">
                    <c:v>24</c:v>
                  </c:pt>
                  <c:pt idx="98">
                    <c:v>1</c:v>
                  </c:pt>
                  <c:pt idx="99">
                    <c:v>5</c:v>
                  </c:pt>
                  <c:pt idx="100">
                    <c:v>9</c:v>
                  </c:pt>
                  <c:pt idx="101">
                    <c:v>13</c:v>
                  </c:pt>
                  <c:pt idx="102">
                    <c:v>17</c:v>
                  </c:pt>
                  <c:pt idx="103">
                    <c:v>21</c:v>
                  </c:pt>
                  <c:pt idx="104">
                    <c:v>25</c:v>
                  </c:pt>
                  <c:pt idx="105">
                    <c:v>2</c:v>
                  </c:pt>
                  <c:pt idx="106">
                    <c:v>6</c:v>
                  </c:pt>
                  <c:pt idx="107">
                    <c:v>10</c:v>
                  </c:pt>
                  <c:pt idx="108">
                    <c:v>14</c:v>
                  </c:pt>
                  <c:pt idx="109">
                    <c:v>18</c:v>
                  </c:pt>
                  <c:pt idx="110">
                    <c:v>22</c:v>
                  </c:pt>
                  <c:pt idx="111">
                    <c:v>3</c:v>
                  </c:pt>
                  <c:pt idx="112">
                    <c:v>7</c:v>
                  </c:pt>
                  <c:pt idx="113">
                    <c:v>11</c:v>
                  </c:pt>
                  <c:pt idx="114">
                    <c:v>15</c:v>
                  </c:pt>
                  <c:pt idx="115">
                    <c:v>19</c:v>
                  </c:pt>
                  <c:pt idx="116">
                    <c:v>23</c:v>
                  </c:pt>
                  <c:pt idx="117">
                    <c:v>4</c:v>
                  </c:pt>
                  <c:pt idx="118">
                    <c:v>8</c:v>
                  </c:pt>
                  <c:pt idx="119">
                    <c:v>12</c:v>
                  </c:pt>
                  <c:pt idx="120">
                    <c:v>16</c:v>
                  </c:pt>
                  <c:pt idx="121">
                    <c:v>20</c:v>
                  </c:pt>
                  <c:pt idx="122">
                    <c:v>24</c:v>
                  </c:pt>
                  <c:pt idx="123">
                    <c:v>1</c:v>
                  </c:pt>
                  <c:pt idx="124">
                    <c:v>5</c:v>
                  </c:pt>
                  <c:pt idx="125">
                    <c:v>9</c:v>
                  </c:pt>
                  <c:pt idx="126">
                    <c:v>13</c:v>
                  </c:pt>
                  <c:pt idx="127">
                    <c:v>17</c:v>
                  </c:pt>
                  <c:pt idx="128">
                    <c:v>21</c:v>
                  </c:pt>
                  <c:pt idx="129">
                    <c:v>25</c:v>
                  </c:pt>
                  <c:pt idx="130">
                    <c:v>2</c:v>
                  </c:pt>
                  <c:pt idx="131">
                    <c:v>6</c:v>
                  </c:pt>
                  <c:pt idx="132">
                    <c:v>10</c:v>
                  </c:pt>
                  <c:pt idx="133">
                    <c:v>14</c:v>
                  </c:pt>
                  <c:pt idx="134">
                    <c:v>18</c:v>
                  </c:pt>
                  <c:pt idx="135">
                    <c:v>22</c:v>
                  </c:pt>
                  <c:pt idx="136">
                    <c:v>3</c:v>
                  </c:pt>
                  <c:pt idx="137">
                    <c:v>7</c:v>
                  </c:pt>
                  <c:pt idx="138">
                    <c:v>11</c:v>
                  </c:pt>
                  <c:pt idx="139">
                    <c:v>15</c:v>
                  </c:pt>
                  <c:pt idx="140">
                    <c:v>19</c:v>
                  </c:pt>
                  <c:pt idx="141">
                    <c:v>23</c:v>
                  </c:pt>
                  <c:pt idx="142">
                    <c:v>4</c:v>
                  </c:pt>
                  <c:pt idx="143">
                    <c:v>8</c:v>
                  </c:pt>
                  <c:pt idx="144">
                    <c:v>12</c:v>
                  </c:pt>
                  <c:pt idx="145">
                    <c:v>16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1</c:v>
                  </c:pt>
                  <c:pt idx="149">
                    <c:v>5</c:v>
                  </c:pt>
                  <c:pt idx="150">
                    <c:v>9</c:v>
                  </c:pt>
                  <c:pt idx="151">
                    <c:v>13</c:v>
                  </c:pt>
                  <c:pt idx="152">
                    <c:v>17</c:v>
                  </c:pt>
                  <c:pt idx="153">
                    <c:v>21</c:v>
                  </c:pt>
                  <c:pt idx="154">
                    <c:v>25</c:v>
                  </c:pt>
                  <c:pt idx="155">
                    <c:v>2</c:v>
                  </c:pt>
                  <c:pt idx="156">
                    <c:v>6</c:v>
                  </c:pt>
                  <c:pt idx="157">
                    <c:v>10</c:v>
                  </c:pt>
                  <c:pt idx="158">
                    <c:v>14</c:v>
                  </c:pt>
                  <c:pt idx="159">
                    <c:v>18</c:v>
                  </c:pt>
                  <c:pt idx="160">
                    <c:v>22</c:v>
                  </c:pt>
                  <c:pt idx="161">
                    <c:v>3</c:v>
                  </c:pt>
                  <c:pt idx="162">
                    <c:v>7</c:v>
                  </c:pt>
                  <c:pt idx="163">
                    <c:v>11</c:v>
                  </c:pt>
                  <c:pt idx="164">
                    <c:v>15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1</c:v>
                  </c:pt>
                  <c:pt idx="248">
                    <c:v>5</c:v>
                  </c:pt>
                  <c:pt idx="249">
                    <c:v>9</c:v>
                  </c:pt>
                  <c:pt idx="250">
                    <c:v>13</c:v>
                  </c:pt>
                  <c:pt idx="251">
                    <c:v>17</c:v>
                  </c:pt>
                  <c:pt idx="252">
                    <c:v>21</c:v>
                  </c:pt>
                  <c:pt idx="253">
                    <c:v>25</c:v>
                  </c:pt>
                  <c:pt idx="254">
                    <c:v>2</c:v>
                  </c:pt>
                  <c:pt idx="255">
                    <c:v>6</c:v>
                  </c:pt>
                  <c:pt idx="256">
                    <c:v>10</c:v>
                  </c:pt>
                  <c:pt idx="257">
                    <c:v>14</c:v>
                  </c:pt>
                  <c:pt idx="258">
                    <c:v>18</c:v>
                  </c:pt>
                  <c:pt idx="259">
                    <c:v>22</c:v>
                  </c:pt>
                  <c:pt idx="260">
                    <c:v>3</c:v>
                  </c:pt>
                  <c:pt idx="261">
                    <c:v>7</c:v>
                  </c:pt>
                  <c:pt idx="262">
                    <c:v>11</c:v>
                  </c:pt>
                  <c:pt idx="263">
                    <c:v>15</c:v>
                  </c:pt>
                  <c:pt idx="264">
                    <c:v>19</c:v>
                  </c:pt>
                  <c:pt idx="265">
                    <c:v>23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16</c:v>
                  </c:pt>
                  <c:pt idx="270">
                    <c:v>20</c:v>
                  </c:pt>
                  <c:pt idx="271">
                    <c:v>24</c:v>
                  </c:pt>
                  <c:pt idx="272">
                    <c:v>1</c:v>
                  </c:pt>
                  <c:pt idx="273">
                    <c:v>5</c:v>
                  </c:pt>
                  <c:pt idx="274">
                    <c:v>9</c:v>
                  </c:pt>
                  <c:pt idx="275">
                    <c:v>13</c:v>
                  </c:pt>
                  <c:pt idx="276">
                    <c:v>17</c:v>
                  </c:pt>
                  <c:pt idx="277">
                    <c:v>21</c:v>
                  </c:pt>
                  <c:pt idx="278">
                    <c:v>25</c:v>
                  </c:pt>
                  <c:pt idx="279">
                    <c:v>2</c:v>
                  </c:pt>
                  <c:pt idx="280">
                    <c:v>6</c:v>
                  </c:pt>
                  <c:pt idx="281">
                    <c:v>10</c:v>
                  </c:pt>
                  <c:pt idx="282">
                    <c:v>14</c:v>
                  </c:pt>
                  <c:pt idx="283">
                    <c:v>18</c:v>
                  </c:pt>
                  <c:pt idx="284">
                    <c:v>22</c:v>
                  </c:pt>
                  <c:pt idx="285">
                    <c:v>3</c:v>
                  </c:pt>
                  <c:pt idx="286">
                    <c:v>7</c:v>
                  </c:pt>
                  <c:pt idx="287">
                    <c:v>11</c:v>
                  </c:pt>
                  <c:pt idx="288">
                    <c:v>15</c:v>
                  </c:pt>
                  <c:pt idx="289">
                    <c:v>19</c:v>
                  </c:pt>
                  <c:pt idx="290">
                    <c:v>23</c:v>
                  </c:pt>
                  <c:pt idx="291">
                    <c:v>4</c:v>
                  </c:pt>
                  <c:pt idx="292">
                    <c:v>8</c:v>
                  </c:pt>
                  <c:pt idx="293">
                    <c:v>12</c:v>
                  </c:pt>
                  <c:pt idx="294">
                    <c:v>16</c:v>
                  </c:pt>
                  <c:pt idx="295">
                    <c:v>20</c:v>
                  </c:pt>
                  <c:pt idx="296">
                    <c:v>24</c:v>
                  </c:pt>
                  <c:pt idx="297">
                    <c:v>1</c:v>
                  </c:pt>
                  <c:pt idx="298">
                    <c:v>5</c:v>
                  </c:pt>
                  <c:pt idx="299">
                    <c:v>9</c:v>
                  </c:pt>
                  <c:pt idx="300">
                    <c:v>13</c:v>
                  </c:pt>
                  <c:pt idx="301">
                    <c:v>17</c:v>
                  </c:pt>
                  <c:pt idx="302">
                    <c:v>21</c:v>
                  </c:pt>
                  <c:pt idx="303">
                    <c:v>25</c:v>
                  </c:pt>
                  <c:pt idx="304">
                    <c:v>2</c:v>
                  </c:pt>
                  <c:pt idx="305">
                    <c:v>6</c:v>
                  </c:pt>
                  <c:pt idx="306">
                    <c:v>10</c:v>
                  </c:pt>
                  <c:pt idx="307">
                    <c:v>14</c:v>
                  </c:pt>
                  <c:pt idx="308">
                    <c:v>18</c:v>
                  </c:pt>
                  <c:pt idx="309">
                    <c:v>22</c:v>
                  </c:pt>
                  <c:pt idx="310">
                    <c:v>3</c:v>
                  </c:pt>
                  <c:pt idx="311">
                    <c:v>7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16</c:v>
                  </c:pt>
                  <c:pt idx="318">
                    <c:v>20</c:v>
                  </c:pt>
                  <c:pt idx="319">
                    <c:v>24</c:v>
                  </c:pt>
                  <c:pt idx="320">
                    <c:v>1</c:v>
                  </c:pt>
                  <c:pt idx="321">
                    <c:v>5</c:v>
                  </c:pt>
                  <c:pt idx="322">
                    <c:v>9</c:v>
                  </c:pt>
                  <c:pt idx="323">
                    <c:v>13</c:v>
                  </c:pt>
                  <c:pt idx="324">
                    <c:v>17</c:v>
                  </c:pt>
                  <c:pt idx="325">
                    <c:v>25</c:v>
                  </c:pt>
                  <c:pt idx="326">
                    <c:v>2</c:v>
                  </c:pt>
                  <c:pt idx="327">
                    <c:v>6</c:v>
                  </c:pt>
                  <c:pt idx="328">
                    <c:v>10</c:v>
                  </c:pt>
                  <c:pt idx="329">
                    <c:v>14</c:v>
                  </c:pt>
                  <c:pt idx="330">
                    <c:v>18</c:v>
                  </c:pt>
                  <c:pt idx="331">
                    <c:v>22</c:v>
                  </c:pt>
                  <c:pt idx="332">
                    <c:v>3</c:v>
                  </c:pt>
                  <c:pt idx="333">
                    <c:v>7</c:v>
                  </c:pt>
                  <c:pt idx="334">
                    <c:v>11</c:v>
                  </c:pt>
                  <c:pt idx="335">
                    <c:v>15</c:v>
                  </c:pt>
                  <c:pt idx="336">
                    <c:v>19</c:v>
                  </c:pt>
                  <c:pt idx="337">
                    <c:v>23</c:v>
                  </c:pt>
                  <c:pt idx="338">
                    <c:v>4</c:v>
                  </c:pt>
                  <c:pt idx="339">
                    <c:v>8</c:v>
                  </c:pt>
                  <c:pt idx="340">
                    <c:v>12</c:v>
                  </c:pt>
                  <c:pt idx="341">
                    <c:v>16</c:v>
                  </c:pt>
                  <c:pt idx="342">
                    <c:v>24</c:v>
                  </c:pt>
                  <c:pt idx="343">
                    <c:v>1</c:v>
                  </c:pt>
                  <c:pt idx="344">
                    <c:v>9</c:v>
                  </c:pt>
                  <c:pt idx="345">
                    <c:v>13</c:v>
                  </c:pt>
                  <c:pt idx="346">
                    <c:v>17</c:v>
                  </c:pt>
                  <c:pt idx="347">
                    <c:v>21</c:v>
                  </c:pt>
                  <c:pt idx="348">
                    <c:v>25</c:v>
                  </c:pt>
                  <c:pt idx="349">
                    <c:v>2</c:v>
                  </c:pt>
                  <c:pt idx="350">
                    <c:v>6</c:v>
                  </c:pt>
                  <c:pt idx="351">
                    <c:v>14</c:v>
                  </c:pt>
                  <c:pt idx="352">
                    <c:v>18</c:v>
                  </c:pt>
                  <c:pt idx="353">
                    <c:v>22</c:v>
                  </c:pt>
                  <c:pt idx="354">
                    <c:v>3</c:v>
                  </c:pt>
                  <c:pt idx="355">
                    <c:v>7</c:v>
                  </c:pt>
                  <c:pt idx="356">
                    <c:v>11</c:v>
                  </c:pt>
                  <c:pt idx="357">
                    <c:v>15</c:v>
                  </c:pt>
                  <c:pt idx="358">
                    <c:v>19</c:v>
                  </c:pt>
                  <c:pt idx="359">
                    <c:v>23</c:v>
                  </c:pt>
                  <c:pt idx="360">
                    <c:v>4</c:v>
                  </c:pt>
                  <c:pt idx="361">
                    <c:v>8</c:v>
                  </c:pt>
                  <c:pt idx="362">
                    <c:v>12</c:v>
                  </c:pt>
                  <c:pt idx="363">
                    <c:v>16</c:v>
                  </c:pt>
                  <c:pt idx="364">
                    <c:v>20</c:v>
                  </c:pt>
                  <c:pt idx="365">
                    <c:v>24</c:v>
                  </c:pt>
                  <c:pt idx="366">
                    <c:v>1</c:v>
                  </c:pt>
                  <c:pt idx="367">
                    <c:v>5</c:v>
                  </c:pt>
                  <c:pt idx="368">
                    <c:v>9</c:v>
                  </c:pt>
                  <c:pt idx="369">
                    <c:v>13</c:v>
                  </c:pt>
                  <c:pt idx="370">
                    <c:v>17</c:v>
                  </c:pt>
                  <c:pt idx="371">
                    <c:v>21</c:v>
                  </c:pt>
                  <c:pt idx="372">
                    <c:v>25</c:v>
                  </c:pt>
                  <c:pt idx="373">
                    <c:v>2</c:v>
                  </c:pt>
                  <c:pt idx="374">
                    <c:v>6</c:v>
                  </c:pt>
                  <c:pt idx="375">
                    <c:v>10</c:v>
                  </c:pt>
                  <c:pt idx="376">
                    <c:v>14</c:v>
                  </c:pt>
                  <c:pt idx="377">
                    <c:v>18</c:v>
                  </c:pt>
                  <c:pt idx="378">
                    <c:v>22</c:v>
                  </c:pt>
                  <c:pt idx="379">
                    <c:v>3</c:v>
                  </c:pt>
                  <c:pt idx="380">
                    <c:v>7</c:v>
                  </c:pt>
                  <c:pt idx="381">
                    <c:v>11</c:v>
                  </c:pt>
                  <c:pt idx="382">
                    <c:v>15</c:v>
                  </c:pt>
                  <c:pt idx="383">
                    <c:v>19</c:v>
                  </c:pt>
                  <c:pt idx="384">
                    <c:v>23</c:v>
                  </c:pt>
                  <c:pt idx="385">
                    <c:v>4</c:v>
                  </c:pt>
                  <c:pt idx="386">
                    <c:v>8</c:v>
                  </c:pt>
                  <c:pt idx="387">
                    <c:v>12</c:v>
                  </c:pt>
                  <c:pt idx="388">
                    <c:v>16</c:v>
                  </c:pt>
                  <c:pt idx="389">
                    <c:v>20</c:v>
                  </c:pt>
                  <c:pt idx="390">
                    <c:v>24</c:v>
                  </c:pt>
                  <c:pt idx="391">
                    <c:v>1</c:v>
                  </c:pt>
                  <c:pt idx="392">
                    <c:v>5</c:v>
                  </c:pt>
                  <c:pt idx="393">
                    <c:v>9</c:v>
                  </c:pt>
                  <c:pt idx="394">
                    <c:v>13</c:v>
                  </c:pt>
                  <c:pt idx="395">
                    <c:v>17</c:v>
                  </c:pt>
                  <c:pt idx="396">
                    <c:v>21</c:v>
                  </c:pt>
                  <c:pt idx="397">
                    <c:v>2</c:v>
                  </c:pt>
                  <c:pt idx="398">
                    <c:v>6</c:v>
                  </c:pt>
                  <c:pt idx="399">
                    <c:v>10</c:v>
                  </c:pt>
                  <c:pt idx="400">
                    <c:v>14</c:v>
                  </c:pt>
                  <c:pt idx="401">
                    <c:v>18</c:v>
                  </c:pt>
                  <c:pt idx="402">
                    <c:v>22</c:v>
                  </c:pt>
                  <c:pt idx="403">
                    <c:v>3</c:v>
                  </c:pt>
                  <c:pt idx="404">
                    <c:v>7</c:v>
                  </c:pt>
                  <c:pt idx="405">
                    <c:v>11</c:v>
                  </c:pt>
                  <c:pt idx="406">
                    <c:v>15</c:v>
                  </c:pt>
                  <c:pt idx="407">
                    <c:v>19</c:v>
                  </c:pt>
                  <c:pt idx="408">
                    <c:v>23</c:v>
                  </c:pt>
                  <c:pt idx="409">
                    <c:v>4</c:v>
                  </c:pt>
                  <c:pt idx="410">
                    <c:v>8</c:v>
                  </c:pt>
                  <c:pt idx="411">
                    <c:v>12</c:v>
                  </c:pt>
                  <c:pt idx="412">
                    <c:v>16</c:v>
                  </c:pt>
                  <c:pt idx="413">
                    <c:v>20</c:v>
                  </c:pt>
                  <c:pt idx="414">
                    <c:v>24</c:v>
                  </c:pt>
                  <c:pt idx="415">
                    <c:v>1</c:v>
                  </c:pt>
                  <c:pt idx="416">
                    <c:v>5</c:v>
                  </c:pt>
                  <c:pt idx="417">
                    <c:v>9</c:v>
                  </c:pt>
                  <c:pt idx="418">
                    <c:v>13</c:v>
                  </c:pt>
                  <c:pt idx="419">
                    <c:v>17</c:v>
                  </c:pt>
                  <c:pt idx="420">
                    <c:v>21</c:v>
                  </c:pt>
                  <c:pt idx="421">
                    <c:v>25</c:v>
                  </c:pt>
                  <c:pt idx="422">
                    <c:v>2</c:v>
                  </c:pt>
                  <c:pt idx="423">
                    <c:v>6</c:v>
                  </c:pt>
                  <c:pt idx="424">
                    <c:v>10</c:v>
                  </c:pt>
                  <c:pt idx="425">
                    <c:v>14</c:v>
                  </c:pt>
                  <c:pt idx="426">
                    <c:v>18</c:v>
                  </c:pt>
                  <c:pt idx="427">
                    <c:v>22</c:v>
                  </c:pt>
                  <c:pt idx="428">
                    <c:v>7</c:v>
                  </c:pt>
                  <c:pt idx="429">
                    <c:v>11</c:v>
                  </c:pt>
                  <c:pt idx="430">
                    <c:v>15</c:v>
                  </c:pt>
                  <c:pt idx="431">
                    <c:v>19</c:v>
                  </c:pt>
                  <c:pt idx="432">
                    <c:v>23</c:v>
                  </c:pt>
                  <c:pt idx="433">
                    <c:v>4</c:v>
                  </c:pt>
                  <c:pt idx="434">
                    <c:v>8</c:v>
                  </c:pt>
                  <c:pt idx="435">
                    <c:v>12</c:v>
                  </c:pt>
                  <c:pt idx="436">
                    <c:v>16</c:v>
                  </c:pt>
                  <c:pt idx="437">
                    <c:v>20</c:v>
                  </c:pt>
                  <c:pt idx="438">
                    <c:v>24</c:v>
                  </c:pt>
                  <c:pt idx="439">
                    <c:v>1</c:v>
                  </c:pt>
                  <c:pt idx="440">
                    <c:v>5</c:v>
                  </c:pt>
                  <c:pt idx="441">
                    <c:v>9</c:v>
                  </c:pt>
                  <c:pt idx="442">
                    <c:v>13</c:v>
                  </c:pt>
                  <c:pt idx="443">
                    <c:v>17</c:v>
                  </c:pt>
                  <c:pt idx="444">
                    <c:v>21</c:v>
                  </c:pt>
                  <c:pt idx="445">
                    <c:v>25</c:v>
                  </c:pt>
                  <c:pt idx="446">
                    <c:v>2</c:v>
                  </c:pt>
                  <c:pt idx="447">
                    <c:v>6</c:v>
                  </c:pt>
                  <c:pt idx="448">
                    <c:v>10</c:v>
                  </c:pt>
                  <c:pt idx="449">
                    <c:v>14</c:v>
                  </c:pt>
                  <c:pt idx="450">
                    <c:v>18</c:v>
                  </c:pt>
                  <c:pt idx="451">
                    <c:v>22</c:v>
                  </c:pt>
                  <c:pt idx="452">
                    <c:v>3</c:v>
                  </c:pt>
                  <c:pt idx="453">
                    <c:v>11</c:v>
                  </c:pt>
                  <c:pt idx="454">
                    <c:v>15</c:v>
                  </c:pt>
                  <c:pt idx="455">
                    <c:v>19</c:v>
                  </c:pt>
                  <c:pt idx="456">
                    <c:v>23</c:v>
                  </c:pt>
                  <c:pt idx="457">
                    <c:v>4</c:v>
                  </c:pt>
                  <c:pt idx="458">
                    <c:v>8</c:v>
                  </c:pt>
                  <c:pt idx="459">
                    <c:v>12</c:v>
                  </c:pt>
                  <c:pt idx="460">
                    <c:v>16</c:v>
                  </c:pt>
                  <c:pt idx="461">
                    <c:v>20</c:v>
                  </c:pt>
                  <c:pt idx="462">
                    <c:v>24</c:v>
                  </c:pt>
                  <c:pt idx="463">
                    <c:v>1</c:v>
                  </c:pt>
                  <c:pt idx="464">
                    <c:v>5</c:v>
                  </c:pt>
                  <c:pt idx="465">
                    <c:v>9</c:v>
                  </c:pt>
                  <c:pt idx="466">
                    <c:v>13</c:v>
                  </c:pt>
                  <c:pt idx="467">
                    <c:v>17</c:v>
                  </c:pt>
                  <c:pt idx="468">
                    <c:v>21</c:v>
                  </c:pt>
                  <c:pt idx="469">
                    <c:v>25</c:v>
                  </c:pt>
                  <c:pt idx="470">
                    <c:v>2</c:v>
                  </c:pt>
                  <c:pt idx="471">
                    <c:v>6</c:v>
                  </c:pt>
                  <c:pt idx="472">
                    <c:v>10</c:v>
                  </c:pt>
                  <c:pt idx="473">
                    <c:v>14</c:v>
                  </c:pt>
                  <c:pt idx="474">
                    <c:v>18</c:v>
                  </c:pt>
                  <c:pt idx="475">
                    <c:v>22</c:v>
                  </c:pt>
                  <c:pt idx="476">
                    <c:v>3</c:v>
                  </c:pt>
                  <c:pt idx="477">
                    <c:v>7</c:v>
                  </c:pt>
                  <c:pt idx="478">
                    <c:v>11</c:v>
                  </c:pt>
                  <c:pt idx="479">
                    <c:v>15</c:v>
                  </c:pt>
                  <c:pt idx="480">
                    <c:v>19</c:v>
                  </c:pt>
                  <c:pt idx="481">
                    <c:v>23</c:v>
                  </c:pt>
                  <c:pt idx="482">
                    <c:v>4</c:v>
                  </c:pt>
                  <c:pt idx="483">
                    <c:v>8</c:v>
                  </c:pt>
                  <c:pt idx="484">
                    <c:v>12</c:v>
                  </c:pt>
                  <c:pt idx="485">
                    <c:v>16</c:v>
                  </c:pt>
                  <c:pt idx="486">
                    <c:v>20</c:v>
                  </c:pt>
                  <c:pt idx="487">
                    <c:v>24</c:v>
                  </c:pt>
                  <c:pt idx="488">
                    <c:v>1</c:v>
                  </c:pt>
                  <c:pt idx="489">
                    <c:v>5</c:v>
                  </c:pt>
                  <c:pt idx="490">
                    <c:v>9</c:v>
                  </c:pt>
                  <c:pt idx="491">
                    <c:v>13</c:v>
                  </c:pt>
                  <c:pt idx="492">
                    <c:v>17</c:v>
                  </c:pt>
                  <c:pt idx="493">
                    <c:v>21</c:v>
                  </c:pt>
                  <c:pt idx="494">
                    <c:v>25</c:v>
                  </c:pt>
                  <c:pt idx="495">
                    <c:v>2</c:v>
                  </c:pt>
                  <c:pt idx="496">
                    <c:v>6</c:v>
                  </c:pt>
                  <c:pt idx="497">
                    <c:v>10</c:v>
                  </c:pt>
                  <c:pt idx="498">
                    <c:v>14</c:v>
                  </c:pt>
                  <c:pt idx="499">
                    <c:v>18</c:v>
                  </c:pt>
                  <c:pt idx="500">
                    <c:v>22</c:v>
                  </c:pt>
                  <c:pt idx="501">
                    <c:v>3</c:v>
                  </c:pt>
                  <c:pt idx="502">
                    <c:v>7</c:v>
                  </c:pt>
                  <c:pt idx="503">
                    <c:v>11</c:v>
                  </c:pt>
                  <c:pt idx="504">
                    <c:v>15</c:v>
                  </c:pt>
                  <c:pt idx="505">
                    <c:v>19</c:v>
                  </c:pt>
                  <c:pt idx="506">
                    <c:v>23</c:v>
                  </c:pt>
                  <c:pt idx="507">
                    <c:v>4</c:v>
                  </c:pt>
                  <c:pt idx="508">
                    <c:v>8</c:v>
                  </c:pt>
                  <c:pt idx="509">
                    <c:v>12</c:v>
                  </c:pt>
                  <c:pt idx="510">
                    <c:v>16</c:v>
                  </c:pt>
                  <c:pt idx="511">
                    <c:v>20</c:v>
                  </c:pt>
                  <c:pt idx="512">
                    <c:v>24</c:v>
                  </c:pt>
                  <c:pt idx="513">
                    <c:v>1</c:v>
                  </c:pt>
                  <c:pt idx="514">
                    <c:v>9</c:v>
                  </c:pt>
                  <c:pt idx="515">
                    <c:v>13</c:v>
                  </c:pt>
                  <c:pt idx="516">
                    <c:v>17</c:v>
                  </c:pt>
                  <c:pt idx="517">
                    <c:v>21</c:v>
                  </c:pt>
                  <c:pt idx="518">
                    <c:v>25</c:v>
                  </c:pt>
                  <c:pt idx="519">
                    <c:v>2</c:v>
                  </c:pt>
                  <c:pt idx="520">
                    <c:v>6</c:v>
                  </c:pt>
                  <c:pt idx="521">
                    <c:v>10</c:v>
                  </c:pt>
                  <c:pt idx="522">
                    <c:v>14</c:v>
                  </c:pt>
                  <c:pt idx="523">
                    <c:v>18</c:v>
                  </c:pt>
                  <c:pt idx="524">
                    <c:v>22</c:v>
                  </c:pt>
                  <c:pt idx="525">
                    <c:v>7</c:v>
                  </c:pt>
                  <c:pt idx="526">
                    <c:v>11</c:v>
                  </c:pt>
                  <c:pt idx="527">
                    <c:v>15</c:v>
                  </c:pt>
                  <c:pt idx="528">
                    <c:v>23</c:v>
                  </c:pt>
                  <c:pt idx="529">
                    <c:v>4</c:v>
                  </c:pt>
                  <c:pt idx="530">
                    <c:v>8</c:v>
                  </c:pt>
                  <c:pt idx="531">
                    <c:v>12</c:v>
                  </c:pt>
                  <c:pt idx="532">
                    <c:v>16</c:v>
                  </c:pt>
                  <c:pt idx="533">
                    <c:v>20</c:v>
                  </c:pt>
                  <c:pt idx="534">
                    <c:v>24</c:v>
                  </c:pt>
                  <c:pt idx="535">
                    <c:v>1</c:v>
                  </c:pt>
                  <c:pt idx="536">
                    <c:v>5</c:v>
                  </c:pt>
                  <c:pt idx="537">
                    <c:v>9</c:v>
                  </c:pt>
                  <c:pt idx="538">
                    <c:v>13</c:v>
                  </c:pt>
                  <c:pt idx="539">
                    <c:v>17</c:v>
                  </c:pt>
                  <c:pt idx="540">
                    <c:v>21</c:v>
                  </c:pt>
                  <c:pt idx="541">
                    <c:v>25</c:v>
                  </c:pt>
                  <c:pt idx="542">
                    <c:v>2</c:v>
                  </c:pt>
                  <c:pt idx="543">
                    <c:v>6</c:v>
                  </c:pt>
                  <c:pt idx="544">
                    <c:v>10</c:v>
                  </c:pt>
                  <c:pt idx="545">
                    <c:v>14</c:v>
                  </c:pt>
                  <c:pt idx="546">
                    <c:v>18</c:v>
                  </c:pt>
                  <c:pt idx="547">
                    <c:v>22</c:v>
                  </c:pt>
                  <c:pt idx="548">
                    <c:v>3</c:v>
                  </c:pt>
                  <c:pt idx="549">
                    <c:v>7</c:v>
                  </c:pt>
                  <c:pt idx="550">
                    <c:v>11</c:v>
                  </c:pt>
                  <c:pt idx="551">
                    <c:v>15</c:v>
                  </c:pt>
                  <c:pt idx="552">
                    <c:v>19</c:v>
                  </c:pt>
                  <c:pt idx="553">
                    <c:v>23</c:v>
                  </c:pt>
                  <c:pt idx="554">
                    <c:v>4</c:v>
                  </c:pt>
                  <c:pt idx="555">
                    <c:v>8</c:v>
                  </c:pt>
                  <c:pt idx="556">
                    <c:v>12</c:v>
                  </c:pt>
                  <c:pt idx="557">
                    <c:v>16</c:v>
                  </c:pt>
                  <c:pt idx="558">
                    <c:v>20</c:v>
                  </c:pt>
                  <c:pt idx="559">
                    <c:v>24</c:v>
                  </c:pt>
                  <c:pt idx="560">
                    <c:v>1</c:v>
                  </c:pt>
                  <c:pt idx="561">
                    <c:v>9</c:v>
                  </c:pt>
                  <c:pt idx="562">
                    <c:v>13</c:v>
                  </c:pt>
                  <c:pt idx="563">
                    <c:v>17</c:v>
                  </c:pt>
                  <c:pt idx="564">
                    <c:v>21</c:v>
                  </c:pt>
                  <c:pt idx="565">
                    <c:v>25</c:v>
                  </c:pt>
                  <c:pt idx="566">
                    <c:v>2</c:v>
                  </c:pt>
                  <c:pt idx="567">
                    <c:v>6</c:v>
                  </c:pt>
                  <c:pt idx="568">
                    <c:v>10</c:v>
                  </c:pt>
                  <c:pt idx="569">
                    <c:v>14</c:v>
                  </c:pt>
                  <c:pt idx="570">
                    <c:v>18</c:v>
                  </c:pt>
                  <c:pt idx="571">
                    <c:v>22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11</c:v>
                  </c:pt>
                  <c:pt idx="575">
                    <c:v>15</c:v>
                  </c:pt>
                  <c:pt idx="576">
                    <c:v>19</c:v>
                  </c:pt>
                  <c:pt idx="577">
                    <c:v>23</c:v>
                  </c:pt>
                  <c:pt idx="578">
                    <c:v>4</c:v>
                  </c:pt>
                  <c:pt idx="579">
                    <c:v>8</c:v>
                  </c:pt>
                  <c:pt idx="580">
                    <c:v>12</c:v>
                  </c:pt>
                  <c:pt idx="581">
                    <c:v>16</c:v>
                  </c:pt>
                  <c:pt idx="582">
                    <c:v>20</c:v>
                  </c:pt>
                  <c:pt idx="583">
                    <c:v>24</c:v>
                  </c:pt>
                  <c:pt idx="584">
                    <c:v>1</c:v>
                  </c:pt>
                  <c:pt idx="585">
                    <c:v>5</c:v>
                  </c:pt>
                  <c:pt idx="586">
                    <c:v>9</c:v>
                  </c:pt>
                  <c:pt idx="587">
                    <c:v>13</c:v>
                  </c:pt>
                  <c:pt idx="588">
                    <c:v>17</c:v>
                  </c:pt>
                  <c:pt idx="589">
                    <c:v>21</c:v>
                  </c:pt>
                  <c:pt idx="590">
                    <c:v>25</c:v>
                  </c:pt>
                  <c:pt idx="591">
                    <c:v>2</c:v>
                  </c:pt>
                  <c:pt idx="592">
                    <c:v>6</c:v>
                  </c:pt>
                  <c:pt idx="593">
                    <c:v>10</c:v>
                  </c:pt>
                  <c:pt idx="594">
                    <c:v>14</c:v>
                  </c:pt>
                  <c:pt idx="595">
                    <c:v>18</c:v>
                  </c:pt>
                  <c:pt idx="596">
                    <c:v>22</c:v>
                  </c:pt>
                  <c:pt idx="597">
                    <c:v>3</c:v>
                  </c:pt>
                  <c:pt idx="598">
                    <c:v>7</c:v>
                  </c:pt>
                  <c:pt idx="599">
                    <c:v>11</c:v>
                  </c:pt>
                  <c:pt idx="600">
                    <c:v>15</c:v>
                  </c:pt>
                  <c:pt idx="601">
                    <c:v>19</c:v>
                  </c:pt>
                  <c:pt idx="602">
                    <c:v>23</c:v>
                  </c:pt>
                  <c:pt idx="603">
                    <c:v>4</c:v>
                  </c:pt>
                  <c:pt idx="604">
                    <c:v>8</c:v>
                  </c:pt>
                  <c:pt idx="605">
                    <c:v>12</c:v>
                  </c:pt>
                  <c:pt idx="606">
                    <c:v>16</c:v>
                  </c:pt>
                  <c:pt idx="607">
                    <c:v>20</c:v>
                  </c:pt>
                  <c:pt idx="608">
                    <c:v>24</c:v>
                  </c:pt>
                  <c:pt idx="609">
                    <c:v>1</c:v>
                  </c:pt>
                  <c:pt idx="610">
                    <c:v>5</c:v>
                  </c:pt>
                  <c:pt idx="611">
                    <c:v>13</c:v>
                  </c:pt>
                  <c:pt idx="612">
                    <c:v>17</c:v>
                  </c:pt>
                  <c:pt idx="613">
                    <c:v>21</c:v>
                  </c:pt>
                  <c:pt idx="614">
                    <c:v>25</c:v>
                  </c:pt>
                  <c:pt idx="615">
                    <c:v>2</c:v>
                  </c:pt>
                  <c:pt idx="616">
                    <c:v>6</c:v>
                  </c:pt>
                  <c:pt idx="617">
                    <c:v>10</c:v>
                  </c:pt>
                  <c:pt idx="618">
                    <c:v>14</c:v>
                  </c:pt>
                  <c:pt idx="619">
                    <c:v>18</c:v>
                  </c:pt>
                  <c:pt idx="620">
                    <c:v>22</c:v>
                  </c:pt>
                  <c:pt idx="621">
                    <c:v>3</c:v>
                  </c:pt>
                  <c:pt idx="622">
                    <c:v>7</c:v>
                  </c:pt>
                  <c:pt idx="623">
                    <c:v>11</c:v>
                  </c:pt>
                  <c:pt idx="624">
                    <c:v>19</c:v>
                  </c:pt>
                  <c:pt idx="625">
                    <c:v>23</c:v>
                  </c:pt>
                  <c:pt idx="626">
                    <c:v>4</c:v>
                  </c:pt>
                  <c:pt idx="627">
                    <c:v>8</c:v>
                  </c:pt>
                  <c:pt idx="628">
                    <c:v>12</c:v>
                  </c:pt>
                  <c:pt idx="629">
                    <c:v>16</c:v>
                  </c:pt>
                  <c:pt idx="630">
                    <c:v>20</c:v>
                  </c:pt>
                  <c:pt idx="631">
                    <c:v>24</c:v>
                  </c:pt>
                  <c:pt idx="632">
                    <c:v>1</c:v>
                  </c:pt>
                  <c:pt idx="633">
                    <c:v>5</c:v>
                  </c:pt>
                  <c:pt idx="634">
                    <c:v>9</c:v>
                  </c:pt>
                  <c:pt idx="635">
                    <c:v>13</c:v>
                  </c:pt>
                  <c:pt idx="636">
                    <c:v>17</c:v>
                  </c:pt>
                  <c:pt idx="637">
                    <c:v>21</c:v>
                  </c:pt>
                  <c:pt idx="638">
                    <c:v>25</c:v>
                  </c:pt>
                  <c:pt idx="639">
                    <c:v>2</c:v>
                  </c:pt>
                  <c:pt idx="640">
                    <c:v>6</c:v>
                  </c:pt>
                  <c:pt idx="641">
                    <c:v>10</c:v>
                  </c:pt>
                  <c:pt idx="642">
                    <c:v>14</c:v>
                  </c:pt>
                  <c:pt idx="643">
                    <c:v>18</c:v>
                  </c:pt>
                  <c:pt idx="644">
                    <c:v>22</c:v>
                  </c:pt>
                  <c:pt idx="645">
                    <c:v>3</c:v>
                  </c:pt>
                  <c:pt idx="646">
                    <c:v>7</c:v>
                  </c:pt>
                  <c:pt idx="647">
                    <c:v>11</c:v>
                  </c:pt>
                  <c:pt idx="648">
                    <c:v>15</c:v>
                  </c:pt>
                  <c:pt idx="649">
                    <c:v>19</c:v>
                  </c:pt>
                  <c:pt idx="650">
                    <c:v>23</c:v>
                  </c:pt>
                  <c:pt idx="651">
                    <c:v>4</c:v>
                  </c:pt>
                  <c:pt idx="652">
                    <c:v>8</c:v>
                  </c:pt>
                  <c:pt idx="653">
                    <c:v>12</c:v>
                  </c:pt>
                  <c:pt idx="654">
                    <c:v>16</c:v>
                  </c:pt>
                  <c:pt idx="655">
                    <c:v>20</c:v>
                  </c:pt>
                  <c:pt idx="656">
                    <c:v>24</c:v>
                  </c:pt>
                  <c:pt idx="657">
                    <c:v>1</c:v>
                  </c:pt>
                  <c:pt idx="658">
                    <c:v>5</c:v>
                  </c:pt>
                  <c:pt idx="659">
                    <c:v>9</c:v>
                  </c:pt>
                  <c:pt idx="660">
                    <c:v>13</c:v>
                  </c:pt>
                  <c:pt idx="661">
                    <c:v>17</c:v>
                  </c:pt>
                  <c:pt idx="662">
                    <c:v>21</c:v>
                  </c:pt>
                  <c:pt idx="663">
                    <c:v>25</c:v>
                  </c:pt>
                  <c:pt idx="664">
                    <c:v>2</c:v>
                  </c:pt>
                  <c:pt idx="665">
                    <c:v>6</c:v>
                  </c:pt>
                  <c:pt idx="666">
                    <c:v>10</c:v>
                  </c:pt>
                  <c:pt idx="667">
                    <c:v>14</c:v>
                  </c:pt>
                  <c:pt idx="668">
                    <c:v>18</c:v>
                  </c:pt>
                  <c:pt idx="669">
                    <c:v>22</c:v>
                  </c:pt>
                  <c:pt idx="670">
                    <c:v>3</c:v>
                  </c:pt>
                  <c:pt idx="671">
                    <c:v>7</c:v>
                  </c:pt>
                  <c:pt idx="672">
                    <c:v>11</c:v>
                  </c:pt>
                  <c:pt idx="673">
                    <c:v>15</c:v>
                  </c:pt>
                  <c:pt idx="674">
                    <c:v>19</c:v>
                  </c:pt>
                  <c:pt idx="675">
                    <c:v>23</c:v>
                  </c:pt>
                  <c:pt idx="676">
                    <c:v>4</c:v>
                  </c:pt>
                  <c:pt idx="677">
                    <c:v>8</c:v>
                  </c:pt>
                  <c:pt idx="678">
                    <c:v>12</c:v>
                  </c:pt>
                  <c:pt idx="679">
                    <c:v>16</c:v>
                  </c:pt>
                  <c:pt idx="680">
                    <c:v>20</c:v>
                  </c:pt>
                  <c:pt idx="681">
                    <c:v>24</c:v>
                  </c:pt>
                  <c:pt idx="682">
                    <c:v>1</c:v>
                  </c:pt>
                  <c:pt idx="683">
                    <c:v>5</c:v>
                  </c:pt>
                  <c:pt idx="684">
                    <c:v>9</c:v>
                  </c:pt>
                  <c:pt idx="685">
                    <c:v>13</c:v>
                  </c:pt>
                  <c:pt idx="686">
                    <c:v>17</c:v>
                  </c:pt>
                  <c:pt idx="687">
                    <c:v>21</c:v>
                  </c:pt>
                  <c:pt idx="688">
                    <c:v>2</c:v>
                  </c:pt>
                  <c:pt idx="689">
                    <c:v>6</c:v>
                  </c:pt>
                  <c:pt idx="690">
                    <c:v>10</c:v>
                  </c:pt>
                  <c:pt idx="691">
                    <c:v>18</c:v>
                  </c:pt>
                  <c:pt idx="692">
                    <c:v>22</c:v>
                  </c:pt>
                  <c:pt idx="693">
                    <c:v>3</c:v>
                  </c:pt>
                  <c:pt idx="694">
                    <c:v>7</c:v>
                  </c:pt>
                  <c:pt idx="695">
                    <c:v>11</c:v>
                  </c:pt>
                  <c:pt idx="696">
                    <c:v>15</c:v>
                  </c:pt>
                  <c:pt idx="697">
                    <c:v>19</c:v>
                  </c:pt>
                  <c:pt idx="698">
                    <c:v>23</c:v>
                  </c:pt>
                  <c:pt idx="699">
                    <c:v>4</c:v>
                  </c:pt>
                  <c:pt idx="700">
                    <c:v>8</c:v>
                  </c:pt>
                  <c:pt idx="701">
                    <c:v>12</c:v>
                  </c:pt>
                  <c:pt idx="702">
                    <c:v>16</c:v>
                  </c:pt>
                  <c:pt idx="703">
                    <c:v>20</c:v>
                  </c:pt>
                  <c:pt idx="704">
                    <c:v>24</c:v>
                  </c:pt>
                  <c:pt idx="705">
                    <c:v>1</c:v>
                  </c:pt>
                  <c:pt idx="706">
                    <c:v>5</c:v>
                  </c:pt>
                  <c:pt idx="707">
                    <c:v>9</c:v>
                  </c:pt>
                  <c:pt idx="708">
                    <c:v>13</c:v>
                  </c:pt>
                  <c:pt idx="709">
                    <c:v>17</c:v>
                  </c:pt>
                  <c:pt idx="710">
                    <c:v>21</c:v>
                  </c:pt>
                  <c:pt idx="711">
                    <c:v>25</c:v>
                  </c:pt>
                  <c:pt idx="712">
                    <c:v>2</c:v>
                  </c:pt>
                  <c:pt idx="713">
                    <c:v>6</c:v>
                  </c:pt>
                  <c:pt idx="714">
                    <c:v>10</c:v>
                  </c:pt>
                  <c:pt idx="715">
                    <c:v>14</c:v>
                  </c:pt>
                  <c:pt idx="716">
                    <c:v>18</c:v>
                  </c:pt>
                  <c:pt idx="717">
                    <c:v>22</c:v>
                  </c:pt>
                  <c:pt idx="718">
                    <c:v>3</c:v>
                  </c:pt>
                  <c:pt idx="719">
                    <c:v>7</c:v>
                  </c:pt>
                  <c:pt idx="720">
                    <c:v>11</c:v>
                  </c:pt>
                  <c:pt idx="721">
                    <c:v>15</c:v>
                  </c:pt>
                  <c:pt idx="722">
                    <c:v>19</c:v>
                  </c:pt>
                  <c:pt idx="723">
                    <c:v>23</c:v>
                  </c:pt>
                  <c:pt idx="724">
                    <c:v>4</c:v>
                  </c:pt>
                  <c:pt idx="725">
                    <c:v>8</c:v>
                  </c:pt>
                  <c:pt idx="726">
                    <c:v>12</c:v>
                  </c:pt>
                  <c:pt idx="727">
                    <c:v>16</c:v>
                  </c:pt>
                  <c:pt idx="728">
                    <c:v>20</c:v>
                  </c:pt>
                  <c:pt idx="729">
                    <c:v>24</c:v>
                  </c:pt>
                  <c:pt idx="730">
                    <c:v>1</c:v>
                  </c:pt>
                  <c:pt idx="731">
                    <c:v>5</c:v>
                  </c:pt>
                  <c:pt idx="732">
                    <c:v>9</c:v>
                  </c:pt>
                  <c:pt idx="733">
                    <c:v>13</c:v>
                  </c:pt>
                  <c:pt idx="734">
                    <c:v>17</c:v>
                  </c:pt>
                  <c:pt idx="735">
                    <c:v>21</c:v>
                  </c:pt>
                  <c:pt idx="736">
                    <c:v>25</c:v>
                  </c:pt>
                  <c:pt idx="737">
                    <c:v>2</c:v>
                  </c:pt>
                  <c:pt idx="738">
                    <c:v>6</c:v>
                  </c:pt>
                  <c:pt idx="739">
                    <c:v>10</c:v>
                  </c:pt>
                  <c:pt idx="740">
                    <c:v>14</c:v>
                  </c:pt>
                  <c:pt idx="741">
                    <c:v>18</c:v>
                  </c:pt>
                  <c:pt idx="742">
                    <c:v>22</c:v>
                  </c:pt>
                  <c:pt idx="743">
                    <c:v>3</c:v>
                  </c:pt>
                  <c:pt idx="744">
                    <c:v>7</c:v>
                  </c:pt>
                  <c:pt idx="745">
                    <c:v>11</c:v>
                  </c:pt>
                  <c:pt idx="746">
                    <c:v>15</c:v>
                  </c:pt>
                  <c:pt idx="747">
                    <c:v>19</c:v>
                  </c:pt>
                  <c:pt idx="748">
                    <c:v>23</c:v>
                  </c:pt>
                  <c:pt idx="749">
                    <c:v>4</c:v>
                  </c:pt>
                  <c:pt idx="750">
                    <c:v>8</c:v>
                  </c:pt>
                  <c:pt idx="751">
                    <c:v>12</c:v>
                  </c:pt>
                  <c:pt idx="752">
                    <c:v>16</c:v>
                  </c:pt>
                  <c:pt idx="753">
                    <c:v>20</c:v>
                  </c:pt>
                  <c:pt idx="754">
                    <c:v>24</c:v>
                  </c:pt>
                  <c:pt idx="755">
                    <c:v>1</c:v>
                  </c:pt>
                  <c:pt idx="756">
                    <c:v>5</c:v>
                  </c:pt>
                  <c:pt idx="757">
                    <c:v>9</c:v>
                  </c:pt>
                  <c:pt idx="758">
                    <c:v>13</c:v>
                  </c:pt>
                  <c:pt idx="759">
                    <c:v>17</c:v>
                  </c:pt>
                  <c:pt idx="760">
                    <c:v>21</c:v>
                  </c:pt>
                  <c:pt idx="761">
                    <c:v>25</c:v>
                  </c:pt>
                  <c:pt idx="762">
                    <c:v>2</c:v>
                  </c:pt>
                  <c:pt idx="763">
                    <c:v>6</c:v>
                  </c:pt>
                  <c:pt idx="764">
                    <c:v>10</c:v>
                  </c:pt>
                  <c:pt idx="765">
                    <c:v>14</c:v>
                  </c:pt>
                  <c:pt idx="766">
                    <c:v>18</c:v>
                  </c:pt>
                  <c:pt idx="767">
                    <c:v>22</c:v>
                  </c:pt>
                  <c:pt idx="768">
                    <c:v>3</c:v>
                  </c:pt>
                  <c:pt idx="769">
                    <c:v>7</c:v>
                  </c:pt>
                  <c:pt idx="770">
                    <c:v>11</c:v>
                  </c:pt>
                  <c:pt idx="771">
                    <c:v>15</c:v>
                  </c:pt>
                  <c:pt idx="772">
                    <c:v>19</c:v>
                  </c:pt>
                  <c:pt idx="773">
                    <c:v>23</c:v>
                  </c:pt>
                  <c:pt idx="774">
                    <c:v>4</c:v>
                  </c:pt>
                  <c:pt idx="775">
                    <c:v>8</c:v>
                  </c:pt>
                  <c:pt idx="776">
                    <c:v>12</c:v>
                  </c:pt>
                  <c:pt idx="777">
                    <c:v>16</c:v>
                  </c:pt>
                  <c:pt idx="778">
                    <c:v>20</c:v>
                  </c:pt>
                  <c:pt idx="779">
                    <c:v>24</c:v>
                  </c:pt>
                  <c:pt idx="780">
                    <c:v>1</c:v>
                  </c:pt>
                  <c:pt idx="781">
                    <c:v>5</c:v>
                  </c:pt>
                  <c:pt idx="782">
                    <c:v>9</c:v>
                  </c:pt>
                  <c:pt idx="783">
                    <c:v>13</c:v>
                  </c:pt>
                  <c:pt idx="784">
                    <c:v>17</c:v>
                  </c:pt>
                  <c:pt idx="785">
                    <c:v>21</c:v>
                  </c:pt>
                  <c:pt idx="786">
                    <c:v>25</c:v>
                  </c:pt>
                  <c:pt idx="787">
                    <c:v>2</c:v>
                  </c:pt>
                  <c:pt idx="788">
                    <c:v>6</c:v>
                  </c:pt>
                  <c:pt idx="789">
                    <c:v>10</c:v>
                  </c:pt>
                  <c:pt idx="790">
                    <c:v>14</c:v>
                  </c:pt>
                  <c:pt idx="791">
                    <c:v>18</c:v>
                  </c:pt>
                  <c:pt idx="792">
                    <c:v>22</c:v>
                  </c:pt>
                  <c:pt idx="793">
                    <c:v>3</c:v>
                  </c:pt>
                  <c:pt idx="794">
                    <c:v>7</c:v>
                  </c:pt>
                  <c:pt idx="795">
                    <c:v>11</c:v>
                  </c:pt>
                  <c:pt idx="796">
                    <c:v>15</c:v>
                  </c:pt>
                  <c:pt idx="797">
                    <c:v>19</c:v>
                  </c:pt>
                  <c:pt idx="798">
                    <c:v>23</c:v>
                  </c:pt>
                  <c:pt idx="799">
                    <c:v>4</c:v>
                  </c:pt>
                  <c:pt idx="800">
                    <c:v>8</c:v>
                  </c:pt>
                  <c:pt idx="801">
                    <c:v>12</c:v>
                  </c:pt>
                  <c:pt idx="802">
                    <c:v>16</c:v>
                  </c:pt>
                  <c:pt idx="803">
                    <c:v>20</c:v>
                  </c:pt>
                  <c:pt idx="804">
                    <c:v>24</c:v>
                  </c:pt>
                  <c:pt idx="805">
                    <c:v>1</c:v>
                  </c:pt>
                  <c:pt idx="806">
                    <c:v>5</c:v>
                  </c:pt>
                  <c:pt idx="807">
                    <c:v>9</c:v>
                  </c:pt>
                  <c:pt idx="808">
                    <c:v>13</c:v>
                  </c:pt>
                  <c:pt idx="809">
                    <c:v>17</c:v>
                  </c:pt>
                  <c:pt idx="810">
                    <c:v>21</c:v>
                  </c:pt>
                  <c:pt idx="811">
                    <c:v>25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10</c:v>
                  </c:pt>
                  <c:pt idx="815">
                    <c:v>14</c:v>
                  </c:pt>
                  <c:pt idx="816">
                    <c:v>18</c:v>
                  </c:pt>
                  <c:pt idx="817">
                    <c:v>22</c:v>
                  </c:pt>
                  <c:pt idx="818">
                    <c:v>3</c:v>
                  </c:pt>
                  <c:pt idx="819">
                    <c:v>7</c:v>
                  </c:pt>
                  <c:pt idx="820">
                    <c:v>11</c:v>
                  </c:pt>
                  <c:pt idx="821">
                    <c:v>15</c:v>
                  </c:pt>
                  <c:pt idx="822">
                    <c:v>19</c:v>
                  </c:pt>
                  <c:pt idx="823">
                    <c:v>23</c:v>
                  </c:pt>
                  <c:pt idx="824">
                    <c:v>4</c:v>
                  </c:pt>
                  <c:pt idx="825">
                    <c:v>8</c:v>
                  </c:pt>
                  <c:pt idx="826">
                    <c:v>12</c:v>
                  </c:pt>
                  <c:pt idx="827">
                    <c:v>16</c:v>
                  </c:pt>
                  <c:pt idx="828">
                    <c:v>20</c:v>
                  </c:pt>
                  <c:pt idx="829">
                    <c:v>24</c:v>
                  </c:pt>
                  <c:pt idx="830">
                    <c:v>1</c:v>
                  </c:pt>
                  <c:pt idx="831">
                    <c:v>5</c:v>
                  </c:pt>
                  <c:pt idx="832">
                    <c:v>9</c:v>
                  </c:pt>
                  <c:pt idx="833">
                    <c:v>13</c:v>
                  </c:pt>
                  <c:pt idx="834">
                    <c:v>17</c:v>
                  </c:pt>
                  <c:pt idx="835">
                    <c:v>21</c:v>
                  </c:pt>
                  <c:pt idx="836">
                    <c:v>25</c:v>
                  </c:pt>
                  <c:pt idx="837">
                    <c:v>2</c:v>
                  </c:pt>
                  <c:pt idx="838">
                    <c:v>6</c:v>
                  </c:pt>
                  <c:pt idx="839">
                    <c:v>10</c:v>
                  </c:pt>
                  <c:pt idx="840">
                    <c:v>14</c:v>
                  </c:pt>
                  <c:pt idx="841">
                    <c:v>18</c:v>
                  </c:pt>
                  <c:pt idx="842">
                    <c:v>22</c:v>
                  </c:pt>
                  <c:pt idx="843">
                    <c:v>3</c:v>
                  </c:pt>
                  <c:pt idx="844">
                    <c:v>7</c:v>
                  </c:pt>
                  <c:pt idx="845">
                    <c:v>11</c:v>
                  </c:pt>
                  <c:pt idx="846">
                    <c:v>15</c:v>
                  </c:pt>
                  <c:pt idx="847">
                    <c:v>19</c:v>
                  </c:pt>
                  <c:pt idx="848">
                    <c:v>23</c:v>
                  </c:pt>
                  <c:pt idx="849">
                    <c:v>4</c:v>
                  </c:pt>
                  <c:pt idx="850">
                    <c:v>8</c:v>
                  </c:pt>
                  <c:pt idx="851">
                    <c:v>12</c:v>
                  </c:pt>
                  <c:pt idx="852">
                    <c:v>16</c:v>
                  </c:pt>
                  <c:pt idx="853">
                    <c:v>20</c:v>
                  </c:pt>
                  <c:pt idx="854">
                    <c:v>24</c:v>
                  </c:pt>
                  <c:pt idx="855">
                    <c:v>1</c:v>
                  </c:pt>
                  <c:pt idx="856">
                    <c:v>5</c:v>
                  </c:pt>
                  <c:pt idx="857">
                    <c:v>9</c:v>
                  </c:pt>
                  <c:pt idx="858">
                    <c:v>13</c:v>
                  </c:pt>
                  <c:pt idx="859">
                    <c:v>17</c:v>
                  </c:pt>
                  <c:pt idx="860">
                    <c:v>21</c:v>
                  </c:pt>
                  <c:pt idx="861">
                    <c:v>25</c:v>
                  </c:pt>
                  <c:pt idx="862">
                    <c:v>2</c:v>
                  </c:pt>
                  <c:pt idx="863">
                    <c:v>6</c:v>
                  </c:pt>
                  <c:pt idx="864">
                    <c:v>10</c:v>
                  </c:pt>
                  <c:pt idx="865">
                    <c:v>14</c:v>
                  </c:pt>
                  <c:pt idx="866">
                    <c:v>18</c:v>
                  </c:pt>
                  <c:pt idx="867">
                    <c:v>22</c:v>
                  </c:pt>
                  <c:pt idx="868">
                    <c:v>3</c:v>
                  </c:pt>
                  <c:pt idx="869">
                    <c:v>7</c:v>
                  </c:pt>
                  <c:pt idx="870">
                    <c:v>11</c:v>
                  </c:pt>
                  <c:pt idx="871">
                    <c:v>15</c:v>
                  </c:pt>
                  <c:pt idx="872">
                    <c:v>19</c:v>
                  </c:pt>
                  <c:pt idx="873">
                    <c:v>23</c:v>
                  </c:pt>
                  <c:pt idx="874">
                    <c:v>4</c:v>
                  </c:pt>
                  <c:pt idx="875">
                    <c:v>8</c:v>
                  </c:pt>
                  <c:pt idx="876">
                    <c:v>12</c:v>
                  </c:pt>
                  <c:pt idx="877">
                    <c:v>16</c:v>
                  </c:pt>
                  <c:pt idx="878">
                    <c:v>20</c:v>
                  </c:pt>
                  <c:pt idx="879">
                    <c:v>24</c:v>
                  </c:pt>
                  <c:pt idx="880">
                    <c:v>1</c:v>
                  </c:pt>
                  <c:pt idx="881">
                    <c:v>5</c:v>
                  </c:pt>
                  <c:pt idx="882">
                    <c:v>9</c:v>
                  </c:pt>
                  <c:pt idx="883">
                    <c:v>13</c:v>
                  </c:pt>
                  <c:pt idx="884">
                    <c:v>17</c:v>
                  </c:pt>
                  <c:pt idx="885">
                    <c:v>21</c:v>
                  </c:pt>
                  <c:pt idx="886">
                    <c:v>25</c:v>
                  </c:pt>
                  <c:pt idx="887">
                    <c:v>2</c:v>
                  </c:pt>
                  <c:pt idx="888">
                    <c:v>6</c:v>
                  </c:pt>
                  <c:pt idx="889">
                    <c:v>10</c:v>
                  </c:pt>
                  <c:pt idx="890">
                    <c:v>14</c:v>
                  </c:pt>
                  <c:pt idx="891">
                    <c:v>18</c:v>
                  </c:pt>
                  <c:pt idx="892">
                    <c:v>22</c:v>
                  </c:pt>
                  <c:pt idx="893">
                    <c:v>3</c:v>
                  </c:pt>
                  <c:pt idx="894">
                    <c:v>7</c:v>
                  </c:pt>
                  <c:pt idx="895">
                    <c:v>11</c:v>
                  </c:pt>
                  <c:pt idx="896">
                    <c:v>15</c:v>
                  </c:pt>
                  <c:pt idx="897">
                    <c:v>19</c:v>
                  </c:pt>
                  <c:pt idx="898">
                    <c:v>23</c:v>
                  </c:pt>
                  <c:pt idx="899">
                    <c:v>4</c:v>
                  </c:pt>
                  <c:pt idx="900">
                    <c:v>8</c:v>
                  </c:pt>
                  <c:pt idx="901">
                    <c:v>12</c:v>
                  </c:pt>
                  <c:pt idx="902">
                    <c:v>16</c:v>
                  </c:pt>
                  <c:pt idx="903">
                    <c:v>20</c:v>
                  </c:pt>
                  <c:pt idx="904">
                    <c:v>24</c:v>
                  </c:pt>
                  <c:pt idx="905">
                    <c:v>1</c:v>
                  </c:pt>
                  <c:pt idx="906">
                    <c:v>5</c:v>
                  </c:pt>
                  <c:pt idx="907">
                    <c:v>9</c:v>
                  </c:pt>
                  <c:pt idx="908">
                    <c:v>13</c:v>
                  </c:pt>
                  <c:pt idx="909">
                    <c:v>17</c:v>
                  </c:pt>
                  <c:pt idx="910">
                    <c:v>21</c:v>
                  </c:pt>
                  <c:pt idx="911">
                    <c:v>25</c:v>
                  </c:pt>
                  <c:pt idx="912">
                    <c:v>2</c:v>
                  </c:pt>
                  <c:pt idx="913">
                    <c:v>6</c:v>
                  </c:pt>
                  <c:pt idx="914">
                    <c:v>10</c:v>
                  </c:pt>
                  <c:pt idx="915">
                    <c:v>14</c:v>
                  </c:pt>
                  <c:pt idx="916">
                    <c:v>18</c:v>
                  </c:pt>
                  <c:pt idx="917">
                    <c:v>22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11</c:v>
                  </c:pt>
                  <c:pt idx="921">
                    <c:v>15</c:v>
                  </c:pt>
                  <c:pt idx="922">
                    <c:v>19</c:v>
                  </c:pt>
                  <c:pt idx="923">
                    <c:v>23</c:v>
                  </c:pt>
                  <c:pt idx="924">
                    <c:v>4</c:v>
                  </c:pt>
                  <c:pt idx="925">
                    <c:v>8</c:v>
                  </c:pt>
                  <c:pt idx="926">
                    <c:v>12</c:v>
                  </c:pt>
                  <c:pt idx="927">
                    <c:v>16</c:v>
                  </c:pt>
                  <c:pt idx="928">
                    <c:v>20</c:v>
                  </c:pt>
                  <c:pt idx="929">
                    <c:v>24</c:v>
                  </c:pt>
                  <c:pt idx="930">
                    <c:v>1</c:v>
                  </c:pt>
                  <c:pt idx="931">
                    <c:v>5</c:v>
                  </c:pt>
                  <c:pt idx="932">
                    <c:v>9</c:v>
                  </c:pt>
                  <c:pt idx="933">
                    <c:v>13</c:v>
                  </c:pt>
                  <c:pt idx="934">
                    <c:v>17</c:v>
                  </c:pt>
                  <c:pt idx="935">
                    <c:v>21</c:v>
                  </c:pt>
                  <c:pt idx="936">
                    <c:v>25</c:v>
                  </c:pt>
                  <c:pt idx="937">
                    <c:v>2</c:v>
                  </c:pt>
                  <c:pt idx="938">
                    <c:v>6</c:v>
                  </c:pt>
                  <c:pt idx="939">
                    <c:v>10</c:v>
                  </c:pt>
                  <c:pt idx="940">
                    <c:v>14</c:v>
                  </c:pt>
                  <c:pt idx="941">
                    <c:v>18</c:v>
                  </c:pt>
                  <c:pt idx="942">
                    <c:v>22</c:v>
                  </c:pt>
                  <c:pt idx="943">
                    <c:v>3</c:v>
                  </c:pt>
                  <c:pt idx="944">
                    <c:v>7</c:v>
                  </c:pt>
                  <c:pt idx="945">
                    <c:v>11</c:v>
                  </c:pt>
                  <c:pt idx="946">
                    <c:v>15</c:v>
                  </c:pt>
                  <c:pt idx="947">
                    <c:v>19</c:v>
                  </c:pt>
                  <c:pt idx="948">
                    <c:v>23</c:v>
                  </c:pt>
                  <c:pt idx="949">
                    <c:v>4</c:v>
                  </c:pt>
                  <c:pt idx="950">
                    <c:v>8</c:v>
                  </c:pt>
                  <c:pt idx="951">
                    <c:v>12</c:v>
                  </c:pt>
                  <c:pt idx="952">
                    <c:v>16</c:v>
                  </c:pt>
                  <c:pt idx="953">
                    <c:v>20</c:v>
                  </c:pt>
                  <c:pt idx="954">
                    <c:v>24</c:v>
                  </c:pt>
                  <c:pt idx="955">
                    <c:v>1</c:v>
                  </c:pt>
                  <c:pt idx="956">
                    <c:v>5</c:v>
                  </c:pt>
                  <c:pt idx="957">
                    <c:v>9</c:v>
                  </c:pt>
                  <c:pt idx="958">
                    <c:v>13</c:v>
                  </c:pt>
                  <c:pt idx="959">
                    <c:v>17</c:v>
                  </c:pt>
                  <c:pt idx="960">
                    <c:v>21</c:v>
                  </c:pt>
                  <c:pt idx="961">
                    <c:v>25</c:v>
                  </c:pt>
                  <c:pt idx="962">
                    <c:v>2</c:v>
                  </c:pt>
                  <c:pt idx="963">
                    <c:v>6</c:v>
                  </c:pt>
                  <c:pt idx="964">
                    <c:v>10</c:v>
                  </c:pt>
                  <c:pt idx="965">
                    <c:v>14</c:v>
                  </c:pt>
                  <c:pt idx="966">
                    <c:v>18</c:v>
                  </c:pt>
                  <c:pt idx="967">
                    <c:v>22</c:v>
                  </c:pt>
                  <c:pt idx="968">
                    <c:v>3</c:v>
                  </c:pt>
                  <c:pt idx="969">
                    <c:v>7</c:v>
                  </c:pt>
                  <c:pt idx="970">
                    <c:v>11</c:v>
                  </c:pt>
                  <c:pt idx="971">
                    <c:v>15</c:v>
                  </c:pt>
                  <c:pt idx="972">
                    <c:v>23</c:v>
                  </c:pt>
                  <c:pt idx="973">
                    <c:v>4</c:v>
                  </c:pt>
                  <c:pt idx="974">
                    <c:v>8</c:v>
                  </c:pt>
                  <c:pt idx="975">
                    <c:v>12</c:v>
                  </c:pt>
                  <c:pt idx="976">
                    <c:v>16</c:v>
                  </c:pt>
                  <c:pt idx="977">
                    <c:v>20</c:v>
                  </c:pt>
                  <c:pt idx="978">
                    <c:v>24</c:v>
                  </c:pt>
                  <c:pt idx="979">
                    <c:v>1</c:v>
                  </c:pt>
                  <c:pt idx="980">
                    <c:v>5</c:v>
                  </c:pt>
                  <c:pt idx="981">
                    <c:v>13</c:v>
                  </c:pt>
                  <c:pt idx="982">
                    <c:v>17</c:v>
                  </c:pt>
                  <c:pt idx="983">
                    <c:v>21</c:v>
                  </c:pt>
                  <c:pt idx="984">
                    <c:v>25</c:v>
                  </c:pt>
                  <c:pt idx="985">
                    <c:v>2</c:v>
                  </c:pt>
                  <c:pt idx="986">
                    <c:v>6</c:v>
                  </c:pt>
                  <c:pt idx="987">
                    <c:v>14</c:v>
                  </c:pt>
                  <c:pt idx="988">
                    <c:v>18</c:v>
                  </c:pt>
                  <c:pt idx="989">
                    <c:v>22</c:v>
                  </c:pt>
                  <c:pt idx="990">
                    <c:v>3</c:v>
                  </c:pt>
                  <c:pt idx="991">
                    <c:v>7</c:v>
                  </c:pt>
                  <c:pt idx="992">
                    <c:v>11</c:v>
                  </c:pt>
                  <c:pt idx="993">
                    <c:v>15</c:v>
                  </c:pt>
                  <c:pt idx="994">
                    <c:v>19</c:v>
                  </c:pt>
                  <c:pt idx="995">
                    <c:v>23</c:v>
                  </c:pt>
                  <c:pt idx="996">
                    <c:v>4</c:v>
                  </c:pt>
                  <c:pt idx="997">
                    <c:v>8</c:v>
                  </c:pt>
                  <c:pt idx="998">
                    <c:v>12</c:v>
                  </c:pt>
                  <c:pt idx="999">
                    <c:v>16</c:v>
                  </c:pt>
                  <c:pt idx="1000">
                    <c:v>20</c:v>
                  </c:pt>
                  <c:pt idx="1001">
                    <c:v>24</c:v>
                  </c:pt>
                  <c:pt idx="1002">
                    <c:v>1</c:v>
                  </c:pt>
                  <c:pt idx="1003">
                    <c:v>5</c:v>
                  </c:pt>
                  <c:pt idx="1004">
                    <c:v>9</c:v>
                  </c:pt>
                  <c:pt idx="1005">
                    <c:v>13</c:v>
                  </c:pt>
                  <c:pt idx="1006">
                    <c:v>17</c:v>
                  </c:pt>
                  <c:pt idx="1007">
                    <c:v>21</c:v>
                  </c:pt>
                  <c:pt idx="1008">
                    <c:v>25</c:v>
                  </c:pt>
                  <c:pt idx="1009">
                    <c:v>2</c:v>
                  </c:pt>
                  <c:pt idx="1010">
                    <c:v>6</c:v>
                  </c:pt>
                  <c:pt idx="1011">
                    <c:v>10</c:v>
                  </c:pt>
                  <c:pt idx="1012">
                    <c:v>14</c:v>
                  </c:pt>
                  <c:pt idx="1013">
                    <c:v>18</c:v>
                  </c:pt>
                  <c:pt idx="1014">
                    <c:v>22</c:v>
                  </c:pt>
                  <c:pt idx="1015">
                    <c:v>3</c:v>
                  </c:pt>
                  <c:pt idx="1016">
                    <c:v>7</c:v>
                  </c:pt>
                  <c:pt idx="1017">
                    <c:v>11</c:v>
                  </c:pt>
                  <c:pt idx="1018">
                    <c:v>15</c:v>
                  </c:pt>
                  <c:pt idx="1019">
                    <c:v>19</c:v>
                  </c:pt>
                  <c:pt idx="1020">
                    <c:v>23</c:v>
                  </c:pt>
                  <c:pt idx="1021">
                    <c:v>4</c:v>
                  </c:pt>
                  <c:pt idx="1022">
                    <c:v>8</c:v>
                  </c:pt>
                  <c:pt idx="1023">
                    <c:v>12</c:v>
                  </c:pt>
                  <c:pt idx="1024">
                    <c:v>16</c:v>
                  </c:pt>
                  <c:pt idx="1025">
                    <c:v>20</c:v>
                  </c:pt>
                  <c:pt idx="1026">
                    <c:v>24</c:v>
                  </c:pt>
                  <c:pt idx="1027">
                    <c:v>1</c:v>
                  </c:pt>
                  <c:pt idx="1028">
                    <c:v>5</c:v>
                  </c:pt>
                  <c:pt idx="1029">
                    <c:v>9</c:v>
                  </c:pt>
                  <c:pt idx="1030">
                    <c:v>13</c:v>
                  </c:pt>
                  <c:pt idx="1031">
                    <c:v>17</c:v>
                  </c:pt>
                  <c:pt idx="1032">
                    <c:v>21</c:v>
                  </c:pt>
                  <c:pt idx="1033">
                    <c:v>25</c:v>
                  </c:pt>
                  <c:pt idx="1034">
                    <c:v>2</c:v>
                  </c:pt>
                  <c:pt idx="1035">
                    <c:v>6</c:v>
                  </c:pt>
                  <c:pt idx="1036">
                    <c:v>10</c:v>
                  </c:pt>
                  <c:pt idx="1037">
                    <c:v>14</c:v>
                  </c:pt>
                  <c:pt idx="1038">
                    <c:v>18</c:v>
                  </c:pt>
                  <c:pt idx="1039">
                    <c:v>22</c:v>
                  </c:pt>
                  <c:pt idx="1040">
                    <c:v>3</c:v>
                  </c:pt>
                  <c:pt idx="1041">
                    <c:v>7</c:v>
                  </c:pt>
                  <c:pt idx="1042">
                    <c:v>11</c:v>
                  </c:pt>
                  <c:pt idx="1043">
                    <c:v>15</c:v>
                  </c:pt>
                  <c:pt idx="1044">
                    <c:v>19</c:v>
                  </c:pt>
                  <c:pt idx="1045">
                    <c:v>23</c:v>
                  </c:pt>
                  <c:pt idx="1046">
                    <c:v>4</c:v>
                  </c:pt>
                  <c:pt idx="1047">
                    <c:v>8</c:v>
                  </c:pt>
                  <c:pt idx="1048">
                    <c:v>12</c:v>
                  </c:pt>
                  <c:pt idx="1049">
                    <c:v>16</c:v>
                  </c:pt>
                  <c:pt idx="1050">
                    <c:v>20</c:v>
                  </c:pt>
                  <c:pt idx="1051">
                    <c:v>24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9</c:v>
                  </c:pt>
                  <c:pt idx="1055">
                    <c:v>13</c:v>
                  </c:pt>
                  <c:pt idx="1056">
                    <c:v>17</c:v>
                  </c:pt>
                  <c:pt idx="1057">
                    <c:v>21</c:v>
                  </c:pt>
                  <c:pt idx="1058">
                    <c:v>25</c:v>
                  </c:pt>
                  <c:pt idx="1059">
                    <c:v>2</c:v>
                  </c:pt>
                  <c:pt idx="1060">
                    <c:v>6</c:v>
                  </c:pt>
                  <c:pt idx="1061">
                    <c:v>10</c:v>
                  </c:pt>
                  <c:pt idx="1062">
                    <c:v>14</c:v>
                  </c:pt>
                  <c:pt idx="1063">
                    <c:v>18</c:v>
                  </c:pt>
                  <c:pt idx="1064">
                    <c:v>22</c:v>
                  </c:pt>
                  <c:pt idx="1065">
                    <c:v>3</c:v>
                  </c:pt>
                  <c:pt idx="1066">
                    <c:v>7</c:v>
                  </c:pt>
                  <c:pt idx="1067">
                    <c:v>11</c:v>
                  </c:pt>
                  <c:pt idx="1068">
                    <c:v>15</c:v>
                  </c:pt>
                  <c:pt idx="1069">
                    <c:v>19</c:v>
                  </c:pt>
                  <c:pt idx="1070">
                    <c:v>23</c:v>
                  </c:pt>
                  <c:pt idx="1071">
                    <c:v>4</c:v>
                  </c:pt>
                  <c:pt idx="1072">
                    <c:v>8</c:v>
                  </c:pt>
                  <c:pt idx="1073">
                    <c:v>12</c:v>
                  </c:pt>
                  <c:pt idx="1074">
                    <c:v>16</c:v>
                  </c:pt>
                  <c:pt idx="1075">
                    <c:v>20</c:v>
                  </c:pt>
                  <c:pt idx="1076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4">
                    <c:v>A</c:v>
                  </c:pt>
                  <c:pt idx="31">
                    <c:v>B</c:v>
                  </c:pt>
                  <c:pt idx="37">
                    <c:v>C</c:v>
                  </c:pt>
                  <c:pt idx="42">
                    <c:v>D</c:v>
                  </c:pt>
                  <c:pt idx="48">
                    <c:v>A</c:v>
                  </c:pt>
                  <c:pt idx="55">
                    <c:v>B</c:v>
                  </c:pt>
                  <c:pt idx="61">
                    <c:v>C</c:v>
                  </c:pt>
                  <c:pt idx="67">
                    <c:v>D</c:v>
                  </c:pt>
                  <c:pt idx="73">
                    <c:v>A</c:v>
                  </c:pt>
                  <c:pt idx="80">
                    <c:v>B</c:v>
                  </c:pt>
                  <c:pt idx="86">
                    <c:v>C</c:v>
                  </c:pt>
                  <c:pt idx="92">
                    <c:v>D</c:v>
                  </c:pt>
                  <c:pt idx="98">
                    <c:v>A</c:v>
                  </c:pt>
                  <c:pt idx="105">
                    <c:v>B</c:v>
                  </c:pt>
                  <c:pt idx="111">
                    <c:v>C</c:v>
                  </c:pt>
                  <c:pt idx="117">
                    <c:v>D</c:v>
                  </c:pt>
                  <c:pt idx="123">
                    <c:v>A</c:v>
                  </c:pt>
                  <c:pt idx="130">
                    <c:v>B</c:v>
                  </c:pt>
                  <c:pt idx="136">
                    <c:v>C</c:v>
                  </c:pt>
                  <c:pt idx="142">
                    <c:v>D</c:v>
                  </c:pt>
                  <c:pt idx="148">
                    <c:v>A</c:v>
                  </c:pt>
                  <c:pt idx="155">
                    <c:v>B</c:v>
                  </c:pt>
                  <c:pt idx="161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7">
                    <c:v>A</c:v>
                  </c:pt>
                  <c:pt idx="254">
                    <c:v>B</c:v>
                  </c:pt>
                  <c:pt idx="260">
                    <c:v>C</c:v>
                  </c:pt>
                  <c:pt idx="266">
                    <c:v>D</c:v>
                  </c:pt>
                  <c:pt idx="272">
                    <c:v>A</c:v>
                  </c:pt>
                  <c:pt idx="279">
                    <c:v>B</c:v>
                  </c:pt>
                  <c:pt idx="285">
                    <c:v>C</c:v>
                  </c:pt>
                  <c:pt idx="291">
                    <c:v>D</c:v>
                  </c:pt>
                  <c:pt idx="297">
                    <c:v>A</c:v>
                  </c:pt>
                  <c:pt idx="304">
                    <c:v>B</c:v>
                  </c:pt>
                  <c:pt idx="310">
                    <c:v>C</c:v>
                  </c:pt>
                  <c:pt idx="315">
                    <c:v>D</c:v>
                  </c:pt>
                  <c:pt idx="320">
                    <c:v>A</c:v>
                  </c:pt>
                  <c:pt idx="326">
                    <c:v>B</c:v>
                  </c:pt>
                  <c:pt idx="332">
                    <c:v>C</c:v>
                  </c:pt>
                  <c:pt idx="338">
                    <c:v>D</c:v>
                  </c:pt>
                  <c:pt idx="343">
                    <c:v>A</c:v>
                  </c:pt>
                  <c:pt idx="349">
                    <c:v>B</c:v>
                  </c:pt>
                  <c:pt idx="354">
                    <c:v>C</c:v>
                  </c:pt>
                  <c:pt idx="360">
                    <c:v>D</c:v>
                  </c:pt>
                  <c:pt idx="366">
                    <c:v>A</c:v>
                  </c:pt>
                  <c:pt idx="373">
                    <c:v>B</c:v>
                  </c:pt>
                  <c:pt idx="379">
                    <c:v>C</c:v>
                  </c:pt>
                  <c:pt idx="385">
                    <c:v>D</c:v>
                  </c:pt>
                  <c:pt idx="391">
                    <c:v>A</c:v>
                  </c:pt>
                  <c:pt idx="397">
                    <c:v>B</c:v>
                  </c:pt>
                  <c:pt idx="403">
                    <c:v>C</c:v>
                  </c:pt>
                  <c:pt idx="409">
                    <c:v>D</c:v>
                  </c:pt>
                  <c:pt idx="415">
                    <c:v>A</c:v>
                  </c:pt>
                  <c:pt idx="422">
                    <c:v>B</c:v>
                  </c:pt>
                  <c:pt idx="428">
                    <c:v>C</c:v>
                  </c:pt>
                  <c:pt idx="433">
                    <c:v>D</c:v>
                  </c:pt>
                  <c:pt idx="439">
                    <c:v>A</c:v>
                  </c:pt>
                  <c:pt idx="446">
                    <c:v>B</c:v>
                  </c:pt>
                  <c:pt idx="452">
                    <c:v>C</c:v>
                  </c:pt>
                  <c:pt idx="457">
                    <c:v>D</c:v>
                  </c:pt>
                  <c:pt idx="463">
                    <c:v>A</c:v>
                  </c:pt>
                  <c:pt idx="470">
                    <c:v>B</c:v>
                  </c:pt>
                  <c:pt idx="476">
                    <c:v>C</c:v>
                  </c:pt>
                  <c:pt idx="482">
                    <c:v>D</c:v>
                  </c:pt>
                  <c:pt idx="488">
                    <c:v>A</c:v>
                  </c:pt>
                  <c:pt idx="495">
                    <c:v>B</c:v>
                  </c:pt>
                  <c:pt idx="501">
                    <c:v>C</c:v>
                  </c:pt>
                  <c:pt idx="507">
                    <c:v>D</c:v>
                  </c:pt>
                  <c:pt idx="513">
                    <c:v>A</c:v>
                  </c:pt>
                  <c:pt idx="519">
                    <c:v>B</c:v>
                  </c:pt>
                  <c:pt idx="525">
                    <c:v>C</c:v>
                  </c:pt>
                  <c:pt idx="529">
                    <c:v>D</c:v>
                  </c:pt>
                  <c:pt idx="535">
                    <c:v>A</c:v>
                  </c:pt>
                  <c:pt idx="542">
                    <c:v>B</c:v>
                  </c:pt>
                  <c:pt idx="548">
                    <c:v>C</c:v>
                  </c:pt>
                  <c:pt idx="554">
                    <c:v>D</c:v>
                  </c:pt>
                  <c:pt idx="560">
                    <c:v>A</c:v>
                  </c:pt>
                  <c:pt idx="566">
                    <c:v>B</c:v>
                  </c:pt>
                  <c:pt idx="572">
                    <c:v>C</c:v>
                  </c:pt>
                  <c:pt idx="578">
                    <c:v>D</c:v>
                  </c:pt>
                  <c:pt idx="584">
                    <c:v>A</c:v>
                  </c:pt>
                  <c:pt idx="591">
                    <c:v>B</c:v>
                  </c:pt>
                  <c:pt idx="597">
                    <c:v>C</c:v>
                  </c:pt>
                  <c:pt idx="603">
                    <c:v>D</c:v>
                  </c:pt>
                  <c:pt idx="609">
                    <c:v>A</c:v>
                  </c:pt>
                  <c:pt idx="615">
                    <c:v>B</c:v>
                  </c:pt>
                  <c:pt idx="621">
                    <c:v>C</c:v>
                  </c:pt>
                  <c:pt idx="626">
                    <c:v>D</c:v>
                  </c:pt>
                  <c:pt idx="632">
                    <c:v>A</c:v>
                  </c:pt>
                  <c:pt idx="639">
                    <c:v>B</c:v>
                  </c:pt>
                  <c:pt idx="645">
                    <c:v>C</c:v>
                  </c:pt>
                  <c:pt idx="651">
                    <c:v>D</c:v>
                  </c:pt>
                  <c:pt idx="657">
                    <c:v>A</c:v>
                  </c:pt>
                  <c:pt idx="664">
                    <c:v>B</c:v>
                  </c:pt>
                  <c:pt idx="670">
                    <c:v>C</c:v>
                  </c:pt>
                  <c:pt idx="676">
                    <c:v>D</c:v>
                  </c:pt>
                  <c:pt idx="682">
                    <c:v>A</c:v>
                  </c:pt>
                  <c:pt idx="688">
                    <c:v>B</c:v>
                  </c:pt>
                  <c:pt idx="693">
                    <c:v>C</c:v>
                  </c:pt>
                  <c:pt idx="699">
                    <c:v>D</c:v>
                  </c:pt>
                  <c:pt idx="705">
                    <c:v>A</c:v>
                  </c:pt>
                  <c:pt idx="712">
                    <c:v>B</c:v>
                  </c:pt>
                  <c:pt idx="718">
                    <c:v>C</c:v>
                  </c:pt>
                  <c:pt idx="724">
                    <c:v>D</c:v>
                  </c:pt>
                  <c:pt idx="730">
                    <c:v>A</c:v>
                  </c:pt>
                  <c:pt idx="737">
                    <c:v>B</c:v>
                  </c:pt>
                  <c:pt idx="743">
                    <c:v>C</c:v>
                  </c:pt>
                  <c:pt idx="749">
                    <c:v>D</c:v>
                  </c:pt>
                  <c:pt idx="755">
                    <c:v>A</c:v>
                  </c:pt>
                  <c:pt idx="762">
                    <c:v>B</c:v>
                  </c:pt>
                  <c:pt idx="768">
                    <c:v>C</c:v>
                  </c:pt>
                  <c:pt idx="774">
                    <c:v>D</c:v>
                  </c:pt>
                  <c:pt idx="780">
                    <c:v>A</c:v>
                  </c:pt>
                  <c:pt idx="787">
                    <c:v>B</c:v>
                  </c:pt>
                  <c:pt idx="793">
                    <c:v>C</c:v>
                  </c:pt>
                  <c:pt idx="799">
                    <c:v>D</c:v>
                  </c:pt>
                  <c:pt idx="805">
                    <c:v>A</c:v>
                  </c:pt>
                  <c:pt idx="812">
                    <c:v>B</c:v>
                  </c:pt>
                  <c:pt idx="818">
                    <c:v>C</c:v>
                  </c:pt>
                  <c:pt idx="824">
                    <c:v>D</c:v>
                  </c:pt>
                  <c:pt idx="830">
                    <c:v>A</c:v>
                  </c:pt>
                  <c:pt idx="837">
                    <c:v>B</c:v>
                  </c:pt>
                  <c:pt idx="843">
                    <c:v>C</c:v>
                  </c:pt>
                  <c:pt idx="849">
                    <c:v>D</c:v>
                  </c:pt>
                  <c:pt idx="855">
                    <c:v>A</c:v>
                  </c:pt>
                  <c:pt idx="862">
                    <c:v>B</c:v>
                  </c:pt>
                  <c:pt idx="868">
                    <c:v>C</c:v>
                  </c:pt>
                  <c:pt idx="874">
                    <c:v>D</c:v>
                  </c:pt>
                  <c:pt idx="880">
                    <c:v>A</c:v>
                  </c:pt>
                  <c:pt idx="887">
                    <c:v>B</c:v>
                  </c:pt>
                  <c:pt idx="893">
                    <c:v>C</c:v>
                  </c:pt>
                  <c:pt idx="899">
                    <c:v>D</c:v>
                  </c:pt>
                  <c:pt idx="905">
                    <c:v>A</c:v>
                  </c:pt>
                  <c:pt idx="912">
                    <c:v>B</c:v>
                  </c:pt>
                  <c:pt idx="918">
                    <c:v>C</c:v>
                  </c:pt>
                  <c:pt idx="924">
                    <c:v>D</c:v>
                  </c:pt>
                  <c:pt idx="930">
                    <c:v>A</c:v>
                  </c:pt>
                  <c:pt idx="937">
                    <c:v>B</c:v>
                  </c:pt>
                  <c:pt idx="943">
                    <c:v>C</c:v>
                  </c:pt>
                  <c:pt idx="949">
                    <c:v>D</c:v>
                  </c:pt>
                  <c:pt idx="955">
                    <c:v>A</c:v>
                  </c:pt>
                  <c:pt idx="962">
                    <c:v>B</c:v>
                  </c:pt>
                  <c:pt idx="968">
                    <c:v>C</c:v>
                  </c:pt>
                  <c:pt idx="973">
                    <c:v>D</c:v>
                  </c:pt>
                  <c:pt idx="979">
                    <c:v>A</c:v>
                  </c:pt>
                  <c:pt idx="985">
                    <c:v>B</c:v>
                  </c:pt>
                  <c:pt idx="990">
                    <c:v>C</c:v>
                  </c:pt>
                  <c:pt idx="996">
                    <c:v>D</c:v>
                  </c:pt>
                  <c:pt idx="1002">
                    <c:v>A</c:v>
                  </c:pt>
                  <c:pt idx="1009">
                    <c:v>B</c:v>
                  </c:pt>
                  <c:pt idx="1015">
                    <c:v>C</c:v>
                  </c:pt>
                  <c:pt idx="1021">
                    <c:v>D</c:v>
                  </c:pt>
                  <c:pt idx="1027">
                    <c:v>A</c:v>
                  </c:pt>
                  <c:pt idx="1034">
                    <c:v>B</c:v>
                  </c:pt>
                  <c:pt idx="1040">
                    <c:v>C</c:v>
                  </c:pt>
                  <c:pt idx="1046">
                    <c:v>D</c:v>
                  </c:pt>
                  <c:pt idx="1052">
                    <c:v>A</c:v>
                  </c:pt>
                  <c:pt idx="1059">
                    <c:v>B</c:v>
                  </c:pt>
                  <c:pt idx="1065">
                    <c:v>C</c:v>
                  </c:pt>
                  <c:pt idx="1071">
                    <c:v>D</c:v>
                  </c:pt>
                </c:lvl>
                <c:lvl>
                  <c:pt idx="0">
                    <c:v>W07</c:v>
                  </c:pt>
                  <c:pt idx="24">
                    <c:v>W10</c:v>
                  </c:pt>
                  <c:pt idx="48">
                    <c:v>W15</c:v>
                  </c:pt>
                  <c:pt idx="73">
                    <c:v>W17</c:v>
                  </c:pt>
                  <c:pt idx="98">
                    <c:v>W19</c:v>
                  </c:pt>
                  <c:pt idx="123">
                    <c:v>W25</c:v>
                  </c:pt>
                  <c:pt idx="148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7">
                    <c:v>W36</c:v>
                  </c:pt>
                  <c:pt idx="272">
                    <c:v>W37</c:v>
                  </c:pt>
                  <c:pt idx="297">
                    <c:v>W38</c:v>
                  </c:pt>
                  <c:pt idx="320">
                    <c:v>W39</c:v>
                  </c:pt>
                  <c:pt idx="343">
                    <c:v>W40</c:v>
                  </c:pt>
                  <c:pt idx="366">
                    <c:v>W43</c:v>
                  </c:pt>
                  <c:pt idx="391">
                    <c:v>W44</c:v>
                  </c:pt>
                  <c:pt idx="415">
                    <c:v>W49</c:v>
                  </c:pt>
                  <c:pt idx="439">
                    <c:v>W02</c:v>
                  </c:pt>
                  <c:pt idx="463">
                    <c:v>W03</c:v>
                  </c:pt>
                  <c:pt idx="488">
                    <c:v>W16</c:v>
                  </c:pt>
                  <c:pt idx="513">
                    <c:v>W20</c:v>
                  </c:pt>
                  <c:pt idx="535">
                    <c:v>W21</c:v>
                  </c:pt>
                  <c:pt idx="560">
                    <c:v>W25</c:v>
                  </c:pt>
                  <c:pt idx="584">
                    <c:v>W39</c:v>
                  </c:pt>
                  <c:pt idx="609">
                    <c:v>W41</c:v>
                  </c:pt>
                  <c:pt idx="632">
                    <c:v>W45</c:v>
                  </c:pt>
                  <c:pt idx="657">
                    <c:v>W46</c:v>
                  </c:pt>
                  <c:pt idx="682">
                    <c:v>W47</c:v>
                  </c:pt>
                  <c:pt idx="705">
                    <c:v>W49</c:v>
                  </c:pt>
                  <c:pt idx="730">
                    <c:v>W02</c:v>
                  </c:pt>
                  <c:pt idx="755">
                    <c:v>W05</c:v>
                  </c:pt>
                  <c:pt idx="780">
                    <c:v>W07</c:v>
                  </c:pt>
                  <c:pt idx="805">
                    <c:v>W08</c:v>
                  </c:pt>
                  <c:pt idx="830">
                    <c:v>W10</c:v>
                  </c:pt>
                  <c:pt idx="855">
                    <c:v>W15</c:v>
                  </c:pt>
                  <c:pt idx="880">
                    <c:v>W18</c:v>
                  </c:pt>
                  <c:pt idx="905">
                    <c:v>W22</c:v>
                  </c:pt>
                  <c:pt idx="930">
                    <c:v>W25</c:v>
                  </c:pt>
                  <c:pt idx="955">
                    <c:v>W28</c:v>
                  </c:pt>
                  <c:pt idx="979">
                    <c:v>W30</c:v>
                  </c:pt>
                  <c:pt idx="1002">
                    <c:v>W32</c:v>
                  </c:pt>
                  <c:pt idx="1027">
                    <c:v>W33</c:v>
                  </c:pt>
                  <c:pt idx="1052">
                    <c:v>W36</c:v>
                  </c:pt>
                </c:lvl>
                <c:lvl>
                  <c:pt idx="0">
                    <c:v>2022 </c:v>
                  </c:pt>
                  <c:pt idx="439">
                    <c:v>2023 </c:v>
                  </c:pt>
                  <c:pt idx="7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'C031JI_2'!$L$6:$L$1084</c:f>
              <c:numCache>
                <c:formatCode>0.00_ </c:formatCode>
                <c:ptCount val="1077"/>
                <c:pt idx="0">
                  <c:v>7.9329999999999998</c:v>
                </c:pt>
                <c:pt idx="1">
                  <c:v>7.9390000000000001</c:v>
                </c:pt>
                <c:pt idx="2">
                  <c:v>7.9169999999999998</c:v>
                </c:pt>
                <c:pt idx="3">
                  <c:v>7.9249999999999998</c:v>
                </c:pt>
                <c:pt idx="4">
                  <c:v>7.9169999999999998</c:v>
                </c:pt>
                <c:pt idx="5">
                  <c:v>7.93</c:v>
                </c:pt>
                <c:pt idx="6">
                  <c:v>7.9689999999999994</c:v>
                </c:pt>
                <c:pt idx="7">
                  <c:v>7.7640000000000002</c:v>
                </c:pt>
                <c:pt idx="8">
                  <c:v>7.68</c:v>
                </c:pt>
                <c:pt idx="9">
                  <c:v>7.6639999999999997</c:v>
                </c:pt>
                <c:pt idx="10">
                  <c:v>7.6609999999999996</c:v>
                </c:pt>
                <c:pt idx="11">
                  <c:v>7.6669999999999998</c:v>
                </c:pt>
                <c:pt idx="12">
                  <c:v>7.6629999999999994</c:v>
                </c:pt>
                <c:pt idx="13">
                  <c:v>7.891</c:v>
                </c:pt>
                <c:pt idx="14">
                  <c:v>7.883</c:v>
                </c:pt>
                <c:pt idx="15">
                  <c:v>7.8349999999999991</c:v>
                </c:pt>
                <c:pt idx="16">
                  <c:v>7.8529999999999998</c:v>
                </c:pt>
                <c:pt idx="17">
                  <c:v>7.8259999999999987</c:v>
                </c:pt>
                <c:pt idx="18">
                  <c:v>7.83</c:v>
                </c:pt>
                <c:pt idx="19">
                  <c:v>7.8719999999999999</c:v>
                </c:pt>
                <c:pt idx="20">
                  <c:v>7.7320000000000011</c:v>
                </c:pt>
                <c:pt idx="21">
                  <c:v>7.76</c:v>
                </c:pt>
                <c:pt idx="22">
                  <c:v>7.7409999999999997</c:v>
                </c:pt>
                <c:pt idx="23">
                  <c:v>7.7739999999999991</c:v>
                </c:pt>
                <c:pt idx="24">
                  <c:v>8.3960000000000008</c:v>
                </c:pt>
                <c:pt idx="25">
                  <c:v>8.1780000000000008</c:v>
                </c:pt>
                <c:pt idx="26">
                  <c:v>8.1140000000000008</c:v>
                </c:pt>
                <c:pt idx="27">
                  <c:v>8.1769999999999996</c:v>
                </c:pt>
                <c:pt idx="28">
                  <c:v>8.0510000000000002</c:v>
                </c:pt>
                <c:pt idx="29">
                  <c:v>8.0649999999999995</c:v>
                </c:pt>
                <c:pt idx="30">
                  <c:v>8.0609999999999999</c:v>
                </c:pt>
                <c:pt idx="31">
                  <c:v>8.0559999999999992</c:v>
                </c:pt>
                <c:pt idx="32">
                  <c:v>7.8049999999999997</c:v>
                </c:pt>
                <c:pt idx="33">
                  <c:v>7.8379999999999992</c:v>
                </c:pt>
                <c:pt idx="34">
                  <c:v>7.8250000000000002</c:v>
                </c:pt>
                <c:pt idx="35">
                  <c:v>7.7030000000000003</c:v>
                </c:pt>
                <c:pt idx="36">
                  <c:v>7.7050000000000001</c:v>
                </c:pt>
                <c:pt idx="37">
                  <c:v>8.4629999999999992</c:v>
                </c:pt>
                <c:pt idx="38">
                  <c:v>8.1370000000000005</c:v>
                </c:pt>
                <c:pt idx="39">
                  <c:v>8.0990000000000002</c:v>
                </c:pt>
                <c:pt idx="40">
                  <c:v>7.9650000000000007</c:v>
                </c:pt>
                <c:pt idx="41">
                  <c:v>7.9829999999999997</c:v>
                </c:pt>
                <c:pt idx="42">
                  <c:v>8.1549999999999994</c:v>
                </c:pt>
                <c:pt idx="43">
                  <c:v>8.0280000000000005</c:v>
                </c:pt>
                <c:pt idx="44">
                  <c:v>8.0030000000000001</c:v>
                </c:pt>
                <c:pt idx="45">
                  <c:v>7.9219999999999997</c:v>
                </c:pt>
                <c:pt idx="46">
                  <c:v>7.9340000000000002</c:v>
                </c:pt>
                <c:pt idx="47">
                  <c:v>7.952</c:v>
                </c:pt>
                <c:pt idx="48">
                  <c:v>8.1140000000000008</c:v>
                </c:pt>
                <c:pt idx="49">
                  <c:v>7.9610000000000003</c:v>
                </c:pt>
                <c:pt idx="50">
                  <c:v>7.9450000000000003</c:v>
                </c:pt>
                <c:pt idx="51">
                  <c:v>7.9470000000000001</c:v>
                </c:pt>
                <c:pt idx="52">
                  <c:v>7.9640000000000004</c:v>
                </c:pt>
                <c:pt idx="53">
                  <c:v>7.94</c:v>
                </c:pt>
                <c:pt idx="54">
                  <c:v>7.9379999999999997</c:v>
                </c:pt>
                <c:pt idx="55">
                  <c:v>7.8140000000000001</c:v>
                </c:pt>
                <c:pt idx="56">
                  <c:v>7.6719999999999997</c:v>
                </c:pt>
                <c:pt idx="57">
                  <c:v>7.681</c:v>
                </c:pt>
                <c:pt idx="58">
                  <c:v>7.6769999999999996</c:v>
                </c:pt>
                <c:pt idx="59">
                  <c:v>7.6959999999999997</c:v>
                </c:pt>
                <c:pt idx="60">
                  <c:v>7.6569999999999991</c:v>
                </c:pt>
                <c:pt idx="61">
                  <c:v>8.1859999999999999</c:v>
                </c:pt>
                <c:pt idx="62">
                  <c:v>7.8879999999999999</c:v>
                </c:pt>
                <c:pt idx="63">
                  <c:v>7.8630000000000013</c:v>
                </c:pt>
                <c:pt idx="64">
                  <c:v>7.9079999999999995</c:v>
                </c:pt>
                <c:pt idx="65">
                  <c:v>7.923</c:v>
                </c:pt>
                <c:pt idx="66">
                  <c:v>7.9049999999999994</c:v>
                </c:pt>
                <c:pt idx="67">
                  <c:v>7.8879999999999999</c:v>
                </c:pt>
                <c:pt idx="68">
                  <c:v>7.7510000000000003</c:v>
                </c:pt>
                <c:pt idx="69">
                  <c:v>7.7510000000000003</c:v>
                </c:pt>
                <c:pt idx="70">
                  <c:v>7.7329999999999997</c:v>
                </c:pt>
                <c:pt idx="71">
                  <c:v>7.7380000000000013</c:v>
                </c:pt>
                <c:pt idx="72">
                  <c:v>7.7530000000000001</c:v>
                </c:pt>
                <c:pt idx="73">
                  <c:v>7.9379999999999997</c:v>
                </c:pt>
                <c:pt idx="74">
                  <c:v>8.0389999999999997</c:v>
                </c:pt>
                <c:pt idx="75">
                  <c:v>7.9749999999999996</c:v>
                </c:pt>
                <c:pt idx="76">
                  <c:v>7.9779999999999998</c:v>
                </c:pt>
                <c:pt idx="77">
                  <c:v>7.9139999999999997</c:v>
                </c:pt>
                <c:pt idx="78">
                  <c:v>7.9290000000000003</c:v>
                </c:pt>
                <c:pt idx="79">
                  <c:v>7.9820000000000011</c:v>
                </c:pt>
                <c:pt idx="80">
                  <c:v>7.7009999999999987</c:v>
                </c:pt>
                <c:pt idx="81">
                  <c:v>7.7090000000000005</c:v>
                </c:pt>
                <c:pt idx="82">
                  <c:v>7.68</c:v>
                </c:pt>
                <c:pt idx="83">
                  <c:v>7.6530000000000005</c:v>
                </c:pt>
                <c:pt idx="84">
                  <c:v>7.6710000000000012</c:v>
                </c:pt>
                <c:pt idx="85">
                  <c:v>7.6629999999999994</c:v>
                </c:pt>
                <c:pt idx="86">
                  <c:v>7.9590000000000005</c:v>
                </c:pt>
                <c:pt idx="87">
                  <c:v>7.9590000000000005</c:v>
                </c:pt>
                <c:pt idx="88">
                  <c:v>7.8159999999999998</c:v>
                </c:pt>
                <c:pt idx="89">
                  <c:v>7.8899999999999988</c:v>
                </c:pt>
                <c:pt idx="90">
                  <c:v>7.85</c:v>
                </c:pt>
                <c:pt idx="91">
                  <c:v>7.8550000000000013</c:v>
                </c:pt>
                <c:pt idx="92">
                  <c:v>7.7690000000000001</c:v>
                </c:pt>
                <c:pt idx="93">
                  <c:v>7.83</c:v>
                </c:pt>
                <c:pt idx="94">
                  <c:v>7.7590000000000003</c:v>
                </c:pt>
                <c:pt idx="95">
                  <c:v>7.7300000000000013</c:v>
                </c:pt>
                <c:pt idx="96">
                  <c:v>7.7640000000000002</c:v>
                </c:pt>
                <c:pt idx="97">
                  <c:v>7.7439999999999998</c:v>
                </c:pt>
                <c:pt idx="98">
                  <c:v>7.9269999999999996</c:v>
                </c:pt>
                <c:pt idx="99">
                  <c:v>7.9169999999999998</c:v>
                </c:pt>
                <c:pt idx="100">
                  <c:v>7.9189999999999996</c:v>
                </c:pt>
                <c:pt idx="101">
                  <c:v>7.952</c:v>
                </c:pt>
                <c:pt idx="102">
                  <c:v>7.8559999999999999</c:v>
                </c:pt>
                <c:pt idx="103">
                  <c:v>7.9060000000000006</c:v>
                </c:pt>
                <c:pt idx="104">
                  <c:v>7.9620000000000006</c:v>
                </c:pt>
                <c:pt idx="105">
                  <c:v>7.7569999999999997</c:v>
                </c:pt>
                <c:pt idx="106">
                  <c:v>7.6310000000000002</c:v>
                </c:pt>
                <c:pt idx="107">
                  <c:v>7.7150000000000007</c:v>
                </c:pt>
                <c:pt idx="108">
                  <c:v>7.7189999999999994</c:v>
                </c:pt>
                <c:pt idx="109">
                  <c:v>7.641</c:v>
                </c:pt>
                <c:pt idx="110">
                  <c:v>7.6790000000000003</c:v>
                </c:pt>
                <c:pt idx="111">
                  <c:v>7.9590000000000005</c:v>
                </c:pt>
                <c:pt idx="112">
                  <c:v>7.9219999999999997</c:v>
                </c:pt>
                <c:pt idx="113">
                  <c:v>7.9629999999999992</c:v>
                </c:pt>
                <c:pt idx="114">
                  <c:v>7.891</c:v>
                </c:pt>
                <c:pt idx="115">
                  <c:v>7.8469999999999995</c:v>
                </c:pt>
                <c:pt idx="116">
                  <c:v>7.8330000000000002</c:v>
                </c:pt>
                <c:pt idx="117">
                  <c:v>7.7649999999999988</c:v>
                </c:pt>
                <c:pt idx="118">
                  <c:v>7.7170000000000005</c:v>
                </c:pt>
                <c:pt idx="119">
                  <c:v>7.7679999999999989</c:v>
                </c:pt>
                <c:pt idx="120">
                  <c:v>7.7230000000000008</c:v>
                </c:pt>
                <c:pt idx="121">
                  <c:v>7.7200000000000006</c:v>
                </c:pt>
                <c:pt idx="122">
                  <c:v>7.7389999999999999</c:v>
                </c:pt>
                <c:pt idx="123">
                  <c:v>7.9409999999999998</c:v>
                </c:pt>
                <c:pt idx="124">
                  <c:v>8.0459999999999994</c:v>
                </c:pt>
                <c:pt idx="125">
                  <c:v>7.9859999999999998</c:v>
                </c:pt>
                <c:pt idx="126">
                  <c:v>7.9859999999999998</c:v>
                </c:pt>
                <c:pt idx="127">
                  <c:v>7.9509999999999987</c:v>
                </c:pt>
                <c:pt idx="128">
                  <c:v>7.9730000000000008</c:v>
                </c:pt>
                <c:pt idx="129">
                  <c:v>8.0570000000000004</c:v>
                </c:pt>
                <c:pt idx="130">
                  <c:v>7.8480000000000008</c:v>
                </c:pt>
                <c:pt idx="131">
                  <c:v>7.8609999999999998</c:v>
                </c:pt>
                <c:pt idx="132">
                  <c:v>7.8739999999999997</c:v>
                </c:pt>
                <c:pt idx="133">
                  <c:v>7.8529999999999998</c:v>
                </c:pt>
                <c:pt idx="134">
                  <c:v>7.8420000000000005</c:v>
                </c:pt>
                <c:pt idx="135">
                  <c:v>7.8529999999999998</c:v>
                </c:pt>
                <c:pt idx="136">
                  <c:v>7.9079999999999995</c:v>
                </c:pt>
                <c:pt idx="137">
                  <c:v>7.9829999999999997</c:v>
                </c:pt>
                <c:pt idx="138">
                  <c:v>7.88</c:v>
                </c:pt>
                <c:pt idx="139">
                  <c:v>7.8579999999999997</c:v>
                </c:pt>
                <c:pt idx="140">
                  <c:v>7.8579999999999997</c:v>
                </c:pt>
                <c:pt idx="141">
                  <c:v>7.9219999999999997</c:v>
                </c:pt>
                <c:pt idx="142">
                  <c:v>7.8239999999999998</c:v>
                </c:pt>
                <c:pt idx="143">
                  <c:v>7.8570000000000011</c:v>
                </c:pt>
                <c:pt idx="144">
                  <c:v>7.8780000000000001</c:v>
                </c:pt>
                <c:pt idx="145">
                  <c:v>7.8469999999999995</c:v>
                </c:pt>
                <c:pt idx="146">
                  <c:v>7.8600000000000012</c:v>
                </c:pt>
                <c:pt idx="147">
                  <c:v>7.87</c:v>
                </c:pt>
                <c:pt idx="148">
                  <c:v>7.8370000000000006</c:v>
                </c:pt>
                <c:pt idx="149">
                  <c:v>7.8420000000000005</c:v>
                </c:pt>
                <c:pt idx="150">
                  <c:v>7.8239999999999998</c:v>
                </c:pt>
                <c:pt idx="151">
                  <c:v>7.8340000000000005</c:v>
                </c:pt>
                <c:pt idx="152">
                  <c:v>7.8370000000000006</c:v>
                </c:pt>
                <c:pt idx="153">
                  <c:v>7.8220000000000001</c:v>
                </c:pt>
                <c:pt idx="154">
                  <c:v>7.8979999999999988</c:v>
                </c:pt>
                <c:pt idx="155">
                  <c:v>7.6059999999999999</c:v>
                </c:pt>
                <c:pt idx="156">
                  <c:v>7.4980000000000002</c:v>
                </c:pt>
                <c:pt idx="157">
                  <c:v>7.543000000000001</c:v>
                </c:pt>
                <c:pt idx="158">
                  <c:v>7.4989999999999997</c:v>
                </c:pt>
                <c:pt idx="159">
                  <c:v>7.5149999999999988</c:v>
                </c:pt>
                <c:pt idx="160">
                  <c:v>7.5179999999999989</c:v>
                </c:pt>
                <c:pt idx="161">
                  <c:v>7.8220000000000001</c:v>
                </c:pt>
                <c:pt idx="162">
                  <c:v>7.7640000000000002</c:v>
                </c:pt>
                <c:pt idx="163">
                  <c:v>7.6530000000000005</c:v>
                </c:pt>
                <c:pt idx="164">
                  <c:v>7.7320000000000011</c:v>
                </c:pt>
                <c:pt idx="165">
                  <c:v>7.7</c:v>
                </c:pt>
                <c:pt idx="166">
                  <c:v>7.7159999999999993</c:v>
                </c:pt>
                <c:pt idx="167">
                  <c:v>7.758</c:v>
                </c:pt>
                <c:pt idx="168">
                  <c:v>7.7009999999999987</c:v>
                </c:pt>
                <c:pt idx="169">
                  <c:v>7.6820000000000004</c:v>
                </c:pt>
                <c:pt idx="170">
                  <c:v>7.6519999999999992</c:v>
                </c:pt>
                <c:pt idx="171">
                  <c:v>7.6639999999999997</c:v>
                </c:pt>
                <c:pt idx="172">
                  <c:v>7.7009999999999987</c:v>
                </c:pt>
                <c:pt idx="173">
                  <c:v>8.2650000000000006</c:v>
                </c:pt>
                <c:pt idx="174">
                  <c:v>8.1010000000000009</c:v>
                </c:pt>
                <c:pt idx="175">
                  <c:v>8.0820000000000007</c:v>
                </c:pt>
                <c:pt idx="176">
                  <c:v>7.992</c:v>
                </c:pt>
                <c:pt idx="177">
                  <c:v>8.0609999999999999</c:v>
                </c:pt>
                <c:pt idx="178">
                  <c:v>8.0980000000000008</c:v>
                </c:pt>
                <c:pt idx="179">
                  <c:v>8.1720000000000006</c:v>
                </c:pt>
                <c:pt idx="180">
                  <c:v>7.9329999999999998</c:v>
                </c:pt>
                <c:pt idx="181">
                  <c:v>7.7799999999999994</c:v>
                </c:pt>
                <c:pt idx="182">
                  <c:v>7.7840000000000007</c:v>
                </c:pt>
                <c:pt idx="183">
                  <c:v>7.7460000000000004</c:v>
                </c:pt>
                <c:pt idx="184">
                  <c:v>7.7640000000000002</c:v>
                </c:pt>
                <c:pt idx="185">
                  <c:v>7.8079999999999998</c:v>
                </c:pt>
                <c:pt idx="186">
                  <c:v>8.2360000000000007</c:v>
                </c:pt>
                <c:pt idx="187">
                  <c:v>7.9670000000000005</c:v>
                </c:pt>
                <c:pt idx="188">
                  <c:v>7.9829999999999997</c:v>
                </c:pt>
                <c:pt idx="189">
                  <c:v>7.9470000000000001</c:v>
                </c:pt>
                <c:pt idx="190">
                  <c:v>7.9530000000000003</c:v>
                </c:pt>
                <c:pt idx="191">
                  <c:v>7.8989999999999991</c:v>
                </c:pt>
                <c:pt idx="192">
                  <c:v>8.0310000000000006</c:v>
                </c:pt>
                <c:pt idx="193">
                  <c:v>7.9219999999999997</c:v>
                </c:pt>
                <c:pt idx="194">
                  <c:v>7.9079999999999995</c:v>
                </c:pt>
                <c:pt idx="195">
                  <c:v>7.944</c:v>
                </c:pt>
                <c:pt idx="196">
                  <c:v>7.9370000000000003</c:v>
                </c:pt>
                <c:pt idx="197">
                  <c:v>7.971000000000001</c:v>
                </c:pt>
                <c:pt idx="198">
                  <c:v>8.0909999999999993</c:v>
                </c:pt>
                <c:pt idx="199">
                  <c:v>7.9450000000000003</c:v>
                </c:pt>
                <c:pt idx="200">
                  <c:v>7.9009999999999989</c:v>
                </c:pt>
                <c:pt idx="201">
                  <c:v>7.875</c:v>
                </c:pt>
                <c:pt idx="202">
                  <c:v>7.8920000000000003</c:v>
                </c:pt>
                <c:pt idx="203">
                  <c:v>7.9099999999999993</c:v>
                </c:pt>
                <c:pt idx="204">
                  <c:v>7.9719999999999995</c:v>
                </c:pt>
                <c:pt idx="205">
                  <c:v>7.7640000000000002</c:v>
                </c:pt>
                <c:pt idx="206">
                  <c:v>7.6390000000000002</c:v>
                </c:pt>
                <c:pt idx="207">
                  <c:v>7.65</c:v>
                </c:pt>
                <c:pt idx="208">
                  <c:v>7.6379999999999999</c:v>
                </c:pt>
                <c:pt idx="209">
                  <c:v>7.6579999999999995</c:v>
                </c:pt>
                <c:pt idx="210">
                  <c:v>7.6310000000000002</c:v>
                </c:pt>
                <c:pt idx="211">
                  <c:v>8.0419999999999998</c:v>
                </c:pt>
                <c:pt idx="212">
                  <c:v>7.88</c:v>
                </c:pt>
                <c:pt idx="213">
                  <c:v>7.8970000000000002</c:v>
                </c:pt>
                <c:pt idx="214">
                  <c:v>7.895999999999999</c:v>
                </c:pt>
                <c:pt idx="215">
                  <c:v>7.8769999999999998</c:v>
                </c:pt>
                <c:pt idx="216">
                  <c:v>7.883</c:v>
                </c:pt>
                <c:pt idx="217">
                  <c:v>7.923</c:v>
                </c:pt>
                <c:pt idx="218">
                  <c:v>7.8090000000000002</c:v>
                </c:pt>
                <c:pt idx="219">
                  <c:v>7.7859999999999996</c:v>
                </c:pt>
                <c:pt idx="220">
                  <c:v>7.7829999999999995</c:v>
                </c:pt>
                <c:pt idx="221">
                  <c:v>7.7759999999999989</c:v>
                </c:pt>
                <c:pt idx="222">
                  <c:v>7.8019999999999996</c:v>
                </c:pt>
                <c:pt idx="223">
                  <c:v>7.8739999999999997</c:v>
                </c:pt>
                <c:pt idx="224">
                  <c:v>7.846000000000001</c:v>
                </c:pt>
                <c:pt idx="225">
                  <c:v>7.8140000000000001</c:v>
                </c:pt>
                <c:pt idx="226">
                  <c:v>7.827</c:v>
                </c:pt>
                <c:pt idx="227">
                  <c:v>7.8019999999999996</c:v>
                </c:pt>
                <c:pt idx="228">
                  <c:v>7.81</c:v>
                </c:pt>
                <c:pt idx="229">
                  <c:v>7.846000000000001</c:v>
                </c:pt>
                <c:pt idx="230">
                  <c:v>7.7099999999999991</c:v>
                </c:pt>
                <c:pt idx="231">
                  <c:v>7.5780000000000003</c:v>
                </c:pt>
                <c:pt idx="232">
                  <c:v>7.5849999999999991</c:v>
                </c:pt>
                <c:pt idx="233">
                  <c:v>7.5930000000000009</c:v>
                </c:pt>
                <c:pt idx="234">
                  <c:v>7.56</c:v>
                </c:pt>
                <c:pt idx="235">
                  <c:v>7.5789999999999988</c:v>
                </c:pt>
                <c:pt idx="236">
                  <c:v>7.9700000000000006</c:v>
                </c:pt>
                <c:pt idx="237">
                  <c:v>7.770999999999999</c:v>
                </c:pt>
                <c:pt idx="238">
                  <c:v>7.7519999999999998</c:v>
                </c:pt>
                <c:pt idx="239">
                  <c:v>7.7699999999999987</c:v>
                </c:pt>
                <c:pt idx="240">
                  <c:v>7.7670000000000003</c:v>
                </c:pt>
                <c:pt idx="241">
                  <c:v>7.7870000000000008</c:v>
                </c:pt>
                <c:pt idx="242">
                  <c:v>7.859</c:v>
                </c:pt>
                <c:pt idx="243">
                  <c:v>7.7549999999999999</c:v>
                </c:pt>
                <c:pt idx="244">
                  <c:v>7.68</c:v>
                </c:pt>
                <c:pt idx="245">
                  <c:v>7.6740000000000013</c:v>
                </c:pt>
                <c:pt idx="246">
                  <c:v>7.7329999999999997</c:v>
                </c:pt>
                <c:pt idx="247">
                  <c:v>8.1020000000000003</c:v>
                </c:pt>
                <c:pt idx="248">
                  <c:v>7.9629999999999992</c:v>
                </c:pt>
                <c:pt idx="249">
                  <c:v>7.9290000000000003</c:v>
                </c:pt>
                <c:pt idx="250">
                  <c:v>7.9099999999999993</c:v>
                </c:pt>
                <c:pt idx="251">
                  <c:v>7.87</c:v>
                </c:pt>
                <c:pt idx="252">
                  <c:v>7.8949999999999987</c:v>
                </c:pt>
                <c:pt idx="253">
                  <c:v>7.9680000000000009</c:v>
                </c:pt>
                <c:pt idx="254">
                  <c:v>7.8370000000000006</c:v>
                </c:pt>
                <c:pt idx="255">
                  <c:v>7.673</c:v>
                </c:pt>
                <c:pt idx="256">
                  <c:v>7.65</c:v>
                </c:pt>
                <c:pt idx="257">
                  <c:v>7.6719999999999997</c:v>
                </c:pt>
                <c:pt idx="258">
                  <c:v>7.6429999999999989</c:v>
                </c:pt>
                <c:pt idx="259">
                  <c:v>7.6399999999999988</c:v>
                </c:pt>
                <c:pt idx="260">
                  <c:v>8.1769999999999996</c:v>
                </c:pt>
                <c:pt idx="261">
                  <c:v>7.9909999999999997</c:v>
                </c:pt>
                <c:pt idx="262">
                  <c:v>7.7460000000000004</c:v>
                </c:pt>
                <c:pt idx="263">
                  <c:v>7.8849999999999998</c:v>
                </c:pt>
                <c:pt idx="264">
                  <c:v>7.8150000000000004</c:v>
                </c:pt>
                <c:pt idx="265">
                  <c:v>7.8760000000000003</c:v>
                </c:pt>
                <c:pt idx="266">
                  <c:v>7.9859999999999998</c:v>
                </c:pt>
                <c:pt idx="267">
                  <c:v>7.8510000000000009</c:v>
                </c:pt>
                <c:pt idx="268">
                  <c:v>7.7939999999999996</c:v>
                </c:pt>
                <c:pt idx="269">
                  <c:v>7.7889999999999997</c:v>
                </c:pt>
                <c:pt idx="270">
                  <c:v>7.8019999999999996</c:v>
                </c:pt>
                <c:pt idx="271">
                  <c:v>7.8430000000000009</c:v>
                </c:pt>
                <c:pt idx="272">
                  <c:v>7.875</c:v>
                </c:pt>
                <c:pt idx="273">
                  <c:v>7.857499999999999</c:v>
                </c:pt>
                <c:pt idx="274">
                  <c:v>7.8585000000000012</c:v>
                </c:pt>
                <c:pt idx="275">
                  <c:v>7.8629999999999995</c:v>
                </c:pt>
                <c:pt idx="276">
                  <c:v>7.8549999999999995</c:v>
                </c:pt>
                <c:pt idx="277">
                  <c:v>7.7954999999999997</c:v>
                </c:pt>
                <c:pt idx="278">
                  <c:v>7.8570000000000011</c:v>
                </c:pt>
                <c:pt idx="279">
                  <c:v>7.9194999999999993</c:v>
                </c:pt>
                <c:pt idx="280">
                  <c:v>7.9264999999999999</c:v>
                </c:pt>
                <c:pt idx="281">
                  <c:v>7.9429999999999996</c:v>
                </c:pt>
                <c:pt idx="282">
                  <c:v>7.883</c:v>
                </c:pt>
                <c:pt idx="283">
                  <c:v>7.9099999999999993</c:v>
                </c:pt>
                <c:pt idx="284">
                  <c:v>7.8794999999999984</c:v>
                </c:pt>
                <c:pt idx="285">
                  <c:v>7.8989999999999991</c:v>
                </c:pt>
                <c:pt idx="286">
                  <c:v>7.8360000000000003</c:v>
                </c:pt>
                <c:pt idx="287">
                  <c:v>7.831999999999999</c:v>
                </c:pt>
                <c:pt idx="288">
                  <c:v>7.8685</c:v>
                </c:pt>
                <c:pt idx="289">
                  <c:v>7.841499999999999</c:v>
                </c:pt>
                <c:pt idx="290">
                  <c:v>7.8305000000000007</c:v>
                </c:pt>
                <c:pt idx="291">
                  <c:v>7.6674999999999995</c:v>
                </c:pt>
                <c:pt idx="292">
                  <c:v>7.6639999999999997</c:v>
                </c:pt>
                <c:pt idx="293">
                  <c:v>7.65</c:v>
                </c:pt>
                <c:pt idx="294">
                  <c:v>7.6515000000000013</c:v>
                </c:pt>
                <c:pt idx="295">
                  <c:v>7.6159999999999997</c:v>
                </c:pt>
                <c:pt idx="296">
                  <c:v>7.6609999999999996</c:v>
                </c:pt>
                <c:pt idx="297">
                  <c:v>8.0139999999999993</c:v>
                </c:pt>
                <c:pt idx="298">
                  <c:v>8.0350000000000001</c:v>
                </c:pt>
                <c:pt idx="299">
                  <c:v>8.0069999999999997</c:v>
                </c:pt>
                <c:pt idx="300">
                  <c:v>8.0090000000000003</c:v>
                </c:pt>
                <c:pt idx="301">
                  <c:v>8.0429999999999993</c:v>
                </c:pt>
                <c:pt idx="302">
                  <c:v>8.0640000000000001</c:v>
                </c:pt>
                <c:pt idx="303">
                  <c:v>8.0850000000000009</c:v>
                </c:pt>
                <c:pt idx="304">
                  <c:v>7.8330000000000002</c:v>
                </c:pt>
                <c:pt idx="305">
                  <c:v>7.7180000000000009</c:v>
                </c:pt>
                <c:pt idx="306">
                  <c:v>7.7629999999999999</c:v>
                </c:pt>
                <c:pt idx="307">
                  <c:v>7.7249999999999996</c:v>
                </c:pt>
                <c:pt idx="308">
                  <c:v>7.7810000000000006</c:v>
                </c:pt>
                <c:pt idx="309">
                  <c:v>7.7889999999999997</c:v>
                </c:pt>
                <c:pt idx="310">
                  <c:v>7.9670000000000005</c:v>
                </c:pt>
                <c:pt idx="311">
                  <c:v>7.8280000000000003</c:v>
                </c:pt>
                <c:pt idx="312">
                  <c:v>7.8520000000000012</c:v>
                </c:pt>
                <c:pt idx="313">
                  <c:v>7.9129999999999994</c:v>
                </c:pt>
                <c:pt idx="314">
                  <c:v>7.883</c:v>
                </c:pt>
                <c:pt idx="315">
                  <c:v>7.8420000000000005</c:v>
                </c:pt>
                <c:pt idx="316">
                  <c:v>7.7439999999999998</c:v>
                </c:pt>
                <c:pt idx="317">
                  <c:v>7.7780000000000005</c:v>
                </c:pt>
                <c:pt idx="318">
                  <c:v>7.8090000000000002</c:v>
                </c:pt>
                <c:pt idx="319">
                  <c:v>7.8230000000000004</c:v>
                </c:pt>
                <c:pt idx="320">
                  <c:v>8.1319999999999997</c:v>
                </c:pt>
                <c:pt idx="321">
                  <c:v>8.1010000000000009</c:v>
                </c:pt>
                <c:pt idx="322">
                  <c:v>8.0030000000000001</c:v>
                </c:pt>
                <c:pt idx="323">
                  <c:v>8.1709999999999994</c:v>
                </c:pt>
                <c:pt idx="324">
                  <c:v>7.9459999999999997</c:v>
                </c:pt>
                <c:pt idx="325">
                  <c:v>8.125</c:v>
                </c:pt>
                <c:pt idx="326">
                  <c:v>7.9749999999999996</c:v>
                </c:pt>
                <c:pt idx="327">
                  <c:v>7.859</c:v>
                </c:pt>
                <c:pt idx="328">
                  <c:v>7.7480000000000002</c:v>
                </c:pt>
                <c:pt idx="329">
                  <c:v>7.8140000000000001</c:v>
                </c:pt>
                <c:pt idx="330">
                  <c:v>7.8029999999999999</c:v>
                </c:pt>
                <c:pt idx="331">
                  <c:v>7.7739999999999991</c:v>
                </c:pt>
                <c:pt idx="332">
                  <c:v>8.141</c:v>
                </c:pt>
                <c:pt idx="333">
                  <c:v>8.1389999999999993</c:v>
                </c:pt>
                <c:pt idx="334">
                  <c:v>7.9420000000000002</c:v>
                </c:pt>
                <c:pt idx="335">
                  <c:v>7.918000000000001</c:v>
                </c:pt>
                <c:pt idx="336">
                  <c:v>7.9359999999999999</c:v>
                </c:pt>
                <c:pt idx="337">
                  <c:v>7.9159999999999995</c:v>
                </c:pt>
                <c:pt idx="338">
                  <c:v>7.93</c:v>
                </c:pt>
                <c:pt idx="339">
                  <c:v>7.8769999999999998</c:v>
                </c:pt>
                <c:pt idx="340">
                  <c:v>7.87</c:v>
                </c:pt>
                <c:pt idx="341">
                  <c:v>7.8120000000000003</c:v>
                </c:pt>
                <c:pt idx="342">
                  <c:v>7.8639999999999999</c:v>
                </c:pt>
                <c:pt idx="343">
                  <c:v>7.9370000000000003</c:v>
                </c:pt>
                <c:pt idx="344">
                  <c:v>7.7879999999999994</c:v>
                </c:pt>
                <c:pt idx="345">
                  <c:v>7.7919999999999998</c:v>
                </c:pt>
                <c:pt idx="346">
                  <c:v>7.8010000000000002</c:v>
                </c:pt>
                <c:pt idx="347">
                  <c:v>7.8090000000000002</c:v>
                </c:pt>
                <c:pt idx="348">
                  <c:v>7.8439999999999994</c:v>
                </c:pt>
                <c:pt idx="349">
                  <c:v>7.6609999999999996</c:v>
                </c:pt>
                <c:pt idx="350">
                  <c:v>7.5439999999999996</c:v>
                </c:pt>
                <c:pt idx="351">
                  <c:v>7.543000000000001</c:v>
                </c:pt>
                <c:pt idx="352">
                  <c:v>7.5179999999999989</c:v>
                </c:pt>
                <c:pt idx="353">
                  <c:v>7.5469999999999997</c:v>
                </c:pt>
                <c:pt idx="354">
                  <c:v>7.831999999999999</c:v>
                </c:pt>
                <c:pt idx="355">
                  <c:v>7.7189999999999994</c:v>
                </c:pt>
                <c:pt idx="356">
                  <c:v>7.63</c:v>
                </c:pt>
                <c:pt idx="357">
                  <c:v>7.6440000000000001</c:v>
                </c:pt>
                <c:pt idx="358">
                  <c:v>7.6479999999999988</c:v>
                </c:pt>
                <c:pt idx="359">
                  <c:v>7.6549999999999994</c:v>
                </c:pt>
                <c:pt idx="360">
                  <c:v>7.6629999999999994</c:v>
                </c:pt>
                <c:pt idx="361">
                  <c:v>7.5730000000000004</c:v>
                </c:pt>
                <c:pt idx="362">
                  <c:v>7.5920000000000005</c:v>
                </c:pt>
                <c:pt idx="363">
                  <c:v>7.56</c:v>
                </c:pt>
                <c:pt idx="364">
                  <c:v>7.5659999999999998</c:v>
                </c:pt>
                <c:pt idx="365">
                  <c:v>7.5849999999999991</c:v>
                </c:pt>
                <c:pt idx="366">
                  <c:v>7.8650000000000002</c:v>
                </c:pt>
                <c:pt idx="367">
                  <c:v>7.9749999999999996</c:v>
                </c:pt>
                <c:pt idx="368">
                  <c:v>7.9650000000000007</c:v>
                </c:pt>
                <c:pt idx="369">
                  <c:v>7.9109999999999996</c:v>
                </c:pt>
                <c:pt idx="370">
                  <c:v>7.944</c:v>
                </c:pt>
                <c:pt idx="371">
                  <c:v>7.9659999999999993</c:v>
                </c:pt>
                <c:pt idx="372">
                  <c:v>8.1479999999999997</c:v>
                </c:pt>
                <c:pt idx="373">
                  <c:v>7.58</c:v>
                </c:pt>
                <c:pt idx="374">
                  <c:v>7.6070000000000011</c:v>
                </c:pt>
                <c:pt idx="375">
                  <c:v>7.604000000000001</c:v>
                </c:pt>
                <c:pt idx="376">
                  <c:v>7.6360000000000001</c:v>
                </c:pt>
                <c:pt idx="377">
                  <c:v>7.6</c:v>
                </c:pt>
                <c:pt idx="378">
                  <c:v>7.6390000000000002</c:v>
                </c:pt>
                <c:pt idx="379">
                  <c:v>7.9</c:v>
                </c:pt>
                <c:pt idx="380">
                  <c:v>7.9320000000000004</c:v>
                </c:pt>
                <c:pt idx="381">
                  <c:v>7.8480000000000008</c:v>
                </c:pt>
                <c:pt idx="382">
                  <c:v>7.9470000000000001</c:v>
                </c:pt>
                <c:pt idx="383">
                  <c:v>7.9340000000000002</c:v>
                </c:pt>
                <c:pt idx="384">
                  <c:v>7.7799999999999994</c:v>
                </c:pt>
                <c:pt idx="385">
                  <c:v>7.7170000000000005</c:v>
                </c:pt>
                <c:pt idx="386">
                  <c:v>7.7380000000000013</c:v>
                </c:pt>
                <c:pt idx="387">
                  <c:v>7.7080000000000002</c:v>
                </c:pt>
                <c:pt idx="388">
                  <c:v>7.8739999999999997</c:v>
                </c:pt>
                <c:pt idx="389">
                  <c:v>7.742</c:v>
                </c:pt>
                <c:pt idx="390">
                  <c:v>7.8019999999999996</c:v>
                </c:pt>
                <c:pt idx="391">
                  <c:v>7.9429999999999996</c:v>
                </c:pt>
                <c:pt idx="392">
                  <c:v>7.8209999999999997</c:v>
                </c:pt>
                <c:pt idx="393">
                  <c:v>7.8310000000000004</c:v>
                </c:pt>
                <c:pt idx="394">
                  <c:v>7.7519999999999998</c:v>
                </c:pt>
                <c:pt idx="395">
                  <c:v>7.8109999999999999</c:v>
                </c:pt>
                <c:pt idx="396">
                  <c:v>7.7080000000000002</c:v>
                </c:pt>
                <c:pt idx="397">
                  <c:v>7.5890000000000004</c:v>
                </c:pt>
                <c:pt idx="398">
                  <c:v>7.4640000000000004</c:v>
                </c:pt>
                <c:pt idx="399">
                  <c:v>7.5190000000000001</c:v>
                </c:pt>
                <c:pt idx="400">
                  <c:v>7.4489999999999998</c:v>
                </c:pt>
                <c:pt idx="401">
                  <c:v>7.4809999999999999</c:v>
                </c:pt>
                <c:pt idx="402">
                  <c:v>7.4060000000000006</c:v>
                </c:pt>
                <c:pt idx="403">
                  <c:v>7.8600000000000012</c:v>
                </c:pt>
                <c:pt idx="404">
                  <c:v>7.6280000000000001</c:v>
                </c:pt>
                <c:pt idx="405">
                  <c:v>7.6849999999999996</c:v>
                </c:pt>
                <c:pt idx="406">
                  <c:v>7.6579999999999995</c:v>
                </c:pt>
                <c:pt idx="407">
                  <c:v>7.6639999999999997</c:v>
                </c:pt>
                <c:pt idx="408">
                  <c:v>7.6420000000000003</c:v>
                </c:pt>
                <c:pt idx="409">
                  <c:v>7.7030000000000003</c:v>
                </c:pt>
                <c:pt idx="410">
                  <c:v>7.6269999999999998</c:v>
                </c:pt>
                <c:pt idx="411">
                  <c:v>7.5529999999999999</c:v>
                </c:pt>
                <c:pt idx="412">
                  <c:v>7.5830000000000002</c:v>
                </c:pt>
                <c:pt idx="413">
                  <c:v>7.5529999999999999</c:v>
                </c:pt>
                <c:pt idx="414">
                  <c:v>7.5709999999999997</c:v>
                </c:pt>
                <c:pt idx="415">
                  <c:v>7.9939999999999998</c:v>
                </c:pt>
                <c:pt idx="416">
                  <c:v>8.0939999999999994</c:v>
                </c:pt>
                <c:pt idx="417">
                  <c:v>8.1029999999999998</c:v>
                </c:pt>
                <c:pt idx="418">
                  <c:v>7.9800000000000013</c:v>
                </c:pt>
                <c:pt idx="419">
                  <c:v>8.0609999999999999</c:v>
                </c:pt>
                <c:pt idx="420">
                  <c:v>7.9960000000000004</c:v>
                </c:pt>
                <c:pt idx="421">
                  <c:v>8.1210000000000004</c:v>
                </c:pt>
                <c:pt idx="422">
                  <c:v>7.6269999999999998</c:v>
                </c:pt>
                <c:pt idx="423">
                  <c:v>7.6399999999999988</c:v>
                </c:pt>
                <c:pt idx="424">
                  <c:v>7.6470000000000002</c:v>
                </c:pt>
                <c:pt idx="425">
                  <c:v>7.6310000000000002</c:v>
                </c:pt>
                <c:pt idx="426">
                  <c:v>7.63</c:v>
                </c:pt>
                <c:pt idx="427">
                  <c:v>7.6159999999999997</c:v>
                </c:pt>
                <c:pt idx="428">
                  <c:v>7.8570000000000011</c:v>
                </c:pt>
                <c:pt idx="429">
                  <c:v>7.8340000000000005</c:v>
                </c:pt>
                <c:pt idx="430">
                  <c:v>7.8310000000000004</c:v>
                </c:pt>
                <c:pt idx="431">
                  <c:v>7.8109999999999999</c:v>
                </c:pt>
                <c:pt idx="432">
                  <c:v>7.8220000000000001</c:v>
                </c:pt>
                <c:pt idx="433">
                  <c:v>7.6859999999999999</c:v>
                </c:pt>
                <c:pt idx="434">
                  <c:v>7.7859999999999996</c:v>
                </c:pt>
                <c:pt idx="435">
                  <c:v>7.6970000000000001</c:v>
                </c:pt>
                <c:pt idx="436">
                  <c:v>7.7279999999999998</c:v>
                </c:pt>
                <c:pt idx="437">
                  <c:v>7.6980000000000004</c:v>
                </c:pt>
                <c:pt idx="438">
                  <c:v>7.7900000000000009</c:v>
                </c:pt>
                <c:pt idx="439">
                  <c:v>8.0820000000000007</c:v>
                </c:pt>
                <c:pt idx="440">
                  <c:v>7.9290000000000003</c:v>
                </c:pt>
                <c:pt idx="441">
                  <c:v>7.8879999999999999</c:v>
                </c:pt>
                <c:pt idx="442">
                  <c:v>7.8890000000000002</c:v>
                </c:pt>
                <c:pt idx="443">
                  <c:v>7.8819999999999997</c:v>
                </c:pt>
                <c:pt idx="444">
                  <c:v>7.8719999999999999</c:v>
                </c:pt>
                <c:pt idx="445">
                  <c:v>7.918000000000001</c:v>
                </c:pt>
                <c:pt idx="446">
                  <c:v>7.8070000000000004</c:v>
                </c:pt>
                <c:pt idx="447">
                  <c:v>7.6609999999999996</c:v>
                </c:pt>
                <c:pt idx="448">
                  <c:v>7.6549999999999994</c:v>
                </c:pt>
                <c:pt idx="449">
                  <c:v>7.6369999999999987</c:v>
                </c:pt>
                <c:pt idx="450">
                  <c:v>7.6470000000000002</c:v>
                </c:pt>
                <c:pt idx="451">
                  <c:v>7.6269999999999998</c:v>
                </c:pt>
                <c:pt idx="452">
                  <c:v>8.0730000000000004</c:v>
                </c:pt>
                <c:pt idx="453">
                  <c:v>7.8529999999999998</c:v>
                </c:pt>
                <c:pt idx="454">
                  <c:v>7.8989999999999991</c:v>
                </c:pt>
                <c:pt idx="455">
                  <c:v>7.9049999999999994</c:v>
                </c:pt>
                <c:pt idx="456">
                  <c:v>7.9030000000000005</c:v>
                </c:pt>
                <c:pt idx="457">
                  <c:v>7.8940000000000001</c:v>
                </c:pt>
                <c:pt idx="458">
                  <c:v>7.7739999999999991</c:v>
                </c:pt>
                <c:pt idx="459">
                  <c:v>7.766</c:v>
                </c:pt>
                <c:pt idx="460">
                  <c:v>7.76</c:v>
                </c:pt>
                <c:pt idx="461">
                  <c:v>7.758</c:v>
                </c:pt>
                <c:pt idx="462">
                  <c:v>7.7810000000000006</c:v>
                </c:pt>
                <c:pt idx="463">
                  <c:v>7.5759999999999987</c:v>
                </c:pt>
                <c:pt idx="464">
                  <c:v>7.5629999999999997</c:v>
                </c:pt>
                <c:pt idx="465">
                  <c:v>7.5540000000000003</c:v>
                </c:pt>
                <c:pt idx="466">
                  <c:v>7.5469999999999997</c:v>
                </c:pt>
                <c:pt idx="467">
                  <c:v>7.5879999999999992</c:v>
                </c:pt>
                <c:pt idx="468">
                  <c:v>7.681</c:v>
                </c:pt>
                <c:pt idx="469">
                  <c:v>7.75</c:v>
                </c:pt>
                <c:pt idx="470">
                  <c:v>7.6609999999999996</c:v>
                </c:pt>
                <c:pt idx="471">
                  <c:v>7.641</c:v>
                </c:pt>
                <c:pt idx="472">
                  <c:v>7.6349999999999998</c:v>
                </c:pt>
                <c:pt idx="473">
                  <c:v>7.5990000000000011</c:v>
                </c:pt>
                <c:pt idx="474">
                  <c:v>7.6920000000000002</c:v>
                </c:pt>
                <c:pt idx="475">
                  <c:v>7.9069999999999991</c:v>
                </c:pt>
                <c:pt idx="476">
                  <c:v>7.4749999999999996</c:v>
                </c:pt>
                <c:pt idx="477">
                  <c:v>7.4420000000000002</c:v>
                </c:pt>
                <c:pt idx="478">
                  <c:v>7.4539999999999988</c:v>
                </c:pt>
                <c:pt idx="479">
                  <c:v>7.4629999999999992</c:v>
                </c:pt>
                <c:pt idx="480">
                  <c:v>7.4689999999999994</c:v>
                </c:pt>
                <c:pt idx="481">
                  <c:v>7.6959999999999997</c:v>
                </c:pt>
                <c:pt idx="482">
                  <c:v>7.7090000000000005</c:v>
                </c:pt>
                <c:pt idx="483">
                  <c:v>7.6950000000000003</c:v>
                </c:pt>
                <c:pt idx="484">
                  <c:v>7.6959999999999997</c:v>
                </c:pt>
                <c:pt idx="485">
                  <c:v>7.7060000000000004</c:v>
                </c:pt>
                <c:pt idx="486">
                  <c:v>7.7219999999999995</c:v>
                </c:pt>
                <c:pt idx="487">
                  <c:v>7.8879999999999999</c:v>
                </c:pt>
                <c:pt idx="488">
                  <c:v>8.2200000000000006</c:v>
                </c:pt>
                <c:pt idx="489">
                  <c:v>8.1620000000000008</c:v>
                </c:pt>
                <c:pt idx="490">
                  <c:v>8.0730000000000004</c:v>
                </c:pt>
                <c:pt idx="491">
                  <c:v>8.0440000000000005</c:v>
                </c:pt>
                <c:pt idx="492">
                  <c:v>8.141</c:v>
                </c:pt>
                <c:pt idx="493">
                  <c:v>8.0820000000000007</c:v>
                </c:pt>
                <c:pt idx="494">
                  <c:v>8.2940000000000005</c:v>
                </c:pt>
                <c:pt idx="495">
                  <c:v>7.8769999999999998</c:v>
                </c:pt>
                <c:pt idx="496">
                  <c:v>7.7769999999999992</c:v>
                </c:pt>
                <c:pt idx="497">
                  <c:v>7.7619999999999987</c:v>
                </c:pt>
                <c:pt idx="498">
                  <c:v>7.7739999999999991</c:v>
                </c:pt>
                <c:pt idx="499">
                  <c:v>7.7900000000000009</c:v>
                </c:pt>
                <c:pt idx="500">
                  <c:v>7.7140000000000004</c:v>
                </c:pt>
                <c:pt idx="501">
                  <c:v>8.0950000000000006</c:v>
                </c:pt>
                <c:pt idx="502">
                  <c:v>7.9809999999999999</c:v>
                </c:pt>
                <c:pt idx="503">
                  <c:v>7.9550000000000001</c:v>
                </c:pt>
                <c:pt idx="504">
                  <c:v>8.0790000000000006</c:v>
                </c:pt>
                <c:pt idx="505">
                  <c:v>7.8710000000000004</c:v>
                </c:pt>
                <c:pt idx="506">
                  <c:v>7.9409999999999998</c:v>
                </c:pt>
                <c:pt idx="507">
                  <c:v>8.0229999999999997</c:v>
                </c:pt>
                <c:pt idx="508">
                  <c:v>7.8689999999999998</c:v>
                </c:pt>
                <c:pt idx="509">
                  <c:v>7.831999999999999</c:v>
                </c:pt>
                <c:pt idx="510">
                  <c:v>7.9320000000000004</c:v>
                </c:pt>
                <c:pt idx="511">
                  <c:v>8.0410000000000004</c:v>
                </c:pt>
                <c:pt idx="512">
                  <c:v>7.9329999999999998</c:v>
                </c:pt>
                <c:pt idx="513">
                  <c:v>8.0039999999999996</c:v>
                </c:pt>
                <c:pt idx="514">
                  <c:v>8.0470000000000006</c:v>
                </c:pt>
                <c:pt idx="515">
                  <c:v>7.9989999999999997</c:v>
                </c:pt>
                <c:pt idx="516">
                  <c:v>8.0150000000000006</c:v>
                </c:pt>
                <c:pt idx="517">
                  <c:v>8.0380000000000003</c:v>
                </c:pt>
                <c:pt idx="518">
                  <c:v>8.0920000000000005</c:v>
                </c:pt>
                <c:pt idx="519">
                  <c:v>7.8259999999999987</c:v>
                </c:pt>
                <c:pt idx="520">
                  <c:v>7.702</c:v>
                </c:pt>
                <c:pt idx="521">
                  <c:v>7.7150000000000007</c:v>
                </c:pt>
                <c:pt idx="522">
                  <c:v>7.7159999999999993</c:v>
                </c:pt>
                <c:pt idx="523">
                  <c:v>7.7030000000000003</c:v>
                </c:pt>
                <c:pt idx="524">
                  <c:v>7.6909999999999998</c:v>
                </c:pt>
                <c:pt idx="525">
                  <c:v>7.7810000000000006</c:v>
                </c:pt>
                <c:pt idx="526">
                  <c:v>7.8049999999999997</c:v>
                </c:pt>
                <c:pt idx="527">
                  <c:v>7.8120000000000003</c:v>
                </c:pt>
                <c:pt idx="528">
                  <c:v>7.8010000000000002</c:v>
                </c:pt>
                <c:pt idx="529">
                  <c:v>8.032</c:v>
                </c:pt>
                <c:pt idx="530">
                  <c:v>7.8570000000000011</c:v>
                </c:pt>
                <c:pt idx="531">
                  <c:v>7.8490000000000011</c:v>
                </c:pt>
                <c:pt idx="532">
                  <c:v>7.8179999999999996</c:v>
                </c:pt>
                <c:pt idx="533">
                  <c:v>7.8689999999999998</c:v>
                </c:pt>
                <c:pt idx="534">
                  <c:v>7.8439999999999994</c:v>
                </c:pt>
                <c:pt idx="535">
                  <c:v>7.867</c:v>
                </c:pt>
                <c:pt idx="536">
                  <c:v>7.9</c:v>
                </c:pt>
                <c:pt idx="537">
                  <c:v>7.8469999999999995</c:v>
                </c:pt>
                <c:pt idx="538">
                  <c:v>7.8879999999999999</c:v>
                </c:pt>
                <c:pt idx="539">
                  <c:v>7.8979999999999988</c:v>
                </c:pt>
                <c:pt idx="540">
                  <c:v>7.9159999999999995</c:v>
                </c:pt>
                <c:pt idx="541">
                  <c:v>7.7990000000000013</c:v>
                </c:pt>
                <c:pt idx="542">
                  <c:v>7.5299999999999994</c:v>
                </c:pt>
                <c:pt idx="543">
                  <c:v>7.5679999999999996</c:v>
                </c:pt>
                <c:pt idx="544">
                  <c:v>7.5900000000000007</c:v>
                </c:pt>
                <c:pt idx="545">
                  <c:v>7.68</c:v>
                </c:pt>
                <c:pt idx="546">
                  <c:v>7.6470000000000002</c:v>
                </c:pt>
                <c:pt idx="547">
                  <c:v>7.6219999999999999</c:v>
                </c:pt>
                <c:pt idx="548">
                  <c:v>7.6599999999999993</c:v>
                </c:pt>
                <c:pt idx="549">
                  <c:v>7.5739999999999998</c:v>
                </c:pt>
                <c:pt idx="550">
                  <c:v>7.6230000000000002</c:v>
                </c:pt>
                <c:pt idx="551">
                  <c:v>7.6519999999999992</c:v>
                </c:pt>
                <c:pt idx="552">
                  <c:v>7.6159999999999997</c:v>
                </c:pt>
                <c:pt idx="553">
                  <c:v>7.6289999999999996</c:v>
                </c:pt>
                <c:pt idx="554">
                  <c:v>7.8019999999999996</c:v>
                </c:pt>
                <c:pt idx="555">
                  <c:v>7.6289999999999996</c:v>
                </c:pt>
                <c:pt idx="556">
                  <c:v>7.7039999999999988</c:v>
                </c:pt>
                <c:pt idx="557">
                  <c:v>7.8379999999999992</c:v>
                </c:pt>
                <c:pt idx="558">
                  <c:v>7.7350000000000012</c:v>
                </c:pt>
                <c:pt idx="559">
                  <c:v>7.7159999999999993</c:v>
                </c:pt>
                <c:pt idx="560">
                  <c:v>7.8170000000000002</c:v>
                </c:pt>
                <c:pt idx="561">
                  <c:v>7.7249999999999996</c:v>
                </c:pt>
                <c:pt idx="562">
                  <c:v>7.6980000000000004</c:v>
                </c:pt>
                <c:pt idx="563">
                  <c:v>7.6560000000000006</c:v>
                </c:pt>
                <c:pt idx="564">
                  <c:v>7.6020000000000012</c:v>
                </c:pt>
                <c:pt idx="565">
                  <c:v>7.6740000000000013</c:v>
                </c:pt>
                <c:pt idx="566">
                  <c:v>7.492</c:v>
                </c:pt>
                <c:pt idx="567">
                  <c:v>7.31</c:v>
                </c:pt>
                <c:pt idx="568">
                  <c:v>7.3600000000000012</c:v>
                </c:pt>
                <c:pt idx="569">
                  <c:v>7.3289999999999988</c:v>
                </c:pt>
                <c:pt idx="570">
                  <c:v>7.3029999999999999</c:v>
                </c:pt>
                <c:pt idx="571">
                  <c:v>7.2879999999999994</c:v>
                </c:pt>
                <c:pt idx="572">
                  <c:v>7.6470000000000002</c:v>
                </c:pt>
                <c:pt idx="573">
                  <c:v>7.4429999999999996</c:v>
                </c:pt>
                <c:pt idx="574">
                  <c:v>7.456999999999999</c:v>
                </c:pt>
                <c:pt idx="575">
                  <c:v>7.4450000000000003</c:v>
                </c:pt>
                <c:pt idx="576">
                  <c:v>7.3819999999999997</c:v>
                </c:pt>
                <c:pt idx="577">
                  <c:v>7.44</c:v>
                </c:pt>
                <c:pt idx="578">
                  <c:v>7.604000000000001</c:v>
                </c:pt>
                <c:pt idx="579">
                  <c:v>7.456999999999999</c:v>
                </c:pt>
                <c:pt idx="580">
                  <c:v>7.516</c:v>
                </c:pt>
                <c:pt idx="581">
                  <c:v>7.4509999999999987</c:v>
                </c:pt>
                <c:pt idx="582">
                  <c:v>7.4450000000000003</c:v>
                </c:pt>
                <c:pt idx="583">
                  <c:v>7.4809999999999999</c:v>
                </c:pt>
                <c:pt idx="584">
                  <c:v>7.6989999999999998</c:v>
                </c:pt>
                <c:pt idx="585">
                  <c:v>7.7510000000000003</c:v>
                </c:pt>
                <c:pt idx="586">
                  <c:v>7.76</c:v>
                </c:pt>
                <c:pt idx="587">
                  <c:v>7.7530000000000001</c:v>
                </c:pt>
                <c:pt idx="588">
                  <c:v>7.6959999999999997</c:v>
                </c:pt>
                <c:pt idx="589">
                  <c:v>7.6920000000000002</c:v>
                </c:pt>
                <c:pt idx="590">
                  <c:v>7.7539999999999996</c:v>
                </c:pt>
                <c:pt idx="591">
                  <c:v>7.4670000000000005</c:v>
                </c:pt>
                <c:pt idx="592">
                  <c:v>7.492</c:v>
                </c:pt>
                <c:pt idx="593">
                  <c:v>7.4629999999999992</c:v>
                </c:pt>
                <c:pt idx="594">
                  <c:v>7.4459999999999997</c:v>
                </c:pt>
                <c:pt idx="595">
                  <c:v>7.4290000000000003</c:v>
                </c:pt>
                <c:pt idx="596">
                  <c:v>7.4340000000000002</c:v>
                </c:pt>
                <c:pt idx="597">
                  <c:v>7.6139999999999999</c:v>
                </c:pt>
                <c:pt idx="598">
                  <c:v>7.6719999999999997</c:v>
                </c:pt>
                <c:pt idx="599">
                  <c:v>7.6349999999999998</c:v>
                </c:pt>
                <c:pt idx="600">
                  <c:v>7.5950000000000006</c:v>
                </c:pt>
                <c:pt idx="601">
                  <c:v>7.596000000000001</c:v>
                </c:pt>
                <c:pt idx="602">
                  <c:v>7.6020000000000012</c:v>
                </c:pt>
                <c:pt idx="603">
                  <c:v>7.6050000000000013</c:v>
                </c:pt>
                <c:pt idx="604">
                  <c:v>7.6369999999999987</c:v>
                </c:pt>
                <c:pt idx="605">
                  <c:v>7.6289999999999996</c:v>
                </c:pt>
                <c:pt idx="606">
                  <c:v>7.596000000000001</c:v>
                </c:pt>
                <c:pt idx="607">
                  <c:v>7.5939999999999994</c:v>
                </c:pt>
                <c:pt idx="608">
                  <c:v>7.6289999999999996</c:v>
                </c:pt>
                <c:pt idx="609">
                  <c:v>7.6239999999999997</c:v>
                </c:pt>
                <c:pt idx="610">
                  <c:v>7.6890000000000001</c:v>
                </c:pt>
                <c:pt idx="611">
                  <c:v>7.6139999999999999</c:v>
                </c:pt>
                <c:pt idx="612">
                  <c:v>7.5650000000000004</c:v>
                </c:pt>
                <c:pt idx="613">
                  <c:v>7.5650000000000004</c:v>
                </c:pt>
                <c:pt idx="614">
                  <c:v>7.6689999999999996</c:v>
                </c:pt>
                <c:pt idx="615">
                  <c:v>7.3439999999999994</c:v>
                </c:pt>
                <c:pt idx="616">
                  <c:v>7.3349999999999991</c:v>
                </c:pt>
                <c:pt idx="617">
                  <c:v>7.35</c:v>
                </c:pt>
                <c:pt idx="618">
                  <c:v>7.3239999999999998</c:v>
                </c:pt>
                <c:pt idx="619">
                  <c:v>7.3259999999999987</c:v>
                </c:pt>
                <c:pt idx="620">
                  <c:v>7.3289999999999988</c:v>
                </c:pt>
                <c:pt idx="621">
                  <c:v>7.4610000000000003</c:v>
                </c:pt>
                <c:pt idx="622">
                  <c:v>7.4850000000000012</c:v>
                </c:pt>
                <c:pt idx="623">
                  <c:v>7.4659999999999993</c:v>
                </c:pt>
                <c:pt idx="624">
                  <c:v>7.4409999999999998</c:v>
                </c:pt>
                <c:pt idx="625">
                  <c:v>7.4640000000000004</c:v>
                </c:pt>
                <c:pt idx="626">
                  <c:v>7.5469999999999997</c:v>
                </c:pt>
                <c:pt idx="627">
                  <c:v>7.5310000000000006</c:v>
                </c:pt>
                <c:pt idx="628">
                  <c:v>7.520999999999999</c:v>
                </c:pt>
                <c:pt idx="629">
                  <c:v>7.4770000000000012</c:v>
                </c:pt>
                <c:pt idx="630">
                  <c:v>7.4670000000000005</c:v>
                </c:pt>
                <c:pt idx="631">
                  <c:v>7.5039999999999996</c:v>
                </c:pt>
                <c:pt idx="632">
                  <c:v>7.7129999999999992</c:v>
                </c:pt>
                <c:pt idx="633">
                  <c:v>7.8439999999999994</c:v>
                </c:pt>
                <c:pt idx="634">
                  <c:v>7.8120000000000003</c:v>
                </c:pt>
                <c:pt idx="635">
                  <c:v>7.7610000000000001</c:v>
                </c:pt>
                <c:pt idx="636">
                  <c:v>7.7759999999999989</c:v>
                </c:pt>
                <c:pt idx="637">
                  <c:v>7.7530000000000001</c:v>
                </c:pt>
                <c:pt idx="638">
                  <c:v>7.7900000000000009</c:v>
                </c:pt>
                <c:pt idx="639">
                  <c:v>7.479000000000001</c:v>
                </c:pt>
                <c:pt idx="640">
                  <c:v>7.4889999999999999</c:v>
                </c:pt>
                <c:pt idx="641">
                  <c:v>7.4719999999999995</c:v>
                </c:pt>
                <c:pt idx="642">
                  <c:v>7.4719999999999995</c:v>
                </c:pt>
                <c:pt idx="643">
                  <c:v>7.5069999999999997</c:v>
                </c:pt>
                <c:pt idx="644">
                  <c:v>7.5</c:v>
                </c:pt>
                <c:pt idx="645">
                  <c:v>7.7159999999999993</c:v>
                </c:pt>
                <c:pt idx="646">
                  <c:v>7.6599999999999993</c:v>
                </c:pt>
                <c:pt idx="647">
                  <c:v>7.6139999999999999</c:v>
                </c:pt>
                <c:pt idx="648">
                  <c:v>7.6230000000000002</c:v>
                </c:pt>
                <c:pt idx="649">
                  <c:v>7.6560000000000006</c:v>
                </c:pt>
                <c:pt idx="650">
                  <c:v>7.6489999999999991</c:v>
                </c:pt>
                <c:pt idx="651">
                  <c:v>7.74</c:v>
                </c:pt>
                <c:pt idx="652">
                  <c:v>7.69</c:v>
                </c:pt>
                <c:pt idx="653">
                  <c:v>7.6310000000000002</c:v>
                </c:pt>
                <c:pt idx="654">
                  <c:v>7.6719999999999997</c:v>
                </c:pt>
                <c:pt idx="655">
                  <c:v>7.6740000000000013</c:v>
                </c:pt>
                <c:pt idx="656">
                  <c:v>7.7050000000000001</c:v>
                </c:pt>
                <c:pt idx="657">
                  <c:v>7.7460000000000004</c:v>
                </c:pt>
                <c:pt idx="658">
                  <c:v>7.903999999999999</c:v>
                </c:pt>
                <c:pt idx="659">
                  <c:v>7.8609999999999998</c:v>
                </c:pt>
                <c:pt idx="660">
                  <c:v>7.8529999999999998</c:v>
                </c:pt>
                <c:pt idx="661">
                  <c:v>7.8090000000000002</c:v>
                </c:pt>
                <c:pt idx="662">
                  <c:v>7.7759999999999989</c:v>
                </c:pt>
                <c:pt idx="663">
                  <c:v>7.8689999999999998</c:v>
                </c:pt>
                <c:pt idx="664">
                  <c:v>7.5299999999999994</c:v>
                </c:pt>
                <c:pt idx="665">
                  <c:v>7.6470000000000002</c:v>
                </c:pt>
                <c:pt idx="666">
                  <c:v>7.5879999999999992</c:v>
                </c:pt>
                <c:pt idx="667">
                  <c:v>7.5909999999999993</c:v>
                </c:pt>
                <c:pt idx="668">
                  <c:v>7.5439999999999996</c:v>
                </c:pt>
                <c:pt idx="669">
                  <c:v>7.5549999999999997</c:v>
                </c:pt>
                <c:pt idx="670">
                  <c:v>7.6950000000000003</c:v>
                </c:pt>
                <c:pt idx="671">
                  <c:v>7.7539999999999996</c:v>
                </c:pt>
                <c:pt idx="672">
                  <c:v>7.7189999999999994</c:v>
                </c:pt>
                <c:pt idx="673">
                  <c:v>7.7430000000000003</c:v>
                </c:pt>
                <c:pt idx="674">
                  <c:v>7.706999999999999</c:v>
                </c:pt>
                <c:pt idx="675">
                  <c:v>7.7140000000000004</c:v>
                </c:pt>
                <c:pt idx="676">
                  <c:v>7.6970000000000001</c:v>
                </c:pt>
                <c:pt idx="677">
                  <c:v>7.7530000000000001</c:v>
                </c:pt>
                <c:pt idx="678">
                  <c:v>7.7510000000000003</c:v>
                </c:pt>
                <c:pt idx="679">
                  <c:v>7.7249999999999996</c:v>
                </c:pt>
                <c:pt idx="680">
                  <c:v>7.6890000000000001</c:v>
                </c:pt>
                <c:pt idx="681">
                  <c:v>7.7380000000000013</c:v>
                </c:pt>
                <c:pt idx="682">
                  <c:v>8.0950000000000006</c:v>
                </c:pt>
                <c:pt idx="683">
                  <c:v>8.1319999999999997</c:v>
                </c:pt>
                <c:pt idx="684">
                  <c:v>8.1379999999999999</c:v>
                </c:pt>
                <c:pt idx="685">
                  <c:v>8.0820000000000007</c:v>
                </c:pt>
                <c:pt idx="686">
                  <c:v>8.1259999999999994</c:v>
                </c:pt>
                <c:pt idx="687">
                  <c:v>8.016</c:v>
                </c:pt>
                <c:pt idx="688">
                  <c:v>7.8860000000000001</c:v>
                </c:pt>
                <c:pt idx="689">
                  <c:v>7.8070000000000004</c:v>
                </c:pt>
                <c:pt idx="690">
                  <c:v>7.7990000000000013</c:v>
                </c:pt>
                <c:pt idx="691">
                  <c:v>7.7960000000000012</c:v>
                </c:pt>
                <c:pt idx="692">
                  <c:v>7.7799999999999994</c:v>
                </c:pt>
                <c:pt idx="693">
                  <c:v>8.0990000000000002</c:v>
                </c:pt>
                <c:pt idx="694">
                  <c:v>7.9770000000000012</c:v>
                </c:pt>
                <c:pt idx="695">
                  <c:v>7.9779999999999998</c:v>
                </c:pt>
                <c:pt idx="696">
                  <c:v>7.9680000000000009</c:v>
                </c:pt>
                <c:pt idx="697">
                  <c:v>7.9820000000000011</c:v>
                </c:pt>
                <c:pt idx="698">
                  <c:v>7.9320000000000004</c:v>
                </c:pt>
                <c:pt idx="699">
                  <c:v>8.1180000000000003</c:v>
                </c:pt>
                <c:pt idx="700">
                  <c:v>8.0129999999999999</c:v>
                </c:pt>
                <c:pt idx="701">
                  <c:v>7.9930000000000003</c:v>
                </c:pt>
                <c:pt idx="702">
                  <c:v>8.0060000000000002</c:v>
                </c:pt>
                <c:pt idx="703">
                  <c:v>7.9470000000000001</c:v>
                </c:pt>
                <c:pt idx="704">
                  <c:v>7.9650000000000007</c:v>
                </c:pt>
                <c:pt idx="705">
                  <c:v>7.8310000000000004</c:v>
                </c:pt>
                <c:pt idx="706">
                  <c:v>7.75</c:v>
                </c:pt>
                <c:pt idx="707">
                  <c:v>7.7300000000000013</c:v>
                </c:pt>
                <c:pt idx="708">
                  <c:v>7.7309999999999999</c:v>
                </c:pt>
                <c:pt idx="709">
                  <c:v>7.7489999999999997</c:v>
                </c:pt>
                <c:pt idx="710">
                  <c:v>7.7759999999999989</c:v>
                </c:pt>
                <c:pt idx="711">
                  <c:v>7.8230000000000004</c:v>
                </c:pt>
                <c:pt idx="712">
                  <c:v>7.4599999999999991</c:v>
                </c:pt>
                <c:pt idx="713">
                  <c:v>7.4670000000000005</c:v>
                </c:pt>
                <c:pt idx="714">
                  <c:v>7.4480000000000004</c:v>
                </c:pt>
                <c:pt idx="715">
                  <c:v>7.4629999999999992</c:v>
                </c:pt>
                <c:pt idx="716">
                  <c:v>7.4939999999999998</c:v>
                </c:pt>
                <c:pt idx="717">
                  <c:v>7.5319999999999991</c:v>
                </c:pt>
                <c:pt idx="718">
                  <c:v>7.6779999999999999</c:v>
                </c:pt>
                <c:pt idx="719">
                  <c:v>7.645999999999999</c:v>
                </c:pt>
                <c:pt idx="720">
                  <c:v>7.6920000000000002</c:v>
                </c:pt>
                <c:pt idx="721">
                  <c:v>7.6440000000000001</c:v>
                </c:pt>
                <c:pt idx="722">
                  <c:v>7.6790000000000003</c:v>
                </c:pt>
                <c:pt idx="723">
                  <c:v>7.6879999999999997</c:v>
                </c:pt>
                <c:pt idx="724">
                  <c:v>7.68</c:v>
                </c:pt>
                <c:pt idx="725">
                  <c:v>7.6509999999999989</c:v>
                </c:pt>
                <c:pt idx="726">
                  <c:v>7.6980000000000004</c:v>
                </c:pt>
                <c:pt idx="727">
                  <c:v>7.7200000000000006</c:v>
                </c:pt>
                <c:pt idx="728">
                  <c:v>7.68</c:v>
                </c:pt>
                <c:pt idx="729">
                  <c:v>7.7450000000000001</c:v>
                </c:pt>
                <c:pt idx="730">
                  <c:v>7.6109999999999998</c:v>
                </c:pt>
                <c:pt idx="731">
                  <c:v>7.6289999999999996</c:v>
                </c:pt>
                <c:pt idx="732">
                  <c:v>7.6180000000000003</c:v>
                </c:pt>
                <c:pt idx="733">
                  <c:v>7.6390000000000002</c:v>
                </c:pt>
                <c:pt idx="734">
                  <c:v>7.6530000000000005</c:v>
                </c:pt>
                <c:pt idx="735">
                  <c:v>7.6719999999999997</c:v>
                </c:pt>
                <c:pt idx="736">
                  <c:v>7.7159999999999993</c:v>
                </c:pt>
                <c:pt idx="737">
                  <c:v>7.4260000000000002</c:v>
                </c:pt>
                <c:pt idx="738">
                  <c:v>7.4390000000000001</c:v>
                </c:pt>
                <c:pt idx="739">
                  <c:v>7.456999999999999</c:v>
                </c:pt>
                <c:pt idx="740">
                  <c:v>7.471000000000001</c:v>
                </c:pt>
                <c:pt idx="741">
                  <c:v>7.456999999999999</c:v>
                </c:pt>
                <c:pt idx="742">
                  <c:v>7.479000000000001</c:v>
                </c:pt>
                <c:pt idx="743">
                  <c:v>7.6369999999999987</c:v>
                </c:pt>
                <c:pt idx="744">
                  <c:v>7.6109999999999998</c:v>
                </c:pt>
                <c:pt idx="745">
                  <c:v>7.6399999999999988</c:v>
                </c:pt>
                <c:pt idx="746">
                  <c:v>7.645999999999999</c:v>
                </c:pt>
                <c:pt idx="747">
                  <c:v>7.6760000000000002</c:v>
                </c:pt>
                <c:pt idx="748">
                  <c:v>7.6879999999999997</c:v>
                </c:pt>
                <c:pt idx="749">
                  <c:v>7.6390000000000002</c:v>
                </c:pt>
                <c:pt idx="750">
                  <c:v>7.6379999999999999</c:v>
                </c:pt>
                <c:pt idx="751">
                  <c:v>7.633</c:v>
                </c:pt>
                <c:pt idx="752">
                  <c:v>7.6519999999999992</c:v>
                </c:pt>
                <c:pt idx="753">
                  <c:v>7.6349999999999998</c:v>
                </c:pt>
                <c:pt idx="754">
                  <c:v>7.6650000000000009</c:v>
                </c:pt>
                <c:pt idx="755">
                  <c:v>7.8739999999999997</c:v>
                </c:pt>
                <c:pt idx="756">
                  <c:v>7.9670000000000005</c:v>
                </c:pt>
                <c:pt idx="757">
                  <c:v>7.8349999999999991</c:v>
                </c:pt>
                <c:pt idx="758">
                  <c:v>7.8150000000000004</c:v>
                </c:pt>
                <c:pt idx="759">
                  <c:v>7.8140000000000001</c:v>
                </c:pt>
                <c:pt idx="760">
                  <c:v>7.8710000000000004</c:v>
                </c:pt>
                <c:pt idx="761">
                  <c:v>7.8989999999999991</c:v>
                </c:pt>
                <c:pt idx="762">
                  <c:v>7.7549999999999999</c:v>
                </c:pt>
                <c:pt idx="763">
                  <c:v>7.69</c:v>
                </c:pt>
                <c:pt idx="764">
                  <c:v>7.6989999999999998</c:v>
                </c:pt>
                <c:pt idx="765">
                  <c:v>7.7</c:v>
                </c:pt>
                <c:pt idx="766">
                  <c:v>7.6760000000000002</c:v>
                </c:pt>
                <c:pt idx="767">
                  <c:v>7.653999999999999</c:v>
                </c:pt>
                <c:pt idx="768">
                  <c:v>7.9129999999999994</c:v>
                </c:pt>
                <c:pt idx="769">
                  <c:v>7.8</c:v>
                </c:pt>
                <c:pt idx="770">
                  <c:v>7.831999999999999</c:v>
                </c:pt>
                <c:pt idx="771">
                  <c:v>7.8170000000000002</c:v>
                </c:pt>
                <c:pt idx="772">
                  <c:v>7.8120000000000003</c:v>
                </c:pt>
                <c:pt idx="773">
                  <c:v>7.8150000000000004</c:v>
                </c:pt>
                <c:pt idx="774">
                  <c:v>7.952</c:v>
                </c:pt>
                <c:pt idx="775">
                  <c:v>7.8490000000000011</c:v>
                </c:pt>
                <c:pt idx="776">
                  <c:v>7.827</c:v>
                </c:pt>
                <c:pt idx="777">
                  <c:v>7.8209999999999997</c:v>
                </c:pt>
                <c:pt idx="778">
                  <c:v>7.8420000000000005</c:v>
                </c:pt>
                <c:pt idx="779">
                  <c:v>7.831999999999999</c:v>
                </c:pt>
                <c:pt idx="780">
                  <c:v>7.82</c:v>
                </c:pt>
                <c:pt idx="781">
                  <c:v>7.8920000000000003</c:v>
                </c:pt>
                <c:pt idx="782">
                  <c:v>7.81</c:v>
                </c:pt>
                <c:pt idx="783">
                  <c:v>7.8070000000000004</c:v>
                </c:pt>
                <c:pt idx="784">
                  <c:v>7.8550000000000013</c:v>
                </c:pt>
                <c:pt idx="785">
                  <c:v>7.8929999999999989</c:v>
                </c:pt>
                <c:pt idx="786">
                  <c:v>7.9060000000000006</c:v>
                </c:pt>
                <c:pt idx="787">
                  <c:v>7.76</c:v>
                </c:pt>
                <c:pt idx="788">
                  <c:v>7.8220000000000001</c:v>
                </c:pt>
                <c:pt idx="789">
                  <c:v>7.7750000000000004</c:v>
                </c:pt>
                <c:pt idx="790">
                  <c:v>7.7990000000000013</c:v>
                </c:pt>
                <c:pt idx="791">
                  <c:v>7.7900000000000009</c:v>
                </c:pt>
                <c:pt idx="792">
                  <c:v>7.85</c:v>
                </c:pt>
                <c:pt idx="793">
                  <c:v>7.8289999999999988</c:v>
                </c:pt>
                <c:pt idx="794">
                  <c:v>7.895999999999999</c:v>
                </c:pt>
                <c:pt idx="795">
                  <c:v>7.8600000000000012</c:v>
                </c:pt>
                <c:pt idx="796">
                  <c:v>7.8390000000000004</c:v>
                </c:pt>
                <c:pt idx="797">
                  <c:v>7.8869999999999987</c:v>
                </c:pt>
                <c:pt idx="798">
                  <c:v>7.9099999999999993</c:v>
                </c:pt>
                <c:pt idx="799">
                  <c:v>7.8379999999999992</c:v>
                </c:pt>
                <c:pt idx="800">
                  <c:v>7.8209999999999997</c:v>
                </c:pt>
                <c:pt idx="801">
                  <c:v>7.8209999999999997</c:v>
                </c:pt>
                <c:pt idx="802">
                  <c:v>7.8550000000000013</c:v>
                </c:pt>
                <c:pt idx="803">
                  <c:v>7.8239999999999998</c:v>
                </c:pt>
                <c:pt idx="804">
                  <c:v>7.8789999999999996</c:v>
                </c:pt>
                <c:pt idx="805">
                  <c:v>7.6379999999999999</c:v>
                </c:pt>
                <c:pt idx="806">
                  <c:v>7.7180000000000009</c:v>
                </c:pt>
                <c:pt idx="807">
                  <c:v>7.6440000000000001</c:v>
                </c:pt>
                <c:pt idx="808">
                  <c:v>7.5909999999999993</c:v>
                </c:pt>
                <c:pt idx="809">
                  <c:v>7.6020000000000012</c:v>
                </c:pt>
                <c:pt idx="810">
                  <c:v>7.5789999999999988</c:v>
                </c:pt>
                <c:pt idx="811">
                  <c:v>7.6569999999999991</c:v>
                </c:pt>
                <c:pt idx="812">
                  <c:v>7.58</c:v>
                </c:pt>
                <c:pt idx="813">
                  <c:v>7.6349999999999998</c:v>
                </c:pt>
                <c:pt idx="814">
                  <c:v>7.6210000000000004</c:v>
                </c:pt>
                <c:pt idx="815">
                  <c:v>7.5379999999999994</c:v>
                </c:pt>
                <c:pt idx="816">
                  <c:v>7.5379999999999994</c:v>
                </c:pt>
                <c:pt idx="817">
                  <c:v>7.5220000000000002</c:v>
                </c:pt>
                <c:pt idx="818">
                  <c:v>7.7150000000000007</c:v>
                </c:pt>
                <c:pt idx="819">
                  <c:v>7.673</c:v>
                </c:pt>
                <c:pt idx="820">
                  <c:v>7.62</c:v>
                </c:pt>
                <c:pt idx="821">
                  <c:v>7.5950000000000006</c:v>
                </c:pt>
                <c:pt idx="822">
                  <c:v>7.5789999999999988</c:v>
                </c:pt>
                <c:pt idx="823">
                  <c:v>7.5830000000000002</c:v>
                </c:pt>
                <c:pt idx="824">
                  <c:v>7.7380000000000013</c:v>
                </c:pt>
                <c:pt idx="825">
                  <c:v>7.6639999999999997</c:v>
                </c:pt>
                <c:pt idx="826">
                  <c:v>7.6150000000000002</c:v>
                </c:pt>
                <c:pt idx="827">
                  <c:v>7.5879999999999992</c:v>
                </c:pt>
                <c:pt idx="828">
                  <c:v>7.6050000000000013</c:v>
                </c:pt>
                <c:pt idx="829">
                  <c:v>7.6210000000000004</c:v>
                </c:pt>
                <c:pt idx="830">
                  <c:v>7.7469999999999999</c:v>
                </c:pt>
                <c:pt idx="831">
                  <c:v>7.7555000000000005</c:v>
                </c:pt>
                <c:pt idx="832">
                  <c:v>7.7695000000000007</c:v>
                </c:pt>
                <c:pt idx="833">
                  <c:v>7.7535000000000007</c:v>
                </c:pt>
                <c:pt idx="834">
                  <c:v>7.7274999999999991</c:v>
                </c:pt>
                <c:pt idx="835">
                  <c:v>7.7389999999999999</c:v>
                </c:pt>
                <c:pt idx="836">
                  <c:v>7.8289999999999988</c:v>
                </c:pt>
                <c:pt idx="837">
                  <c:v>7.8224999999999998</c:v>
                </c:pt>
                <c:pt idx="838">
                  <c:v>7.7054999999999989</c:v>
                </c:pt>
                <c:pt idx="839">
                  <c:v>7.6935000000000002</c:v>
                </c:pt>
                <c:pt idx="840">
                  <c:v>7.7324999999999999</c:v>
                </c:pt>
                <c:pt idx="841">
                  <c:v>7.7649999999999988</c:v>
                </c:pt>
                <c:pt idx="842">
                  <c:v>7.6579999999999995</c:v>
                </c:pt>
                <c:pt idx="843">
                  <c:v>7.8860000000000001</c:v>
                </c:pt>
                <c:pt idx="844">
                  <c:v>7.7204999999999986</c:v>
                </c:pt>
                <c:pt idx="845">
                  <c:v>7.7039999999999988</c:v>
                </c:pt>
                <c:pt idx="846">
                  <c:v>7.7309999999999999</c:v>
                </c:pt>
                <c:pt idx="847">
                  <c:v>7.7569999999999997</c:v>
                </c:pt>
                <c:pt idx="848">
                  <c:v>7.8054999999999994</c:v>
                </c:pt>
                <c:pt idx="849">
                  <c:v>7.8545000000000016</c:v>
                </c:pt>
                <c:pt idx="850">
                  <c:v>7.7219999999999986</c:v>
                </c:pt>
                <c:pt idx="851">
                  <c:v>7.7430000000000003</c:v>
                </c:pt>
                <c:pt idx="852">
                  <c:v>7.7574999999999985</c:v>
                </c:pt>
                <c:pt idx="853">
                  <c:v>7.7665000000000006</c:v>
                </c:pt>
                <c:pt idx="854">
                  <c:v>7.7699999999999987</c:v>
                </c:pt>
                <c:pt idx="855">
                  <c:v>7.6579999999999995</c:v>
                </c:pt>
                <c:pt idx="856">
                  <c:v>7.7819999999999991</c:v>
                </c:pt>
                <c:pt idx="857">
                  <c:v>7.6769999999999996</c:v>
                </c:pt>
                <c:pt idx="858">
                  <c:v>7.6929999999999996</c:v>
                </c:pt>
                <c:pt idx="859">
                  <c:v>7.6980000000000004</c:v>
                </c:pt>
                <c:pt idx="860">
                  <c:v>7.702</c:v>
                </c:pt>
                <c:pt idx="861">
                  <c:v>7.7450000000000001</c:v>
                </c:pt>
                <c:pt idx="862">
                  <c:v>7.5969999999999995</c:v>
                </c:pt>
                <c:pt idx="863">
                  <c:v>7.6139999999999999</c:v>
                </c:pt>
                <c:pt idx="864">
                  <c:v>7.5950000000000006</c:v>
                </c:pt>
                <c:pt idx="865">
                  <c:v>7.617</c:v>
                </c:pt>
                <c:pt idx="866">
                  <c:v>7.6180000000000003</c:v>
                </c:pt>
                <c:pt idx="867">
                  <c:v>7.617</c:v>
                </c:pt>
                <c:pt idx="868">
                  <c:v>7.6950000000000003</c:v>
                </c:pt>
                <c:pt idx="869">
                  <c:v>7.6289999999999996</c:v>
                </c:pt>
                <c:pt idx="870">
                  <c:v>7.6970000000000001</c:v>
                </c:pt>
                <c:pt idx="871">
                  <c:v>7.68</c:v>
                </c:pt>
                <c:pt idx="872">
                  <c:v>7.653999999999999</c:v>
                </c:pt>
                <c:pt idx="873">
                  <c:v>7.6659999999999995</c:v>
                </c:pt>
                <c:pt idx="874">
                  <c:v>7.6879999999999997</c:v>
                </c:pt>
                <c:pt idx="875">
                  <c:v>7.6440000000000001</c:v>
                </c:pt>
                <c:pt idx="876">
                  <c:v>7.6509999999999989</c:v>
                </c:pt>
                <c:pt idx="877">
                  <c:v>7.633</c:v>
                </c:pt>
                <c:pt idx="878">
                  <c:v>7.6429999999999989</c:v>
                </c:pt>
                <c:pt idx="879">
                  <c:v>7.6790000000000003</c:v>
                </c:pt>
                <c:pt idx="880">
                  <c:v>8.0790000000000006</c:v>
                </c:pt>
                <c:pt idx="881">
                  <c:v>8.0259999999999998</c:v>
                </c:pt>
                <c:pt idx="882">
                  <c:v>7.9109999999999996</c:v>
                </c:pt>
                <c:pt idx="883">
                  <c:v>7.895999999999999</c:v>
                </c:pt>
                <c:pt idx="884">
                  <c:v>7.9019999999999992</c:v>
                </c:pt>
                <c:pt idx="885">
                  <c:v>7.9329999999999998</c:v>
                </c:pt>
                <c:pt idx="886">
                  <c:v>8.0259999999999998</c:v>
                </c:pt>
                <c:pt idx="887">
                  <c:v>7.9240000000000013</c:v>
                </c:pt>
                <c:pt idx="888">
                  <c:v>7.7960000000000012</c:v>
                </c:pt>
                <c:pt idx="889">
                  <c:v>7.7679999999999989</c:v>
                </c:pt>
                <c:pt idx="890">
                  <c:v>7.8010000000000002</c:v>
                </c:pt>
                <c:pt idx="891">
                  <c:v>7.8070000000000004</c:v>
                </c:pt>
                <c:pt idx="892">
                  <c:v>7.8090000000000002</c:v>
                </c:pt>
                <c:pt idx="893">
                  <c:v>8.0830000000000002</c:v>
                </c:pt>
                <c:pt idx="894">
                  <c:v>7.891</c:v>
                </c:pt>
                <c:pt idx="895">
                  <c:v>7.88</c:v>
                </c:pt>
                <c:pt idx="896">
                  <c:v>7.8609999999999998</c:v>
                </c:pt>
                <c:pt idx="897">
                  <c:v>7.8689999999999998</c:v>
                </c:pt>
                <c:pt idx="898">
                  <c:v>7.9079999999999995</c:v>
                </c:pt>
                <c:pt idx="899">
                  <c:v>7.8490000000000011</c:v>
                </c:pt>
                <c:pt idx="900">
                  <c:v>7.7200000000000006</c:v>
                </c:pt>
                <c:pt idx="901">
                  <c:v>7.7189999999999994</c:v>
                </c:pt>
                <c:pt idx="902">
                  <c:v>7.7510000000000003</c:v>
                </c:pt>
                <c:pt idx="903">
                  <c:v>7.7569999999999997</c:v>
                </c:pt>
                <c:pt idx="904">
                  <c:v>7.793000000000001</c:v>
                </c:pt>
                <c:pt idx="905">
                  <c:v>8.0850000000000009</c:v>
                </c:pt>
                <c:pt idx="906">
                  <c:v>8.0120000000000005</c:v>
                </c:pt>
                <c:pt idx="907">
                  <c:v>8.0060000000000002</c:v>
                </c:pt>
                <c:pt idx="908">
                  <c:v>8.0289999999999999</c:v>
                </c:pt>
                <c:pt idx="909">
                  <c:v>7.819</c:v>
                </c:pt>
                <c:pt idx="910">
                  <c:v>7.8559999999999999</c:v>
                </c:pt>
                <c:pt idx="911">
                  <c:v>7.9159999999999995</c:v>
                </c:pt>
                <c:pt idx="912">
                  <c:v>8.0150000000000006</c:v>
                </c:pt>
                <c:pt idx="913">
                  <c:v>7.9150000000000009</c:v>
                </c:pt>
                <c:pt idx="914">
                  <c:v>7.9880000000000013</c:v>
                </c:pt>
                <c:pt idx="915">
                  <c:v>7.923</c:v>
                </c:pt>
                <c:pt idx="916">
                  <c:v>7.8810000000000002</c:v>
                </c:pt>
                <c:pt idx="917">
                  <c:v>7.7649999999999988</c:v>
                </c:pt>
                <c:pt idx="918">
                  <c:v>7.9829999999999997</c:v>
                </c:pt>
                <c:pt idx="919">
                  <c:v>7.7219999999999995</c:v>
                </c:pt>
                <c:pt idx="920">
                  <c:v>7.9099999999999993</c:v>
                </c:pt>
                <c:pt idx="921">
                  <c:v>7.7870000000000008</c:v>
                </c:pt>
                <c:pt idx="922">
                  <c:v>7.6920000000000002</c:v>
                </c:pt>
                <c:pt idx="923">
                  <c:v>7.7900000000000009</c:v>
                </c:pt>
                <c:pt idx="924">
                  <c:v>7.9340000000000002</c:v>
                </c:pt>
                <c:pt idx="925">
                  <c:v>7.7750000000000004</c:v>
                </c:pt>
                <c:pt idx="926">
                  <c:v>7.8780000000000001</c:v>
                </c:pt>
                <c:pt idx="927">
                  <c:v>7.7430000000000003</c:v>
                </c:pt>
                <c:pt idx="928">
                  <c:v>7.8400000000000007</c:v>
                </c:pt>
                <c:pt idx="929">
                  <c:v>7.8179999999999996</c:v>
                </c:pt>
                <c:pt idx="930">
                  <c:v>7.7859999999999996</c:v>
                </c:pt>
                <c:pt idx="931">
                  <c:v>7.9379999999999997</c:v>
                </c:pt>
                <c:pt idx="932">
                  <c:v>7.7460000000000004</c:v>
                </c:pt>
                <c:pt idx="933">
                  <c:v>7.6989999999999998</c:v>
                </c:pt>
                <c:pt idx="934">
                  <c:v>7.6470000000000002</c:v>
                </c:pt>
                <c:pt idx="935">
                  <c:v>7.6449999999999987</c:v>
                </c:pt>
                <c:pt idx="936">
                  <c:v>7.7080000000000002</c:v>
                </c:pt>
                <c:pt idx="937">
                  <c:v>7.6260000000000003</c:v>
                </c:pt>
                <c:pt idx="938">
                  <c:v>7.6790000000000003</c:v>
                </c:pt>
                <c:pt idx="939">
                  <c:v>7.5490000000000013</c:v>
                </c:pt>
                <c:pt idx="940">
                  <c:v>7.5510000000000002</c:v>
                </c:pt>
                <c:pt idx="941">
                  <c:v>7.5090000000000003</c:v>
                </c:pt>
                <c:pt idx="942">
                  <c:v>7.4640000000000004</c:v>
                </c:pt>
                <c:pt idx="943">
                  <c:v>7.7279999999999998</c:v>
                </c:pt>
                <c:pt idx="944">
                  <c:v>7.706999999999999</c:v>
                </c:pt>
                <c:pt idx="945">
                  <c:v>7.5389999999999997</c:v>
                </c:pt>
                <c:pt idx="946">
                  <c:v>7.6260000000000003</c:v>
                </c:pt>
                <c:pt idx="947">
                  <c:v>7.56</c:v>
                </c:pt>
                <c:pt idx="948">
                  <c:v>7.5720000000000001</c:v>
                </c:pt>
                <c:pt idx="949">
                  <c:v>7.6740000000000013</c:v>
                </c:pt>
                <c:pt idx="950">
                  <c:v>7.7510000000000003</c:v>
                </c:pt>
                <c:pt idx="951">
                  <c:v>7.6120000000000001</c:v>
                </c:pt>
                <c:pt idx="952">
                  <c:v>7.5909999999999993</c:v>
                </c:pt>
                <c:pt idx="953">
                  <c:v>7.581999999999999</c:v>
                </c:pt>
                <c:pt idx="954">
                  <c:v>7.604000000000001</c:v>
                </c:pt>
                <c:pt idx="955">
                  <c:v>7.7159999999999993</c:v>
                </c:pt>
                <c:pt idx="956">
                  <c:v>7.8140000000000001</c:v>
                </c:pt>
                <c:pt idx="957">
                  <c:v>7.8310000000000004</c:v>
                </c:pt>
                <c:pt idx="958">
                  <c:v>7.8430000000000009</c:v>
                </c:pt>
                <c:pt idx="959">
                  <c:v>7.8710000000000004</c:v>
                </c:pt>
                <c:pt idx="960">
                  <c:v>7.8600000000000012</c:v>
                </c:pt>
                <c:pt idx="961">
                  <c:v>7.9069999999999991</c:v>
                </c:pt>
                <c:pt idx="962">
                  <c:v>7.6230000000000002</c:v>
                </c:pt>
                <c:pt idx="963">
                  <c:v>7.7990000000000013</c:v>
                </c:pt>
                <c:pt idx="964">
                  <c:v>7.74</c:v>
                </c:pt>
                <c:pt idx="965">
                  <c:v>7.7279999999999998</c:v>
                </c:pt>
                <c:pt idx="966">
                  <c:v>7.7279999999999998</c:v>
                </c:pt>
                <c:pt idx="967">
                  <c:v>7.7409999999999997</c:v>
                </c:pt>
                <c:pt idx="968">
                  <c:v>7.6929999999999996</c:v>
                </c:pt>
                <c:pt idx="969">
                  <c:v>7.7769999999999992</c:v>
                </c:pt>
                <c:pt idx="970">
                  <c:v>7.7679999999999989</c:v>
                </c:pt>
                <c:pt idx="971">
                  <c:v>7.7849999999999993</c:v>
                </c:pt>
                <c:pt idx="972">
                  <c:v>7.8120000000000003</c:v>
                </c:pt>
                <c:pt idx="973">
                  <c:v>7.7300000000000013</c:v>
                </c:pt>
                <c:pt idx="974">
                  <c:v>7.7279999999999998</c:v>
                </c:pt>
                <c:pt idx="975">
                  <c:v>7.76</c:v>
                </c:pt>
                <c:pt idx="976">
                  <c:v>7.8129999999999997</c:v>
                </c:pt>
                <c:pt idx="977">
                  <c:v>7.7480000000000002</c:v>
                </c:pt>
                <c:pt idx="978">
                  <c:v>7.75</c:v>
                </c:pt>
                <c:pt idx="979">
                  <c:v>7.7200000000000006</c:v>
                </c:pt>
                <c:pt idx="980">
                  <c:v>7.7219999999999995</c:v>
                </c:pt>
                <c:pt idx="981">
                  <c:v>7.6100000000000012</c:v>
                </c:pt>
                <c:pt idx="982">
                  <c:v>7.5950000000000006</c:v>
                </c:pt>
                <c:pt idx="983">
                  <c:v>7.6020000000000012</c:v>
                </c:pt>
                <c:pt idx="984">
                  <c:v>7.6689999999999996</c:v>
                </c:pt>
                <c:pt idx="985">
                  <c:v>7.5849999999999991</c:v>
                </c:pt>
                <c:pt idx="986">
                  <c:v>7.5329999999999995</c:v>
                </c:pt>
                <c:pt idx="987">
                  <c:v>7.508</c:v>
                </c:pt>
                <c:pt idx="988">
                  <c:v>7.4580000000000002</c:v>
                </c:pt>
                <c:pt idx="989">
                  <c:v>7.4850000000000012</c:v>
                </c:pt>
                <c:pt idx="990">
                  <c:v>7.6820000000000004</c:v>
                </c:pt>
                <c:pt idx="991">
                  <c:v>7.569</c:v>
                </c:pt>
                <c:pt idx="992">
                  <c:v>7.548</c:v>
                </c:pt>
                <c:pt idx="993">
                  <c:v>7.56</c:v>
                </c:pt>
                <c:pt idx="994">
                  <c:v>7.5179999999999989</c:v>
                </c:pt>
                <c:pt idx="995">
                  <c:v>7.5400000000000009</c:v>
                </c:pt>
                <c:pt idx="996">
                  <c:v>7.645999999999999</c:v>
                </c:pt>
                <c:pt idx="997">
                  <c:v>7.5939999999999994</c:v>
                </c:pt>
                <c:pt idx="998">
                  <c:v>7.5419999999999998</c:v>
                </c:pt>
                <c:pt idx="999">
                  <c:v>7.5370000000000008</c:v>
                </c:pt>
                <c:pt idx="1000">
                  <c:v>7.5650000000000004</c:v>
                </c:pt>
                <c:pt idx="1001">
                  <c:v>7.5460000000000012</c:v>
                </c:pt>
                <c:pt idx="1002">
                  <c:v>8.0180000000000007</c:v>
                </c:pt>
                <c:pt idx="1003">
                  <c:v>8.3719999999999999</c:v>
                </c:pt>
                <c:pt idx="1004">
                  <c:v>8.2070000000000007</c:v>
                </c:pt>
                <c:pt idx="1005">
                  <c:v>8.1720000000000006</c:v>
                </c:pt>
                <c:pt idx="1006">
                  <c:v>8.1280000000000001</c:v>
                </c:pt>
                <c:pt idx="1007">
                  <c:v>8.1430000000000007</c:v>
                </c:pt>
                <c:pt idx="1008">
                  <c:v>8.2080000000000002</c:v>
                </c:pt>
                <c:pt idx="1009">
                  <c:v>7.7690000000000001</c:v>
                </c:pt>
                <c:pt idx="1010">
                  <c:v>7.93</c:v>
                </c:pt>
                <c:pt idx="1011">
                  <c:v>7.854000000000001</c:v>
                </c:pt>
                <c:pt idx="1012">
                  <c:v>7.846000000000001</c:v>
                </c:pt>
                <c:pt idx="1013">
                  <c:v>7.7990000000000013</c:v>
                </c:pt>
                <c:pt idx="1014">
                  <c:v>7.8019999999999996</c:v>
                </c:pt>
                <c:pt idx="1015">
                  <c:v>7.819</c:v>
                </c:pt>
                <c:pt idx="1016">
                  <c:v>7.895999999999999</c:v>
                </c:pt>
                <c:pt idx="1017">
                  <c:v>7.8760000000000003</c:v>
                </c:pt>
                <c:pt idx="1018">
                  <c:v>7.8819999999999997</c:v>
                </c:pt>
                <c:pt idx="1019">
                  <c:v>7.8659999999999997</c:v>
                </c:pt>
                <c:pt idx="1020">
                  <c:v>7.859</c:v>
                </c:pt>
                <c:pt idx="1021">
                  <c:v>7.8989999999999991</c:v>
                </c:pt>
                <c:pt idx="1022">
                  <c:v>7.891</c:v>
                </c:pt>
                <c:pt idx="1023">
                  <c:v>7.8469999999999995</c:v>
                </c:pt>
                <c:pt idx="1024">
                  <c:v>7.8430000000000009</c:v>
                </c:pt>
                <c:pt idx="1025">
                  <c:v>7.83</c:v>
                </c:pt>
                <c:pt idx="1026">
                  <c:v>7.8520000000000012</c:v>
                </c:pt>
                <c:pt idx="1027">
                  <c:v>7.7960000000000012</c:v>
                </c:pt>
                <c:pt idx="1028">
                  <c:v>8.0830000000000002</c:v>
                </c:pt>
                <c:pt idx="1029">
                  <c:v>8.0210000000000008</c:v>
                </c:pt>
                <c:pt idx="1030">
                  <c:v>7.9989999999999997</c:v>
                </c:pt>
                <c:pt idx="1031">
                  <c:v>7.8819999999999997</c:v>
                </c:pt>
                <c:pt idx="1032">
                  <c:v>7.895999999999999</c:v>
                </c:pt>
                <c:pt idx="1033">
                  <c:v>7.9800000000000013</c:v>
                </c:pt>
                <c:pt idx="1034">
                  <c:v>7.58</c:v>
                </c:pt>
                <c:pt idx="1035">
                  <c:v>7.729000000000001</c:v>
                </c:pt>
                <c:pt idx="1036">
                  <c:v>7.6429999999999989</c:v>
                </c:pt>
                <c:pt idx="1037">
                  <c:v>7.6740000000000013</c:v>
                </c:pt>
                <c:pt idx="1038">
                  <c:v>7.6020000000000012</c:v>
                </c:pt>
                <c:pt idx="1039">
                  <c:v>7.581999999999999</c:v>
                </c:pt>
                <c:pt idx="1040">
                  <c:v>7.6139999999999999</c:v>
                </c:pt>
                <c:pt idx="1041">
                  <c:v>7.7329999999999997</c:v>
                </c:pt>
                <c:pt idx="1042">
                  <c:v>7.6909999999999998</c:v>
                </c:pt>
                <c:pt idx="1043">
                  <c:v>7.7170000000000005</c:v>
                </c:pt>
                <c:pt idx="1044">
                  <c:v>7.6620000000000008</c:v>
                </c:pt>
                <c:pt idx="1045">
                  <c:v>7.6790000000000003</c:v>
                </c:pt>
                <c:pt idx="1046">
                  <c:v>7.6319999999999997</c:v>
                </c:pt>
                <c:pt idx="1047">
                  <c:v>7.6760000000000002</c:v>
                </c:pt>
                <c:pt idx="1048">
                  <c:v>7.681</c:v>
                </c:pt>
                <c:pt idx="1049">
                  <c:v>7.6569999999999991</c:v>
                </c:pt>
                <c:pt idx="1050">
                  <c:v>7.6050000000000013</c:v>
                </c:pt>
                <c:pt idx="1051">
                  <c:v>7.6029999999999998</c:v>
                </c:pt>
                <c:pt idx="1052">
                  <c:v>8.0950000000000006</c:v>
                </c:pt>
                <c:pt idx="1053">
                  <c:v>7.918000000000001</c:v>
                </c:pt>
                <c:pt idx="1054">
                  <c:v>7.9099999999999993</c:v>
                </c:pt>
                <c:pt idx="1055">
                  <c:v>7.8929999999999989</c:v>
                </c:pt>
                <c:pt idx="1056">
                  <c:v>7.76</c:v>
                </c:pt>
                <c:pt idx="1057">
                  <c:v>7.8230000000000004</c:v>
                </c:pt>
                <c:pt idx="1058">
                  <c:v>7.9290000000000003</c:v>
                </c:pt>
                <c:pt idx="1059">
                  <c:v>8.0790000000000006</c:v>
                </c:pt>
                <c:pt idx="1060">
                  <c:v>7.6620000000000008</c:v>
                </c:pt>
                <c:pt idx="1061">
                  <c:v>7.6989999999999998</c:v>
                </c:pt>
                <c:pt idx="1062">
                  <c:v>7.6840000000000002</c:v>
                </c:pt>
                <c:pt idx="1063">
                  <c:v>7.5860000000000003</c:v>
                </c:pt>
                <c:pt idx="1064">
                  <c:v>7.6489999999999991</c:v>
                </c:pt>
                <c:pt idx="1065">
                  <c:v>7.94</c:v>
                </c:pt>
                <c:pt idx="1066">
                  <c:v>7.6599999999999993</c:v>
                </c:pt>
                <c:pt idx="1067">
                  <c:v>7.7489999999999997</c:v>
                </c:pt>
                <c:pt idx="1068">
                  <c:v>7.6879999999999997</c:v>
                </c:pt>
                <c:pt idx="1069">
                  <c:v>7.8349999999999991</c:v>
                </c:pt>
                <c:pt idx="1070">
                  <c:v>7.6100000000000012</c:v>
                </c:pt>
                <c:pt idx="1071">
                  <c:v>7.8360000000000003</c:v>
                </c:pt>
                <c:pt idx="1072">
                  <c:v>7.6639999999999997</c:v>
                </c:pt>
                <c:pt idx="1073">
                  <c:v>7.7009999999999987</c:v>
                </c:pt>
                <c:pt idx="1074">
                  <c:v>7.7329999999999997</c:v>
                </c:pt>
                <c:pt idx="1075">
                  <c:v>7.706999999999999</c:v>
                </c:pt>
                <c:pt idx="1076">
                  <c:v>7.6950000000000003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AA1-4BAF-BCD2-A0E5D4B7E25C}"/>
            </c:ext>
          </c:extLst>
        </c:ser>
        <c:ser>
          <c:idx val="7"/>
          <c:order val="7"/>
          <c:tx>
            <c:strRef>
              <c:f>'C031JI_2'!$M$4:$M$5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'C031JI_2'!$A$6:$E$1084</c:f>
              <c:multiLvlStrCache>
                <c:ptCount val="1077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12</c:v>
                  </c:pt>
                  <c:pt idx="21">
                    <c:v>16</c:v>
                  </c:pt>
                  <c:pt idx="22">
                    <c:v>20</c:v>
                  </c:pt>
                  <c:pt idx="23">
                    <c:v>24</c:v>
                  </c:pt>
                  <c:pt idx="24">
                    <c:v>1</c:v>
                  </c:pt>
                  <c:pt idx="25">
                    <c:v>5</c:v>
                  </c:pt>
                  <c:pt idx="26">
                    <c:v>9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19</c:v>
                  </c:pt>
                  <c:pt idx="41">
                    <c:v>23</c:v>
                  </c:pt>
                  <c:pt idx="42">
                    <c:v>4</c:v>
                  </c:pt>
                  <c:pt idx="43">
                    <c:v>8</c:v>
                  </c:pt>
                  <c:pt idx="44">
                    <c:v>12</c:v>
                  </c:pt>
                  <c:pt idx="45">
                    <c:v>16</c:v>
                  </c:pt>
                  <c:pt idx="46">
                    <c:v>20</c:v>
                  </c:pt>
                  <c:pt idx="47">
                    <c:v>24</c:v>
                  </c:pt>
                  <c:pt idx="48">
                    <c:v>1</c:v>
                  </c:pt>
                  <c:pt idx="49">
                    <c:v>5</c:v>
                  </c:pt>
                  <c:pt idx="50">
                    <c:v>9</c:v>
                  </c:pt>
                  <c:pt idx="51">
                    <c:v>13</c:v>
                  </c:pt>
                  <c:pt idx="52">
                    <c:v>17</c:v>
                  </c:pt>
                  <c:pt idx="53">
                    <c:v>21</c:v>
                  </c:pt>
                  <c:pt idx="54">
                    <c:v>25</c:v>
                  </c:pt>
                  <c:pt idx="55">
                    <c:v>2</c:v>
                  </c:pt>
                  <c:pt idx="56">
                    <c:v>6</c:v>
                  </c:pt>
                  <c:pt idx="57">
                    <c:v>10</c:v>
                  </c:pt>
                  <c:pt idx="58">
                    <c:v>14</c:v>
                  </c:pt>
                  <c:pt idx="59">
                    <c:v>18</c:v>
                  </c:pt>
                  <c:pt idx="60">
                    <c:v>22</c:v>
                  </c:pt>
                  <c:pt idx="61">
                    <c:v>3</c:v>
                  </c:pt>
                  <c:pt idx="62">
                    <c:v>7</c:v>
                  </c:pt>
                  <c:pt idx="63">
                    <c:v>11</c:v>
                  </c:pt>
                  <c:pt idx="64">
                    <c:v>15</c:v>
                  </c:pt>
                  <c:pt idx="65">
                    <c:v>19</c:v>
                  </c:pt>
                  <c:pt idx="66">
                    <c:v>23</c:v>
                  </c:pt>
                  <c:pt idx="67">
                    <c:v>4</c:v>
                  </c:pt>
                  <c:pt idx="68">
                    <c:v>8</c:v>
                  </c:pt>
                  <c:pt idx="69">
                    <c:v>12</c:v>
                  </c:pt>
                  <c:pt idx="70">
                    <c:v>16</c:v>
                  </c:pt>
                  <c:pt idx="71">
                    <c:v>20</c:v>
                  </c:pt>
                  <c:pt idx="72">
                    <c:v>24</c:v>
                  </c:pt>
                  <c:pt idx="73">
                    <c:v>1</c:v>
                  </c:pt>
                  <c:pt idx="74">
                    <c:v>5</c:v>
                  </c:pt>
                  <c:pt idx="75">
                    <c:v>9</c:v>
                  </c:pt>
                  <c:pt idx="76">
                    <c:v>13</c:v>
                  </c:pt>
                  <c:pt idx="77">
                    <c:v>17</c:v>
                  </c:pt>
                  <c:pt idx="78">
                    <c:v>21</c:v>
                  </c:pt>
                  <c:pt idx="79">
                    <c:v>25</c:v>
                  </c:pt>
                  <c:pt idx="80">
                    <c:v>2</c:v>
                  </c:pt>
                  <c:pt idx="81">
                    <c:v>6</c:v>
                  </c:pt>
                  <c:pt idx="82">
                    <c:v>10</c:v>
                  </c:pt>
                  <c:pt idx="83">
                    <c:v>14</c:v>
                  </c:pt>
                  <c:pt idx="84">
                    <c:v>18</c:v>
                  </c:pt>
                  <c:pt idx="85">
                    <c:v>22</c:v>
                  </c:pt>
                  <c:pt idx="86">
                    <c:v>3</c:v>
                  </c:pt>
                  <c:pt idx="87">
                    <c:v>7</c:v>
                  </c:pt>
                  <c:pt idx="88">
                    <c:v>11</c:v>
                  </c:pt>
                  <c:pt idx="89">
                    <c:v>15</c:v>
                  </c:pt>
                  <c:pt idx="90">
                    <c:v>19</c:v>
                  </c:pt>
                  <c:pt idx="91">
                    <c:v>23</c:v>
                  </c:pt>
                  <c:pt idx="92">
                    <c:v>4</c:v>
                  </c:pt>
                  <c:pt idx="93">
                    <c:v>8</c:v>
                  </c:pt>
                  <c:pt idx="94">
                    <c:v>12</c:v>
                  </c:pt>
                  <c:pt idx="95">
                    <c:v>16</c:v>
                  </c:pt>
                  <c:pt idx="96">
                    <c:v>20</c:v>
                  </c:pt>
                  <c:pt idx="97">
                    <c:v>24</c:v>
                  </c:pt>
                  <c:pt idx="98">
                    <c:v>1</c:v>
                  </c:pt>
                  <c:pt idx="99">
                    <c:v>5</c:v>
                  </c:pt>
                  <c:pt idx="100">
                    <c:v>9</c:v>
                  </c:pt>
                  <c:pt idx="101">
                    <c:v>13</c:v>
                  </c:pt>
                  <c:pt idx="102">
                    <c:v>17</c:v>
                  </c:pt>
                  <c:pt idx="103">
                    <c:v>21</c:v>
                  </c:pt>
                  <c:pt idx="104">
                    <c:v>25</c:v>
                  </c:pt>
                  <c:pt idx="105">
                    <c:v>2</c:v>
                  </c:pt>
                  <c:pt idx="106">
                    <c:v>6</c:v>
                  </c:pt>
                  <c:pt idx="107">
                    <c:v>10</c:v>
                  </c:pt>
                  <c:pt idx="108">
                    <c:v>14</c:v>
                  </c:pt>
                  <c:pt idx="109">
                    <c:v>18</c:v>
                  </c:pt>
                  <c:pt idx="110">
                    <c:v>22</c:v>
                  </c:pt>
                  <c:pt idx="111">
                    <c:v>3</c:v>
                  </c:pt>
                  <c:pt idx="112">
                    <c:v>7</c:v>
                  </c:pt>
                  <c:pt idx="113">
                    <c:v>11</c:v>
                  </c:pt>
                  <c:pt idx="114">
                    <c:v>15</c:v>
                  </c:pt>
                  <c:pt idx="115">
                    <c:v>19</c:v>
                  </c:pt>
                  <c:pt idx="116">
                    <c:v>23</c:v>
                  </c:pt>
                  <c:pt idx="117">
                    <c:v>4</c:v>
                  </c:pt>
                  <c:pt idx="118">
                    <c:v>8</c:v>
                  </c:pt>
                  <c:pt idx="119">
                    <c:v>12</c:v>
                  </c:pt>
                  <c:pt idx="120">
                    <c:v>16</c:v>
                  </c:pt>
                  <c:pt idx="121">
                    <c:v>20</c:v>
                  </c:pt>
                  <c:pt idx="122">
                    <c:v>24</c:v>
                  </c:pt>
                  <c:pt idx="123">
                    <c:v>1</c:v>
                  </c:pt>
                  <c:pt idx="124">
                    <c:v>5</c:v>
                  </c:pt>
                  <c:pt idx="125">
                    <c:v>9</c:v>
                  </c:pt>
                  <c:pt idx="126">
                    <c:v>13</c:v>
                  </c:pt>
                  <c:pt idx="127">
                    <c:v>17</c:v>
                  </c:pt>
                  <c:pt idx="128">
                    <c:v>21</c:v>
                  </c:pt>
                  <c:pt idx="129">
                    <c:v>25</c:v>
                  </c:pt>
                  <c:pt idx="130">
                    <c:v>2</c:v>
                  </c:pt>
                  <c:pt idx="131">
                    <c:v>6</c:v>
                  </c:pt>
                  <c:pt idx="132">
                    <c:v>10</c:v>
                  </c:pt>
                  <c:pt idx="133">
                    <c:v>14</c:v>
                  </c:pt>
                  <c:pt idx="134">
                    <c:v>18</c:v>
                  </c:pt>
                  <c:pt idx="135">
                    <c:v>22</c:v>
                  </c:pt>
                  <c:pt idx="136">
                    <c:v>3</c:v>
                  </c:pt>
                  <c:pt idx="137">
                    <c:v>7</c:v>
                  </c:pt>
                  <c:pt idx="138">
                    <c:v>11</c:v>
                  </c:pt>
                  <c:pt idx="139">
                    <c:v>15</c:v>
                  </c:pt>
                  <c:pt idx="140">
                    <c:v>19</c:v>
                  </c:pt>
                  <c:pt idx="141">
                    <c:v>23</c:v>
                  </c:pt>
                  <c:pt idx="142">
                    <c:v>4</c:v>
                  </c:pt>
                  <c:pt idx="143">
                    <c:v>8</c:v>
                  </c:pt>
                  <c:pt idx="144">
                    <c:v>12</c:v>
                  </c:pt>
                  <c:pt idx="145">
                    <c:v>16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1</c:v>
                  </c:pt>
                  <c:pt idx="149">
                    <c:v>5</c:v>
                  </c:pt>
                  <c:pt idx="150">
                    <c:v>9</c:v>
                  </c:pt>
                  <c:pt idx="151">
                    <c:v>13</c:v>
                  </c:pt>
                  <c:pt idx="152">
                    <c:v>17</c:v>
                  </c:pt>
                  <c:pt idx="153">
                    <c:v>21</c:v>
                  </c:pt>
                  <c:pt idx="154">
                    <c:v>25</c:v>
                  </c:pt>
                  <c:pt idx="155">
                    <c:v>2</c:v>
                  </c:pt>
                  <c:pt idx="156">
                    <c:v>6</c:v>
                  </c:pt>
                  <c:pt idx="157">
                    <c:v>10</c:v>
                  </c:pt>
                  <c:pt idx="158">
                    <c:v>14</c:v>
                  </c:pt>
                  <c:pt idx="159">
                    <c:v>18</c:v>
                  </c:pt>
                  <c:pt idx="160">
                    <c:v>22</c:v>
                  </c:pt>
                  <c:pt idx="161">
                    <c:v>3</c:v>
                  </c:pt>
                  <c:pt idx="162">
                    <c:v>7</c:v>
                  </c:pt>
                  <c:pt idx="163">
                    <c:v>11</c:v>
                  </c:pt>
                  <c:pt idx="164">
                    <c:v>15</c:v>
                  </c:pt>
                  <c:pt idx="165">
                    <c:v>19</c:v>
                  </c:pt>
                  <c:pt idx="166">
                    <c:v>23</c:v>
                  </c:pt>
                  <c:pt idx="167">
                    <c:v>4</c:v>
                  </c:pt>
                  <c:pt idx="168">
                    <c:v>8</c:v>
                  </c:pt>
                  <c:pt idx="169">
                    <c:v>12</c:v>
                  </c:pt>
                  <c:pt idx="170">
                    <c:v>16</c:v>
                  </c:pt>
                  <c:pt idx="171">
                    <c:v>20</c:v>
                  </c:pt>
                  <c:pt idx="172">
                    <c:v>24</c:v>
                  </c:pt>
                  <c:pt idx="173">
                    <c:v>1</c:v>
                  </c:pt>
                  <c:pt idx="174">
                    <c:v>5</c:v>
                  </c:pt>
                  <c:pt idx="175">
                    <c:v>9</c:v>
                  </c:pt>
                  <c:pt idx="176">
                    <c:v>13</c:v>
                  </c:pt>
                  <c:pt idx="177">
                    <c:v>17</c:v>
                  </c:pt>
                  <c:pt idx="178">
                    <c:v>21</c:v>
                  </c:pt>
                  <c:pt idx="179">
                    <c:v>25</c:v>
                  </c:pt>
                  <c:pt idx="180">
                    <c:v>2</c:v>
                  </c:pt>
                  <c:pt idx="181">
                    <c:v>6</c:v>
                  </c:pt>
                  <c:pt idx="182">
                    <c:v>10</c:v>
                  </c:pt>
                  <c:pt idx="183">
                    <c:v>14</c:v>
                  </c:pt>
                  <c:pt idx="184">
                    <c:v>18</c:v>
                  </c:pt>
                  <c:pt idx="185">
                    <c:v>22</c:v>
                  </c:pt>
                  <c:pt idx="186">
                    <c:v>3</c:v>
                  </c:pt>
                  <c:pt idx="187">
                    <c:v>7</c:v>
                  </c:pt>
                  <c:pt idx="188">
                    <c:v>11</c:v>
                  </c:pt>
                  <c:pt idx="189">
                    <c:v>15</c:v>
                  </c:pt>
                  <c:pt idx="190">
                    <c:v>19</c:v>
                  </c:pt>
                  <c:pt idx="191">
                    <c:v>23</c:v>
                  </c:pt>
                  <c:pt idx="192">
                    <c:v>4</c:v>
                  </c:pt>
                  <c:pt idx="193">
                    <c:v>8</c:v>
                  </c:pt>
                  <c:pt idx="194">
                    <c:v>12</c:v>
                  </c:pt>
                  <c:pt idx="195">
                    <c:v>16</c:v>
                  </c:pt>
                  <c:pt idx="196">
                    <c:v>20</c:v>
                  </c:pt>
                  <c:pt idx="197">
                    <c:v>24</c:v>
                  </c:pt>
                  <c:pt idx="198">
                    <c:v>1</c:v>
                  </c:pt>
                  <c:pt idx="199">
                    <c:v>5</c:v>
                  </c:pt>
                  <c:pt idx="200">
                    <c:v>9</c:v>
                  </c:pt>
                  <c:pt idx="201">
                    <c:v>13</c:v>
                  </c:pt>
                  <c:pt idx="202">
                    <c:v>17</c:v>
                  </c:pt>
                  <c:pt idx="203">
                    <c:v>21</c:v>
                  </c:pt>
                  <c:pt idx="204">
                    <c:v>25</c:v>
                  </c:pt>
                  <c:pt idx="205">
                    <c:v>2</c:v>
                  </c:pt>
                  <c:pt idx="206">
                    <c:v>6</c:v>
                  </c:pt>
                  <c:pt idx="207">
                    <c:v>10</c:v>
                  </c:pt>
                  <c:pt idx="208">
                    <c:v>14</c:v>
                  </c:pt>
                  <c:pt idx="209">
                    <c:v>18</c:v>
                  </c:pt>
                  <c:pt idx="210">
                    <c:v>22</c:v>
                  </c:pt>
                  <c:pt idx="211">
                    <c:v>3</c:v>
                  </c:pt>
                  <c:pt idx="212">
                    <c:v>7</c:v>
                  </c:pt>
                  <c:pt idx="213">
                    <c:v>11</c:v>
                  </c:pt>
                  <c:pt idx="214">
                    <c:v>15</c:v>
                  </c:pt>
                  <c:pt idx="215">
                    <c:v>19</c:v>
                  </c:pt>
                  <c:pt idx="216">
                    <c:v>23</c:v>
                  </c:pt>
                  <c:pt idx="217">
                    <c:v>4</c:v>
                  </c:pt>
                  <c:pt idx="218">
                    <c:v>8</c:v>
                  </c:pt>
                  <c:pt idx="219">
                    <c:v>12</c:v>
                  </c:pt>
                  <c:pt idx="220">
                    <c:v>16</c:v>
                  </c:pt>
                  <c:pt idx="221">
                    <c:v>20</c:v>
                  </c:pt>
                  <c:pt idx="222">
                    <c:v>24</c:v>
                  </c:pt>
                  <c:pt idx="223">
                    <c:v>1</c:v>
                  </c:pt>
                  <c:pt idx="224">
                    <c:v>5</c:v>
                  </c:pt>
                  <c:pt idx="225">
                    <c:v>9</c:v>
                  </c:pt>
                  <c:pt idx="226">
                    <c:v>13</c:v>
                  </c:pt>
                  <c:pt idx="227">
                    <c:v>17</c:v>
                  </c:pt>
                  <c:pt idx="228">
                    <c:v>21</c:v>
                  </c:pt>
                  <c:pt idx="229">
                    <c:v>25</c:v>
                  </c:pt>
                  <c:pt idx="230">
                    <c:v>2</c:v>
                  </c:pt>
                  <c:pt idx="231">
                    <c:v>6</c:v>
                  </c:pt>
                  <c:pt idx="232">
                    <c:v>10</c:v>
                  </c:pt>
                  <c:pt idx="233">
                    <c:v>14</c:v>
                  </c:pt>
                  <c:pt idx="234">
                    <c:v>18</c:v>
                  </c:pt>
                  <c:pt idx="235">
                    <c:v>22</c:v>
                  </c:pt>
                  <c:pt idx="236">
                    <c:v>3</c:v>
                  </c:pt>
                  <c:pt idx="237">
                    <c:v>7</c:v>
                  </c:pt>
                  <c:pt idx="238">
                    <c:v>11</c:v>
                  </c:pt>
                  <c:pt idx="239">
                    <c:v>15</c:v>
                  </c:pt>
                  <c:pt idx="240">
                    <c:v>19</c:v>
                  </c:pt>
                  <c:pt idx="241">
                    <c:v>23</c:v>
                  </c:pt>
                  <c:pt idx="242">
                    <c:v>4</c:v>
                  </c:pt>
                  <c:pt idx="243">
                    <c:v>8</c:v>
                  </c:pt>
                  <c:pt idx="244">
                    <c:v>12</c:v>
                  </c:pt>
                  <c:pt idx="245">
                    <c:v>16</c:v>
                  </c:pt>
                  <c:pt idx="246">
                    <c:v>20</c:v>
                  </c:pt>
                  <c:pt idx="247">
                    <c:v>1</c:v>
                  </c:pt>
                  <c:pt idx="248">
                    <c:v>5</c:v>
                  </c:pt>
                  <c:pt idx="249">
                    <c:v>9</c:v>
                  </c:pt>
                  <c:pt idx="250">
                    <c:v>13</c:v>
                  </c:pt>
                  <c:pt idx="251">
                    <c:v>17</c:v>
                  </c:pt>
                  <c:pt idx="252">
                    <c:v>21</c:v>
                  </c:pt>
                  <c:pt idx="253">
                    <c:v>25</c:v>
                  </c:pt>
                  <c:pt idx="254">
                    <c:v>2</c:v>
                  </c:pt>
                  <c:pt idx="255">
                    <c:v>6</c:v>
                  </c:pt>
                  <c:pt idx="256">
                    <c:v>10</c:v>
                  </c:pt>
                  <c:pt idx="257">
                    <c:v>14</c:v>
                  </c:pt>
                  <c:pt idx="258">
                    <c:v>18</c:v>
                  </c:pt>
                  <c:pt idx="259">
                    <c:v>22</c:v>
                  </c:pt>
                  <c:pt idx="260">
                    <c:v>3</c:v>
                  </c:pt>
                  <c:pt idx="261">
                    <c:v>7</c:v>
                  </c:pt>
                  <c:pt idx="262">
                    <c:v>11</c:v>
                  </c:pt>
                  <c:pt idx="263">
                    <c:v>15</c:v>
                  </c:pt>
                  <c:pt idx="264">
                    <c:v>19</c:v>
                  </c:pt>
                  <c:pt idx="265">
                    <c:v>23</c:v>
                  </c:pt>
                  <c:pt idx="266">
                    <c:v>4</c:v>
                  </c:pt>
                  <c:pt idx="267">
                    <c:v>8</c:v>
                  </c:pt>
                  <c:pt idx="268">
                    <c:v>12</c:v>
                  </c:pt>
                  <c:pt idx="269">
                    <c:v>16</c:v>
                  </c:pt>
                  <c:pt idx="270">
                    <c:v>20</c:v>
                  </c:pt>
                  <c:pt idx="271">
                    <c:v>24</c:v>
                  </c:pt>
                  <c:pt idx="272">
                    <c:v>1</c:v>
                  </c:pt>
                  <c:pt idx="273">
                    <c:v>5</c:v>
                  </c:pt>
                  <c:pt idx="274">
                    <c:v>9</c:v>
                  </c:pt>
                  <c:pt idx="275">
                    <c:v>13</c:v>
                  </c:pt>
                  <c:pt idx="276">
                    <c:v>17</c:v>
                  </c:pt>
                  <c:pt idx="277">
                    <c:v>21</c:v>
                  </c:pt>
                  <c:pt idx="278">
                    <c:v>25</c:v>
                  </c:pt>
                  <c:pt idx="279">
                    <c:v>2</c:v>
                  </c:pt>
                  <c:pt idx="280">
                    <c:v>6</c:v>
                  </c:pt>
                  <c:pt idx="281">
                    <c:v>10</c:v>
                  </c:pt>
                  <c:pt idx="282">
                    <c:v>14</c:v>
                  </c:pt>
                  <c:pt idx="283">
                    <c:v>18</c:v>
                  </c:pt>
                  <c:pt idx="284">
                    <c:v>22</c:v>
                  </c:pt>
                  <c:pt idx="285">
                    <c:v>3</c:v>
                  </c:pt>
                  <c:pt idx="286">
                    <c:v>7</c:v>
                  </c:pt>
                  <c:pt idx="287">
                    <c:v>11</c:v>
                  </c:pt>
                  <c:pt idx="288">
                    <c:v>15</c:v>
                  </c:pt>
                  <c:pt idx="289">
                    <c:v>19</c:v>
                  </c:pt>
                  <c:pt idx="290">
                    <c:v>23</c:v>
                  </c:pt>
                  <c:pt idx="291">
                    <c:v>4</c:v>
                  </c:pt>
                  <c:pt idx="292">
                    <c:v>8</c:v>
                  </c:pt>
                  <c:pt idx="293">
                    <c:v>12</c:v>
                  </c:pt>
                  <c:pt idx="294">
                    <c:v>16</c:v>
                  </c:pt>
                  <c:pt idx="295">
                    <c:v>20</c:v>
                  </c:pt>
                  <c:pt idx="296">
                    <c:v>24</c:v>
                  </c:pt>
                  <c:pt idx="297">
                    <c:v>1</c:v>
                  </c:pt>
                  <c:pt idx="298">
                    <c:v>5</c:v>
                  </c:pt>
                  <c:pt idx="299">
                    <c:v>9</c:v>
                  </c:pt>
                  <c:pt idx="300">
                    <c:v>13</c:v>
                  </c:pt>
                  <c:pt idx="301">
                    <c:v>17</c:v>
                  </c:pt>
                  <c:pt idx="302">
                    <c:v>21</c:v>
                  </c:pt>
                  <c:pt idx="303">
                    <c:v>25</c:v>
                  </c:pt>
                  <c:pt idx="304">
                    <c:v>2</c:v>
                  </c:pt>
                  <c:pt idx="305">
                    <c:v>6</c:v>
                  </c:pt>
                  <c:pt idx="306">
                    <c:v>10</c:v>
                  </c:pt>
                  <c:pt idx="307">
                    <c:v>14</c:v>
                  </c:pt>
                  <c:pt idx="308">
                    <c:v>18</c:v>
                  </c:pt>
                  <c:pt idx="309">
                    <c:v>22</c:v>
                  </c:pt>
                  <c:pt idx="310">
                    <c:v>3</c:v>
                  </c:pt>
                  <c:pt idx="311">
                    <c:v>7</c:v>
                  </c:pt>
                  <c:pt idx="312">
                    <c:v>15</c:v>
                  </c:pt>
                  <c:pt idx="313">
                    <c:v>19</c:v>
                  </c:pt>
                  <c:pt idx="314">
                    <c:v>23</c:v>
                  </c:pt>
                  <c:pt idx="315">
                    <c:v>4</c:v>
                  </c:pt>
                  <c:pt idx="316">
                    <c:v>8</c:v>
                  </c:pt>
                  <c:pt idx="317">
                    <c:v>16</c:v>
                  </c:pt>
                  <c:pt idx="318">
                    <c:v>20</c:v>
                  </c:pt>
                  <c:pt idx="319">
                    <c:v>24</c:v>
                  </c:pt>
                  <c:pt idx="320">
                    <c:v>1</c:v>
                  </c:pt>
                  <c:pt idx="321">
                    <c:v>5</c:v>
                  </c:pt>
                  <c:pt idx="322">
                    <c:v>9</c:v>
                  </c:pt>
                  <c:pt idx="323">
                    <c:v>13</c:v>
                  </c:pt>
                  <c:pt idx="324">
                    <c:v>17</c:v>
                  </c:pt>
                  <c:pt idx="325">
                    <c:v>25</c:v>
                  </c:pt>
                  <c:pt idx="326">
                    <c:v>2</c:v>
                  </c:pt>
                  <c:pt idx="327">
                    <c:v>6</c:v>
                  </c:pt>
                  <c:pt idx="328">
                    <c:v>10</c:v>
                  </c:pt>
                  <c:pt idx="329">
                    <c:v>14</c:v>
                  </c:pt>
                  <c:pt idx="330">
                    <c:v>18</c:v>
                  </c:pt>
                  <c:pt idx="331">
                    <c:v>22</c:v>
                  </c:pt>
                  <c:pt idx="332">
                    <c:v>3</c:v>
                  </c:pt>
                  <c:pt idx="333">
                    <c:v>7</c:v>
                  </c:pt>
                  <c:pt idx="334">
                    <c:v>11</c:v>
                  </c:pt>
                  <c:pt idx="335">
                    <c:v>15</c:v>
                  </c:pt>
                  <c:pt idx="336">
                    <c:v>19</c:v>
                  </c:pt>
                  <c:pt idx="337">
                    <c:v>23</c:v>
                  </c:pt>
                  <c:pt idx="338">
                    <c:v>4</c:v>
                  </c:pt>
                  <c:pt idx="339">
                    <c:v>8</c:v>
                  </c:pt>
                  <c:pt idx="340">
                    <c:v>12</c:v>
                  </c:pt>
                  <c:pt idx="341">
                    <c:v>16</c:v>
                  </c:pt>
                  <c:pt idx="342">
                    <c:v>24</c:v>
                  </c:pt>
                  <c:pt idx="343">
                    <c:v>1</c:v>
                  </c:pt>
                  <c:pt idx="344">
                    <c:v>9</c:v>
                  </c:pt>
                  <c:pt idx="345">
                    <c:v>13</c:v>
                  </c:pt>
                  <c:pt idx="346">
                    <c:v>17</c:v>
                  </c:pt>
                  <c:pt idx="347">
                    <c:v>21</c:v>
                  </c:pt>
                  <c:pt idx="348">
                    <c:v>25</c:v>
                  </c:pt>
                  <c:pt idx="349">
                    <c:v>2</c:v>
                  </c:pt>
                  <c:pt idx="350">
                    <c:v>6</c:v>
                  </c:pt>
                  <c:pt idx="351">
                    <c:v>14</c:v>
                  </c:pt>
                  <c:pt idx="352">
                    <c:v>18</c:v>
                  </c:pt>
                  <c:pt idx="353">
                    <c:v>22</c:v>
                  </c:pt>
                  <c:pt idx="354">
                    <c:v>3</c:v>
                  </c:pt>
                  <c:pt idx="355">
                    <c:v>7</c:v>
                  </c:pt>
                  <c:pt idx="356">
                    <c:v>11</c:v>
                  </c:pt>
                  <c:pt idx="357">
                    <c:v>15</c:v>
                  </c:pt>
                  <c:pt idx="358">
                    <c:v>19</c:v>
                  </c:pt>
                  <c:pt idx="359">
                    <c:v>23</c:v>
                  </c:pt>
                  <c:pt idx="360">
                    <c:v>4</c:v>
                  </c:pt>
                  <c:pt idx="361">
                    <c:v>8</c:v>
                  </c:pt>
                  <c:pt idx="362">
                    <c:v>12</c:v>
                  </c:pt>
                  <c:pt idx="363">
                    <c:v>16</c:v>
                  </c:pt>
                  <c:pt idx="364">
                    <c:v>20</c:v>
                  </c:pt>
                  <c:pt idx="365">
                    <c:v>24</c:v>
                  </c:pt>
                  <c:pt idx="366">
                    <c:v>1</c:v>
                  </c:pt>
                  <c:pt idx="367">
                    <c:v>5</c:v>
                  </c:pt>
                  <c:pt idx="368">
                    <c:v>9</c:v>
                  </c:pt>
                  <c:pt idx="369">
                    <c:v>13</c:v>
                  </c:pt>
                  <c:pt idx="370">
                    <c:v>17</c:v>
                  </c:pt>
                  <c:pt idx="371">
                    <c:v>21</c:v>
                  </c:pt>
                  <c:pt idx="372">
                    <c:v>25</c:v>
                  </c:pt>
                  <c:pt idx="373">
                    <c:v>2</c:v>
                  </c:pt>
                  <c:pt idx="374">
                    <c:v>6</c:v>
                  </c:pt>
                  <c:pt idx="375">
                    <c:v>10</c:v>
                  </c:pt>
                  <c:pt idx="376">
                    <c:v>14</c:v>
                  </c:pt>
                  <c:pt idx="377">
                    <c:v>18</c:v>
                  </c:pt>
                  <c:pt idx="378">
                    <c:v>22</c:v>
                  </c:pt>
                  <c:pt idx="379">
                    <c:v>3</c:v>
                  </c:pt>
                  <c:pt idx="380">
                    <c:v>7</c:v>
                  </c:pt>
                  <c:pt idx="381">
                    <c:v>11</c:v>
                  </c:pt>
                  <c:pt idx="382">
                    <c:v>15</c:v>
                  </c:pt>
                  <c:pt idx="383">
                    <c:v>19</c:v>
                  </c:pt>
                  <c:pt idx="384">
                    <c:v>23</c:v>
                  </c:pt>
                  <c:pt idx="385">
                    <c:v>4</c:v>
                  </c:pt>
                  <c:pt idx="386">
                    <c:v>8</c:v>
                  </c:pt>
                  <c:pt idx="387">
                    <c:v>12</c:v>
                  </c:pt>
                  <c:pt idx="388">
                    <c:v>16</c:v>
                  </c:pt>
                  <c:pt idx="389">
                    <c:v>20</c:v>
                  </c:pt>
                  <c:pt idx="390">
                    <c:v>24</c:v>
                  </c:pt>
                  <c:pt idx="391">
                    <c:v>1</c:v>
                  </c:pt>
                  <c:pt idx="392">
                    <c:v>5</c:v>
                  </c:pt>
                  <c:pt idx="393">
                    <c:v>9</c:v>
                  </c:pt>
                  <c:pt idx="394">
                    <c:v>13</c:v>
                  </c:pt>
                  <c:pt idx="395">
                    <c:v>17</c:v>
                  </c:pt>
                  <c:pt idx="396">
                    <c:v>21</c:v>
                  </c:pt>
                  <c:pt idx="397">
                    <c:v>2</c:v>
                  </c:pt>
                  <c:pt idx="398">
                    <c:v>6</c:v>
                  </c:pt>
                  <c:pt idx="399">
                    <c:v>10</c:v>
                  </c:pt>
                  <c:pt idx="400">
                    <c:v>14</c:v>
                  </c:pt>
                  <c:pt idx="401">
                    <c:v>18</c:v>
                  </c:pt>
                  <c:pt idx="402">
                    <c:v>22</c:v>
                  </c:pt>
                  <c:pt idx="403">
                    <c:v>3</c:v>
                  </c:pt>
                  <c:pt idx="404">
                    <c:v>7</c:v>
                  </c:pt>
                  <c:pt idx="405">
                    <c:v>11</c:v>
                  </c:pt>
                  <c:pt idx="406">
                    <c:v>15</c:v>
                  </c:pt>
                  <c:pt idx="407">
                    <c:v>19</c:v>
                  </c:pt>
                  <c:pt idx="408">
                    <c:v>23</c:v>
                  </c:pt>
                  <c:pt idx="409">
                    <c:v>4</c:v>
                  </c:pt>
                  <c:pt idx="410">
                    <c:v>8</c:v>
                  </c:pt>
                  <c:pt idx="411">
                    <c:v>12</c:v>
                  </c:pt>
                  <c:pt idx="412">
                    <c:v>16</c:v>
                  </c:pt>
                  <c:pt idx="413">
                    <c:v>20</c:v>
                  </c:pt>
                  <c:pt idx="414">
                    <c:v>24</c:v>
                  </c:pt>
                  <c:pt idx="415">
                    <c:v>1</c:v>
                  </c:pt>
                  <c:pt idx="416">
                    <c:v>5</c:v>
                  </c:pt>
                  <c:pt idx="417">
                    <c:v>9</c:v>
                  </c:pt>
                  <c:pt idx="418">
                    <c:v>13</c:v>
                  </c:pt>
                  <c:pt idx="419">
                    <c:v>17</c:v>
                  </c:pt>
                  <c:pt idx="420">
                    <c:v>21</c:v>
                  </c:pt>
                  <c:pt idx="421">
                    <c:v>25</c:v>
                  </c:pt>
                  <c:pt idx="422">
                    <c:v>2</c:v>
                  </c:pt>
                  <c:pt idx="423">
                    <c:v>6</c:v>
                  </c:pt>
                  <c:pt idx="424">
                    <c:v>10</c:v>
                  </c:pt>
                  <c:pt idx="425">
                    <c:v>14</c:v>
                  </c:pt>
                  <c:pt idx="426">
                    <c:v>18</c:v>
                  </c:pt>
                  <c:pt idx="427">
                    <c:v>22</c:v>
                  </c:pt>
                  <c:pt idx="428">
                    <c:v>7</c:v>
                  </c:pt>
                  <c:pt idx="429">
                    <c:v>11</c:v>
                  </c:pt>
                  <c:pt idx="430">
                    <c:v>15</c:v>
                  </c:pt>
                  <c:pt idx="431">
                    <c:v>19</c:v>
                  </c:pt>
                  <c:pt idx="432">
                    <c:v>23</c:v>
                  </c:pt>
                  <c:pt idx="433">
                    <c:v>4</c:v>
                  </c:pt>
                  <c:pt idx="434">
                    <c:v>8</c:v>
                  </c:pt>
                  <c:pt idx="435">
                    <c:v>12</c:v>
                  </c:pt>
                  <c:pt idx="436">
                    <c:v>16</c:v>
                  </c:pt>
                  <c:pt idx="437">
                    <c:v>20</c:v>
                  </c:pt>
                  <c:pt idx="438">
                    <c:v>24</c:v>
                  </c:pt>
                  <c:pt idx="439">
                    <c:v>1</c:v>
                  </c:pt>
                  <c:pt idx="440">
                    <c:v>5</c:v>
                  </c:pt>
                  <c:pt idx="441">
                    <c:v>9</c:v>
                  </c:pt>
                  <c:pt idx="442">
                    <c:v>13</c:v>
                  </c:pt>
                  <c:pt idx="443">
                    <c:v>17</c:v>
                  </c:pt>
                  <c:pt idx="444">
                    <c:v>21</c:v>
                  </c:pt>
                  <c:pt idx="445">
                    <c:v>25</c:v>
                  </c:pt>
                  <c:pt idx="446">
                    <c:v>2</c:v>
                  </c:pt>
                  <c:pt idx="447">
                    <c:v>6</c:v>
                  </c:pt>
                  <c:pt idx="448">
                    <c:v>10</c:v>
                  </c:pt>
                  <c:pt idx="449">
                    <c:v>14</c:v>
                  </c:pt>
                  <c:pt idx="450">
                    <c:v>18</c:v>
                  </c:pt>
                  <c:pt idx="451">
                    <c:v>22</c:v>
                  </c:pt>
                  <c:pt idx="452">
                    <c:v>3</c:v>
                  </c:pt>
                  <c:pt idx="453">
                    <c:v>11</c:v>
                  </c:pt>
                  <c:pt idx="454">
                    <c:v>15</c:v>
                  </c:pt>
                  <c:pt idx="455">
                    <c:v>19</c:v>
                  </c:pt>
                  <c:pt idx="456">
                    <c:v>23</c:v>
                  </c:pt>
                  <c:pt idx="457">
                    <c:v>4</c:v>
                  </c:pt>
                  <c:pt idx="458">
                    <c:v>8</c:v>
                  </c:pt>
                  <c:pt idx="459">
                    <c:v>12</c:v>
                  </c:pt>
                  <c:pt idx="460">
                    <c:v>16</c:v>
                  </c:pt>
                  <c:pt idx="461">
                    <c:v>20</c:v>
                  </c:pt>
                  <c:pt idx="462">
                    <c:v>24</c:v>
                  </c:pt>
                  <c:pt idx="463">
                    <c:v>1</c:v>
                  </c:pt>
                  <c:pt idx="464">
                    <c:v>5</c:v>
                  </c:pt>
                  <c:pt idx="465">
                    <c:v>9</c:v>
                  </c:pt>
                  <c:pt idx="466">
                    <c:v>13</c:v>
                  </c:pt>
                  <c:pt idx="467">
                    <c:v>17</c:v>
                  </c:pt>
                  <c:pt idx="468">
                    <c:v>21</c:v>
                  </c:pt>
                  <c:pt idx="469">
                    <c:v>25</c:v>
                  </c:pt>
                  <c:pt idx="470">
                    <c:v>2</c:v>
                  </c:pt>
                  <c:pt idx="471">
                    <c:v>6</c:v>
                  </c:pt>
                  <c:pt idx="472">
                    <c:v>10</c:v>
                  </c:pt>
                  <c:pt idx="473">
                    <c:v>14</c:v>
                  </c:pt>
                  <c:pt idx="474">
                    <c:v>18</c:v>
                  </c:pt>
                  <c:pt idx="475">
                    <c:v>22</c:v>
                  </c:pt>
                  <c:pt idx="476">
                    <c:v>3</c:v>
                  </c:pt>
                  <c:pt idx="477">
                    <c:v>7</c:v>
                  </c:pt>
                  <c:pt idx="478">
                    <c:v>11</c:v>
                  </c:pt>
                  <c:pt idx="479">
                    <c:v>15</c:v>
                  </c:pt>
                  <c:pt idx="480">
                    <c:v>19</c:v>
                  </c:pt>
                  <c:pt idx="481">
                    <c:v>23</c:v>
                  </c:pt>
                  <c:pt idx="482">
                    <c:v>4</c:v>
                  </c:pt>
                  <c:pt idx="483">
                    <c:v>8</c:v>
                  </c:pt>
                  <c:pt idx="484">
                    <c:v>12</c:v>
                  </c:pt>
                  <c:pt idx="485">
                    <c:v>16</c:v>
                  </c:pt>
                  <c:pt idx="486">
                    <c:v>20</c:v>
                  </c:pt>
                  <c:pt idx="487">
                    <c:v>24</c:v>
                  </c:pt>
                  <c:pt idx="488">
                    <c:v>1</c:v>
                  </c:pt>
                  <c:pt idx="489">
                    <c:v>5</c:v>
                  </c:pt>
                  <c:pt idx="490">
                    <c:v>9</c:v>
                  </c:pt>
                  <c:pt idx="491">
                    <c:v>13</c:v>
                  </c:pt>
                  <c:pt idx="492">
                    <c:v>17</c:v>
                  </c:pt>
                  <c:pt idx="493">
                    <c:v>21</c:v>
                  </c:pt>
                  <c:pt idx="494">
                    <c:v>25</c:v>
                  </c:pt>
                  <c:pt idx="495">
                    <c:v>2</c:v>
                  </c:pt>
                  <c:pt idx="496">
                    <c:v>6</c:v>
                  </c:pt>
                  <c:pt idx="497">
                    <c:v>10</c:v>
                  </c:pt>
                  <c:pt idx="498">
                    <c:v>14</c:v>
                  </c:pt>
                  <c:pt idx="499">
                    <c:v>18</c:v>
                  </c:pt>
                  <c:pt idx="500">
                    <c:v>22</c:v>
                  </c:pt>
                  <c:pt idx="501">
                    <c:v>3</c:v>
                  </c:pt>
                  <c:pt idx="502">
                    <c:v>7</c:v>
                  </c:pt>
                  <c:pt idx="503">
                    <c:v>11</c:v>
                  </c:pt>
                  <c:pt idx="504">
                    <c:v>15</c:v>
                  </c:pt>
                  <c:pt idx="505">
                    <c:v>19</c:v>
                  </c:pt>
                  <c:pt idx="506">
                    <c:v>23</c:v>
                  </c:pt>
                  <c:pt idx="507">
                    <c:v>4</c:v>
                  </c:pt>
                  <c:pt idx="508">
                    <c:v>8</c:v>
                  </c:pt>
                  <c:pt idx="509">
                    <c:v>12</c:v>
                  </c:pt>
                  <c:pt idx="510">
                    <c:v>16</c:v>
                  </c:pt>
                  <c:pt idx="511">
                    <c:v>20</c:v>
                  </c:pt>
                  <c:pt idx="512">
                    <c:v>24</c:v>
                  </c:pt>
                  <c:pt idx="513">
                    <c:v>1</c:v>
                  </c:pt>
                  <c:pt idx="514">
                    <c:v>9</c:v>
                  </c:pt>
                  <c:pt idx="515">
                    <c:v>13</c:v>
                  </c:pt>
                  <c:pt idx="516">
                    <c:v>17</c:v>
                  </c:pt>
                  <c:pt idx="517">
                    <c:v>21</c:v>
                  </c:pt>
                  <c:pt idx="518">
                    <c:v>25</c:v>
                  </c:pt>
                  <c:pt idx="519">
                    <c:v>2</c:v>
                  </c:pt>
                  <c:pt idx="520">
                    <c:v>6</c:v>
                  </c:pt>
                  <c:pt idx="521">
                    <c:v>10</c:v>
                  </c:pt>
                  <c:pt idx="522">
                    <c:v>14</c:v>
                  </c:pt>
                  <c:pt idx="523">
                    <c:v>18</c:v>
                  </c:pt>
                  <c:pt idx="524">
                    <c:v>22</c:v>
                  </c:pt>
                  <c:pt idx="525">
                    <c:v>7</c:v>
                  </c:pt>
                  <c:pt idx="526">
                    <c:v>11</c:v>
                  </c:pt>
                  <c:pt idx="527">
                    <c:v>15</c:v>
                  </c:pt>
                  <c:pt idx="528">
                    <c:v>23</c:v>
                  </c:pt>
                  <c:pt idx="529">
                    <c:v>4</c:v>
                  </c:pt>
                  <c:pt idx="530">
                    <c:v>8</c:v>
                  </c:pt>
                  <c:pt idx="531">
                    <c:v>12</c:v>
                  </c:pt>
                  <c:pt idx="532">
                    <c:v>16</c:v>
                  </c:pt>
                  <c:pt idx="533">
                    <c:v>20</c:v>
                  </c:pt>
                  <c:pt idx="534">
                    <c:v>24</c:v>
                  </c:pt>
                  <c:pt idx="535">
                    <c:v>1</c:v>
                  </c:pt>
                  <c:pt idx="536">
                    <c:v>5</c:v>
                  </c:pt>
                  <c:pt idx="537">
                    <c:v>9</c:v>
                  </c:pt>
                  <c:pt idx="538">
                    <c:v>13</c:v>
                  </c:pt>
                  <c:pt idx="539">
                    <c:v>17</c:v>
                  </c:pt>
                  <c:pt idx="540">
                    <c:v>21</c:v>
                  </c:pt>
                  <c:pt idx="541">
                    <c:v>25</c:v>
                  </c:pt>
                  <c:pt idx="542">
                    <c:v>2</c:v>
                  </c:pt>
                  <c:pt idx="543">
                    <c:v>6</c:v>
                  </c:pt>
                  <c:pt idx="544">
                    <c:v>10</c:v>
                  </c:pt>
                  <c:pt idx="545">
                    <c:v>14</c:v>
                  </c:pt>
                  <c:pt idx="546">
                    <c:v>18</c:v>
                  </c:pt>
                  <c:pt idx="547">
                    <c:v>22</c:v>
                  </c:pt>
                  <c:pt idx="548">
                    <c:v>3</c:v>
                  </c:pt>
                  <c:pt idx="549">
                    <c:v>7</c:v>
                  </c:pt>
                  <c:pt idx="550">
                    <c:v>11</c:v>
                  </c:pt>
                  <c:pt idx="551">
                    <c:v>15</c:v>
                  </c:pt>
                  <c:pt idx="552">
                    <c:v>19</c:v>
                  </c:pt>
                  <c:pt idx="553">
                    <c:v>23</c:v>
                  </c:pt>
                  <c:pt idx="554">
                    <c:v>4</c:v>
                  </c:pt>
                  <c:pt idx="555">
                    <c:v>8</c:v>
                  </c:pt>
                  <c:pt idx="556">
                    <c:v>12</c:v>
                  </c:pt>
                  <c:pt idx="557">
                    <c:v>16</c:v>
                  </c:pt>
                  <c:pt idx="558">
                    <c:v>20</c:v>
                  </c:pt>
                  <c:pt idx="559">
                    <c:v>24</c:v>
                  </c:pt>
                  <c:pt idx="560">
                    <c:v>1</c:v>
                  </c:pt>
                  <c:pt idx="561">
                    <c:v>9</c:v>
                  </c:pt>
                  <c:pt idx="562">
                    <c:v>13</c:v>
                  </c:pt>
                  <c:pt idx="563">
                    <c:v>17</c:v>
                  </c:pt>
                  <c:pt idx="564">
                    <c:v>21</c:v>
                  </c:pt>
                  <c:pt idx="565">
                    <c:v>25</c:v>
                  </c:pt>
                  <c:pt idx="566">
                    <c:v>2</c:v>
                  </c:pt>
                  <c:pt idx="567">
                    <c:v>6</c:v>
                  </c:pt>
                  <c:pt idx="568">
                    <c:v>10</c:v>
                  </c:pt>
                  <c:pt idx="569">
                    <c:v>14</c:v>
                  </c:pt>
                  <c:pt idx="570">
                    <c:v>18</c:v>
                  </c:pt>
                  <c:pt idx="571">
                    <c:v>22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11</c:v>
                  </c:pt>
                  <c:pt idx="575">
                    <c:v>15</c:v>
                  </c:pt>
                  <c:pt idx="576">
                    <c:v>19</c:v>
                  </c:pt>
                  <c:pt idx="577">
                    <c:v>23</c:v>
                  </c:pt>
                  <c:pt idx="578">
                    <c:v>4</c:v>
                  </c:pt>
                  <c:pt idx="579">
                    <c:v>8</c:v>
                  </c:pt>
                  <c:pt idx="580">
                    <c:v>12</c:v>
                  </c:pt>
                  <c:pt idx="581">
                    <c:v>16</c:v>
                  </c:pt>
                  <c:pt idx="582">
                    <c:v>20</c:v>
                  </c:pt>
                  <c:pt idx="583">
                    <c:v>24</c:v>
                  </c:pt>
                  <c:pt idx="584">
                    <c:v>1</c:v>
                  </c:pt>
                  <c:pt idx="585">
                    <c:v>5</c:v>
                  </c:pt>
                  <c:pt idx="586">
                    <c:v>9</c:v>
                  </c:pt>
                  <c:pt idx="587">
                    <c:v>13</c:v>
                  </c:pt>
                  <c:pt idx="588">
                    <c:v>17</c:v>
                  </c:pt>
                  <c:pt idx="589">
                    <c:v>21</c:v>
                  </c:pt>
                  <c:pt idx="590">
                    <c:v>25</c:v>
                  </c:pt>
                  <c:pt idx="591">
                    <c:v>2</c:v>
                  </c:pt>
                  <c:pt idx="592">
                    <c:v>6</c:v>
                  </c:pt>
                  <c:pt idx="593">
                    <c:v>10</c:v>
                  </c:pt>
                  <c:pt idx="594">
                    <c:v>14</c:v>
                  </c:pt>
                  <c:pt idx="595">
                    <c:v>18</c:v>
                  </c:pt>
                  <c:pt idx="596">
                    <c:v>22</c:v>
                  </c:pt>
                  <c:pt idx="597">
                    <c:v>3</c:v>
                  </c:pt>
                  <c:pt idx="598">
                    <c:v>7</c:v>
                  </c:pt>
                  <c:pt idx="599">
                    <c:v>11</c:v>
                  </c:pt>
                  <c:pt idx="600">
                    <c:v>15</c:v>
                  </c:pt>
                  <c:pt idx="601">
                    <c:v>19</c:v>
                  </c:pt>
                  <c:pt idx="602">
                    <c:v>23</c:v>
                  </c:pt>
                  <c:pt idx="603">
                    <c:v>4</c:v>
                  </c:pt>
                  <c:pt idx="604">
                    <c:v>8</c:v>
                  </c:pt>
                  <c:pt idx="605">
                    <c:v>12</c:v>
                  </c:pt>
                  <c:pt idx="606">
                    <c:v>16</c:v>
                  </c:pt>
                  <c:pt idx="607">
                    <c:v>20</c:v>
                  </c:pt>
                  <c:pt idx="608">
                    <c:v>24</c:v>
                  </c:pt>
                  <c:pt idx="609">
                    <c:v>1</c:v>
                  </c:pt>
                  <c:pt idx="610">
                    <c:v>5</c:v>
                  </c:pt>
                  <c:pt idx="611">
                    <c:v>13</c:v>
                  </c:pt>
                  <c:pt idx="612">
                    <c:v>17</c:v>
                  </c:pt>
                  <c:pt idx="613">
                    <c:v>21</c:v>
                  </c:pt>
                  <c:pt idx="614">
                    <c:v>25</c:v>
                  </c:pt>
                  <c:pt idx="615">
                    <c:v>2</c:v>
                  </c:pt>
                  <c:pt idx="616">
                    <c:v>6</c:v>
                  </c:pt>
                  <c:pt idx="617">
                    <c:v>10</c:v>
                  </c:pt>
                  <c:pt idx="618">
                    <c:v>14</c:v>
                  </c:pt>
                  <c:pt idx="619">
                    <c:v>18</c:v>
                  </c:pt>
                  <c:pt idx="620">
                    <c:v>22</c:v>
                  </c:pt>
                  <c:pt idx="621">
                    <c:v>3</c:v>
                  </c:pt>
                  <c:pt idx="622">
                    <c:v>7</c:v>
                  </c:pt>
                  <c:pt idx="623">
                    <c:v>11</c:v>
                  </c:pt>
                  <c:pt idx="624">
                    <c:v>19</c:v>
                  </c:pt>
                  <c:pt idx="625">
                    <c:v>23</c:v>
                  </c:pt>
                  <c:pt idx="626">
                    <c:v>4</c:v>
                  </c:pt>
                  <c:pt idx="627">
                    <c:v>8</c:v>
                  </c:pt>
                  <c:pt idx="628">
                    <c:v>12</c:v>
                  </c:pt>
                  <c:pt idx="629">
                    <c:v>16</c:v>
                  </c:pt>
                  <c:pt idx="630">
                    <c:v>20</c:v>
                  </c:pt>
                  <c:pt idx="631">
                    <c:v>24</c:v>
                  </c:pt>
                  <c:pt idx="632">
                    <c:v>1</c:v>
                  </c:pt>
                  <c:pt idx="633">
                    <c:v>5</c:v>
                  </c:pt>
                  <c:pt idx="634">
                    <c:v>9</c:v>
                  </c:pt>
                  <c:pt idx="635">
                    <c:v>13</c:v>
                  </c:pt>
                  <c:pt idx="636">
                    <c:v>17</c:v>
                  </c:pt>
                  <c:pt idx="637">
                    <c:v>21</c:v>
                  </c:pt>
                  <c:pt idx="638">
                    <c:v>25</c:v>
                  </c:pt>
                  <c:pt idx="639">
                    <c:v>2</c:v>
                  </c:pt>
                  <c:pt idx="640">
                    <c:v>6</c:v>
                  </c:pt>
                  <c:pt idx="641">
                    <c:v>10</c:v>
                  </c:pt>
                  <c:pt idx="642">
                    <c:v>14</c:v>
                  </c:pt>
                  <c:pt idx="643">
                    <c:v>18</c:v>
                  </c:pt>
                  <c:pt idx="644">
                    <c:v>22</c:v>
                  </c:pt>
                  <c:pt idx="645">
                    <c:v>3</c:v>
                  </c:pt>
                  <c:pt idx="646">
                    <c:v>7</c:v>
                  </c:pt>
                  <c:pt idx="647">
                    <c:v>11</c:v>
                  </c:pt>
                  <c:pt idx="648">
                    <c:v>15</c:v>
                  </c:pt>
                  <c:pt idx="649">
                    <c:v>19</c:v>
                  </c:pt>
                  <c:pt idx="650">
                    <c:v>23</c:v>
                  </c:pt>
                  <c:pt idx="651">
                    <c:v>4</c:v>
                  </c:pt>
                  <c:pt idx="652">
                    <c:v>8</c:v>
                  </c:pt>
                  <c:pt idx="653">
                    <c:v>12</c:v>
                  </c:pt>
                  <c:pt idx="654">
                    <c:v>16</c:v>
                  </c:pt>
                  <c:pt idx="655">
                    <c:v>20</c:v>
                  </c:pt>
                  <c:pt idx="656">
                    <c:v>24</c:v>
                  </c:pt>
                  <c:pt idx="657">
                    <c:v>1</c:v>
                  </c:pt>
                  <c:pt idx="658">
                    <c:v>5</c:v>
                  </c:pt>
                  <c:pt idx="659">
                    <c:v>9</c:v>
                  </c:pt>
                  <c:pt idx="660">
                    <c:v>13</c:v>
                  </c:pt>
                  <c:pt idx="661">
                    <c:v>17</c:v>
                  </c:pt>
                  <c:pt idx="662">
                    <c:v>21</c:v>
                  </c:pt>
                  <c:pt idx="663">
                    <c:v>25</c:v>
                  </c:pt>
                  <c:pt idx="664">
                    <c:v>2</c:v>
                  </c:pt>
                  <c:pt idx="665">
                    <c:v>6</c:v>
                  </c:pt>
                  <c:pt idx="666">
                    <c:v>10</c:v>
                  </c:pt>
                  <c:pt idx="667">
                    <c:v>14</c:v>
                  </c:pt>
                  <c:pt idx="668">
                    <c:v>18</c:v>
                  </c:pt>
                  <c:pt idx="669">
                    <c:v>22</c:v>
                  </c:pt>
                  <c:pt idx="670">
                    <c:v>3</c:v>
                  </c:pt>
                  <c:pt idx="671">
                    <c:v>7</c:v>
                  </c:pt>
                  <c:pt idx="672">
                    <c:v>11</c:v>
                  </c:pt>
                  <c:pt idx="673">
                    <c:v>15</c:v>
                  </c:pt>
                  <c:pt idx="674">
                    <c:v>19</c:v>
                  </c:pt>
                  <c:pt idx="675">
                    <c:v>23</c:v>
                  </c:pt>
                  <c:pt idx="676">
                    <c:v>4</c:v>
                  </c:pt>
                  <c:pt idx="677">
                    <c:v>8</c:v>
                  </c:pt>
                  <c:pt idx="678">
                    <c:v>12</c:v>
                  </c:pt>
                  <c:pt idx="679">
                    <c:v>16</c:v>
                  </c:pt>
                  <c:pt idx="680">
                    <c:v>20</c:v>
                  </c:pt>
                  <c:pt idx="681">
                    <c:v>24</c:v>
                  </c:pt>
                  <c:pt idx="682">
                    <c:v>1</c:v>
                  </c:pt>
                  <c:pt idx="683">
                    <c:v>5</c:v>
                  </c:pt>
                  <c:pt idx="684">
                    <c:v>9</c:v>
                  </c:pt>
                  <c:pt idx="685">
                    <c:v>13</c:v>
                  </c:pt>
                  <c:pt idx="686">
                    <c:v>17</c:v>
                  </c:pt>
                  <c:pt idx="687">
                    <c:v>21</c:v>
                  </c:pt>
                  <c:pt idx="688">
                    <c:v>2</c:v>
                  </c:pt>
                  <c:pt idx="689">
                    <c:v>6</c:v>
                  </c:pt>
                  <c:pt idx="690">
                    <c:v>10</c:v>
                  </c:pt>
                  <c:pt idx="691">
                    <c:v>18</c:v>
                  </c:pt>
                  <c:pt idx="692">
                    <c:v>22</c:v>
                  </c:pt>
                  <c:pt idx="693">
                    <c:v>3</c:v>
                  </c:pt>
                  <c:pt idx="694">
                    <c:v>7</c:v>
                  </c:pt>
                  <c:pt idx="695">
                    <c:v>11</c:v>
                  </c:pt>
                  <c:pt idx="696">
                    <c:v>15</c:v>
                  </c:pt>
                  <c:pt idx="697">
                    <c:v>19</c:v>
                  </c:pt>
                  <c:pt idx="698">
                    <c:v>23</c:v>
                  </c:pt>
                  <c:pt idx="699">
                    <c:v>4</c:v>
                  </c:pt>
                  <c:pt idx="700">
                    <c:v>8</c:v>
                  </c:pt>
                  <c:pt idx="701">
                    <c:v>12</c:v>
                  </c:pt>
                  <c:pt idx="702">
                    <c:v>16</c:v>
                  </c:pt>
                  <c:pt idx="703">
                    <c:v>20</c:v>
                  </c:pt>
                  <c:pt idx="704">
                    <c:v>24</c:v>
                  </c:pt>
                  <c:pt idx="705">
                    <c:v>1</c:v>
                  </c:pt>
                  <c:pt idx="706">
                    <c:v>5</c:v>
                  </c:pt>
                  <c:pt idx="707">
                    <c:v>9</c:v>
                  </c:pt>
                  <c:pt idx="708">
                    <c:v>13</c:v>
                  </c:pt>
                  <c:pt idx="709">
                    <c:v>17</c:v>
                  </c:pt>
                  <c:pt idx="710">
                    <c:v>21</c:v>
                  </c:pt>
                  <c:pt idx="711">
                    <c:v>25</c:v>
                  </c:pt>
                  <c:pt idx="712">
                    <c:v>2</c:v>
                  </c:pt>
                  <c:pt idx="713">
                    <c:v>6</c:v>
                  </c:pt>
                  <c:pt idx="714">
                    <c:v>10</c:v>
                  </c:pt>
                  <c:pt idx="715">
                    <c:v>14</c:v>
                  </c:pt>
                  <c:pt idx="716">
                    <c:v>18</c:v>
                  </c:pt>
                  <c:pt idx="717">
                    <c:v>22</c:v>
                  </c:pt>
                  <c:pt idx="718">
                    <c:v>3</c:v>
                  </c:pt>
                  <c:pt idx="719">
                    <c:v>7</c:v>
                  </c:pt>
                  <c:pt idx="720">
                    <c:v>11</c:v>
                  </c:pt>
                  <c:pt idx="721">
                    <c:v>15</c:v>
                  </c:pt>
                  <c:pt idx="722">
                    <c:v>19</c:v>
                  </c:pt>
                  <c:pt idx="723">
                    <c:v>23</c:v>
                  </c:pt>
                  <c:pt idx="724">
                    <c:v>4</c:v>
                  </c:pt>
                  <c:pt idx="725">
                    <c:v>8</c:v>
                  </c:pt>
                  <c:pt idx="726">
                    <c:v>12</c:v>
                  </c:pt>
                  <c:pt idx="727">
                    <c:v>16</c:v>
                  </c:pt>
                  <c:pt idx="728">
                    <c:v>20</c:v>
                  </c:pt>
                  <c:pt idx="729">
                    <c:v>24</c:v>
                  </c:pt>
                  <c:pt idx="730">
                    <c:v>1</c:v>
                  </c:pt>
                  <c:pt idx="731">
                    <c:v>5</c:v>
                  </c:pt>
                  <c:pt idx="732">
                    <c:v>9</c:v>
                  </c:pt>
                  <c:pt idx="733">
                    <c:v>13</c:v>
                  </c:pt>
                  <c:pt idx="734">
                    <c:v>17</c:v>
                  </c:pt>
                  <c:pt idx="735">
                    <c:v>21</c:v>
                  </c:pt>
                  <c:pt idx="736">
                    <c:v>25</c:v>
                  </c:pt>
                  <c:pt idx="737">
                    <c:v>2</c:v>
                  </c:pt>
                  <c:pt idx="738">
                    <c:v>6</c:v>
                  </c:pt>
                  <c:pt idx="739">
                    <c:v>10</c:v>
                  </c:pt>
                  <c:pt idx="740">
                    <c:v>14</c:v>
                  </c:pt>
                  <c:pt idx="741">
                    <c:v>18</c:v>
                  </c:pt>
                  <c:pt idx="742">
                    <c:v>22</c:v>
                  </c:pt>
                  <c:pt idx="743">
                    <c:v>3</c:v>
                  </c:pt>
                  <c:pt idx="744">
                    <c:v>7</c:v>
                  </c:pt>
                  <c:pt idx="745">
                    <c:v>11</c:v>
                  </c:pt>
                  <c:pt idx="746">
                    <c:v>15</c:v>
                  </c:pt>
                  <c:pt idx="747">
                    <c:v>19</c:v>
                  </c:pt>
                  <c:pt idx="748">
                    <c:v>23</c:v>
                  </c:pt>
                  <c:pt idx="749">
                    <c:v>4</c:v>
                  </c:pt>
                  <c:pt idx="750">
                    <c:v>8</c:v>
                  </c:pt>
                  <c:pt idx="751">
                    <c:v>12</c:v>
                  </c:pt>
                  <c:pt idx="752">
                    <c:v>16</c:v>
                  </c:pt>
                  <c:pt idx="753">
                    <c:v>20</c:v>
                  </c:pt>
                  <c:pt idx="754">
                    <c:v>24</c:v>
                  </c:pt>
                  <c:pt idx="755">
                    <c:v>1</c:v>
                  </c:pt>
                  <c:pt idx="756">
                    <c:v>5</c:v>
                  </c:pt>
                  <c:pt idx="757">
                    <c:v>9</c:v>
                  </c:pt>
                  <c:pt idx="758">
                    <c:v>13</c:v>
                  </c:pt>
                  <c:pt idx="759">
                    <c:v>17</c:v>
                  </c:pt>
                  <c:pt idx="760">
                    <c:v>21</c:v>
                  </c:pt>
                  <c:pt idx="761">
                    <c:v>25</c:v>
                  </c:pt>
                  <c:pt idx="762">
                    <c:v>2</c:v>
                  </c:pt>
                  <c:pt idx="763">
                    <c:v>6</c:v>
                  </c:pt>
                  <c:pt idx="764">
                    <c:v>10</c:v>
                  </c:pt>
                  <c:pt idx="765">
                    <c:v>14</c:v>
                  </c:pt>
                  <c:pt idx="766">
                    <c:v>18</c:v>
                  </c:pt>
                  <c:pt idx="767">
                    <c:v>22</c:v>
                  </c:pt>
                  <c:pt idx="768">
                    <c:v>3</c:v>
                  </c:pt>
                  <c:pt idx="769">
                    <c:v>7</c:v>
                  </c:pt>
                  <c:pt idx="770">
                    <c:v>11</c:v>
                  </c:pt>
                  <c:pt idx="771">
                    <c:v>15</c:v>
                  </c:pt>
                  <c:pt idx="772">
                    <c:v>19</c:v>
                  </c:pt>
                  <c:pt idx="773">
                    <c:v>23</c:v>
                  </c:pt>
                  <c:pt idx="774">
                    <c:v>4</c:v>
                  </c:pt>
                  <c:pt idx="775">
                    <c:v>8</c:v>
                  </c:pt>
                  <c:pt idx="776">
                    <c:v>12</c:v>
                  </c:pt>
                  <c:pt idx="777">
                    <c:v>16</c:v>
                  </c:pt>
                  <c:pt idx="778">
                    <c:v>20</c:v>
                  </c:pt>
                  <c:pt idx="779">
                    <c:v>24</c:v>
                  </c:pt>
                  <c:pt idx="780">
                    <c:v>1</c:v>
                  </c:pt>
                  <c:pt idx="781">
                    <c:v>5</c:v>
                  </c:pt>
                  <c:pt idx="782">
                    <c:v>9</c:v>
                  </c:pt>
                  <c:pt idx="783">
                    <c:v>13</c:v>
                  </c:pt>
                  <c:pt idx="784">
                    <c:v>17</c:v>
                  </c:pt>
                  <c:pt idx="785">
                    <c:v>21</c:v>
                  </c:pt>
                  <c:pt idx="786">
                    <c:v>25</c:v>
                  </c:pt>
                  <c:pt idx="787">
                    <c:v>2</c:v>
                  </c:pt>
                  <c:pt idx="788">
                    <c:v>6</c:v>
                  </c:pt>
                  <c:pt idx="789">
                    <c:v>10</c:v>
                  </c:pt>
                  <c:pt idx="790">
                    <c:v>14</c:v>
                  </c:pt>
                  <c:pt idx="791">
                    <c:v>18</c:v>
                  </c:pt>
                  <c:pt idx="792">
                    <c:v>22</c:v>
                  </c:pt>
                  <c:pt idx="793">
                    <c:v>3</c:v>
                  </c:pt>
                  <c:pt idx="794">
                    <c:v>7</c:v>
                  </c:pt>
                  <c:pt idx="795">
                    <c:v>11</c:v>
                  </c:pt>
                  <c:pt idx="796">
                    <c:v>15</c:v>
                  </c:pt>
                  <c:pt idx="797">
                    <c:v>19</c:v>
                  </c:pt>
                  <c:pt idx="798">
                    <c:v>23</c:v>
                  </c:pt>
                  <c:pt idx="799">
                    <c:v>4</c:v>
                  </c:pt>
                  <c:pt idx="800">
                    <c:v>8</c:v>
                  </c:pt>
                  <c:pt idx="801">
                    <c:v>12</c:v>
                  </c:pt>
                  <c:pt idx="802">
                    <c:v>16</c:v>
                  </c:pt>
                  <c:pt idx="803">
                    <c:v>20</c:v>
                  </c:pt>
                  <c:pt idx="804">
                    <c:v>24</c:v>
                  </c:pt>
                  <c:pt idx="805">
                    <c:v>1</c:v>
                  </c:pt>
                  <c:pt idx="806">
                    <c:v>5</c:v>
                  </c:pt>
                  <c:pt idx="807">
                    <c:v>9</c:v>
                  </c:pt>
                  <c:pt idx="808">
                    <c:v>13</c:v>
                  </c:pt>
                  <c:pt idx="809">
                    <c:v>17</c:v>
                  </c:pt>
                  <c:pt idx="810">
                    <c:v>21</c:v>
                  </c:pt>
                  <c:pt idx="811">
                    <c:v>25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10</c:v>
                  </c:pt>
                  <c:pt idx="815">
                    <c:v>14</c:v>
                  </c:pt>
                  <c:pt idx="816">
                    <c:v>18</c:v>
                  </c:pt>
                  <c:pt idx="817">
                    <c:v>22</c:v>
                  </c:pt>
                  <c:pt idx="818">
                    <c:v>3</c:v>
                  </c:pt>
                  <c:pt idx="819">
                    <c:v>7</c:v>
                  </c:pt>
                  <c:pt idx="820">
                    <c:v>11</c:v>
                  </c:pt>
                  <c:pt idx="821">
                    <c:v>15</c:v>
                  </c:pt>
                  <c:pt idx="822">
                    <c:v>19</c:v>
                  </c:pt>
                  <c:pt idx="823">
                    <c:v>23</c:v>
                  </c:pt>
                  <c:pt idx="824">
                    <c:v>4</c:v>
                  </c:pt>
                  <c:pt idx="825">
                    <c:v>8</c:v>
                  </c:pt>
                  <c:pt idx="826">
                    <c:v>12</c:v>
                  </c:pt>
                  <c:pt idx="827">
                    <c:v>16</c:v>
                  </c:pt>
                  <c:pt idx="828">
                    <c:v>20</c:v>
                  </c:pt>
                  <c:pt idx="829">
                    <c:v>24</c:v>
                  </c:pt>
                  <c:pt idx="830">
                    <c:v>1</c:v>
                  </c:pt>
                  <c:pt idx="831">
                    <c:v>5</c:v>
                  </c:pt>
                  <c:pt idx="832">
                    <c:v>9</c:v>
                  </c:pt>
                  <c:pt idx="833">
                    <c:v>13</c:v>
                  </c:pt>
                  <c:pt idx="834">
                    <c:v>17</c:v>
                  </c:pt>
                  <c:pt idx="835">
                    <c:v>21</c:v>
                  </c:pt>
                  <c:pt idx="836">
                    <c:v>25</c:v>
                  </c:pt>
                  <c:pt idx="837">
                    <c:v>2</c:v>
                  </c:pt>
                  <c:pt idx="838">
                    <c:v>6</c:v>
                  </c:pt>
                  <c:pt idx="839">
                    <c:v>10</c:v>
                  </c:pt>
                  <c:pt idx="840">
                    <c:v>14</c:v>
                  </c:pt>
                  <c:pt idx="841">
                    <c:v>18</c:v>
                  </c:pt>
                  <c:pt idx="842">
                    <c:v>22</c:v>
                  </c:pt>
                  <c:pt idx="843">
                    <c:v>3</c:v>
                  </c:pt>
                  <c:pt idx="844">
                    <c:v>7</c:v>
                  </c:pt>
                  <c:pt idx="845">
                    <c:v>11</c:v>
                  </c:pt>
                  <c:pt idx="846">
                    <c:v>15</c:v>
                  </c:pt>
                  <c:pt idx="847">
                    <c:v>19</c:v>
                  </c:pt>
                  <c:pt idx="848">
                    <c:v>23</c:v>
                  </c:pt>
                  <c:pt idx="849">
                    <c:v>4</c:v>
                  </c:pt>
                  <c:pt idx="850">
                    <c:v>8</c:v>
                  </c:pt>
                  <c:pt idx="851">
                    <c:v>12</c:v>
                  </c:pt>
                  <c:pt idx="852">
                    <c:v>16</c:v>
                  </c:pt>
                  <c:pt idx="853">
                    <c:v>20</c:v>
                  </c:pt>
                  <c:pt idx="854">
                    <c:v>24</c:v>
                  </c:pt>
                  <c:pt idx="855">
                    <c:v>1</c:v>
                  </c:pt>
                  <c:pt idx="856">
                    <c:v>5</c:v>
                  </c:pt>
                  <c:pt idx="857">
                    <c:v>9</c:v>
                  </c:pt>
                  <c:pt idx="858">
                    <c:v>13</c:v>
                  </c:pt>
                  <c:pt idx="859">
                    <c:v>17</c:v>
                  </c:pt>
                  <c:pt idx="860">
                    <c:v>21</c:v>
                  </c:pt>
                  <c:pt idx="861">
                    <c:v>25</c:v>
                  </c:pt>
                  <c:pt idx="862">
                    <c:v>2</c:v>
                  </c:pt>
                  <c:pt idx="863">
                    <c:v>6</c:v>
                  </c:pt>
                  <c:pt idx="864">
                    <c:v>10</c:v>
                  </c:pt>
                  <c:pt idx="865">
                    <c:v>14</c:v>
                  </c:pt>
                  <c:pt idx="866">
                    <c:v>18</c:v>
                  </c:pt>
                  <c:pt idx="867">
                    <c:v>22</c:v>
                  </c:pt>
                  <c:pt idx="868">
                    <c:v>3</c:v>
                  </c:pt>
                  <c:pt idx="869">
                    <c:v>7</c:v>
                  </c:pt>
                  <c:pt idx="870">
                    <c:v>11</c:v>
                  </c:pt>
                  <c:pt idx="871">
                    <c:v>15</c:v>
                  </c:pt>
                  <c:pt idx="872">
                    <c:v>19</c:v>
                  </c:pt>
                  <c:pt idx="873">
                    <c:v>23</c:v>
                  </c:pt>
                  <c:pt idx="874">
                    <c:v>4</c:v>
                  </c:pt>
                  <c:pt idx="875">
                    <c:v>8</c:v>
                  </c:pt>
                  <c:pt idx="876">
                    <c:v>12</c:v>
                  </c:pt>
                  <c:pt idx="877">
                    <c:v>16</c:v>
                  </c:pt>
                  <c:pt idx="878">
                    <c:v>20</c:v>
                  </c:pt>
                  <c:pt idx="879">
                    <c:v>24</c:v>
                  </c:pt>
                  <c:pt idx="880">
                    <c:v>1</c:v>
                  </c:pt>
                  <c:pt idx="881">
                    <c:v>5</c:v>
                  </c:pt>
                  <c:pt idx="882">
                    <c:v>9</c:v>
                  </c:pt>
                  <c:pt idx="883">
                    <c:v>13</c:v>
                  </c:pt>
                  <c:pt idx="884">
                    <c:v>17</c:v>
                  </c:pt>
                  <c:pt idx="885">
                    <c:v>21</c:v>
                  </c:pt>
                  <c:pt idx="886">
                    <c:v>25</c:v>
                  </c:pt>
                  <c:pt idx="887">
                    <c:v>2</c:v>
                  </c:pt>
                  <c:pt idx="888">
                    <c:v>6</c:v>
                  </c:pt>
                  <c:pt idx="889">
                    <c:v>10</c:v>
                  </c:pt>
                  <c:pt idx="890">
                    <c:v>14</c:v>
                  </c:pt>
                  <c:pt idx="891">
                    <c:v>18</c:v>
                  </c:pt>
                  <c:pt idx="892">
                    <c:v>22</c:v>
                  </c:pt>
                  <c:pt idx="893">
                    <c:v>3</c:v>
                  </c:pt>
                  <c:pt idx="894">
                    <c:v>7</c:v>
                  </c:pt>
                  <c:pt idx="895">
                    <c:v>11</c:v>
                  </c:pt>
                  <c:pt idx="896">
                    <c:v>15</c:v>
                  </c:pt>
                  <c:pt idx="897">
                    <c:v>19</c:v>
                  </c:pt>
                  <c:pt idx="898">
                    <c:v>23</c:v>
                  </c:pt>
                  <c:pt idx="899">
                    <c:v>4</c:v>
                  </c:pt>
                  <c:pt idx="900">
                    <c:v>8</c:v>
                  </c:pt>
                  <c:pt idx="901">
                    <c:v>12</c:v>
                  </c:pt>
                  <c:pt idx="902">
                    <c:v>16</c:v>
                  </c:pt>
                  <c:pt idx="903">
                    <c:v>20</c:v>
                  </c:pt>
                  <c:pt idx="904">
                    <c:v>24</c:v>
                  </c:pt>
                  <c:pt idx="905">
                    <c:v>1</c:v>
                  </c:pt>
                  <c:pt idx="906">
                    <c:v>5</c:v>
                  </c:pt>
                  <c:pt idx="907">
                    <c:v>9</c:v>
                  </c:pt>
                  <c:pt idx="908">
                    <c:v>13</c:v>
                  </c:pt>
                  <c:pt idx="909">
                    <c:v>17</c:v>
                  </c:pt>
                  <c:pt idx="910">
                    <c:v>21</c:v>
                  </c:pt>
                  <c:pt idx="911">
                    <c:v>25</c:v>
                  </c:pt>
                  <c:pt idx="912">
                    <c:v>2</c:v>
                  </c:pt>
                  <c:pt idx="913">
                    <c:v>6</c:v>
                  </c:pt>
                  <c:pt idx="914">
                    <c:v>10</c:v>
                  </c:pt>
                  <c:pt idx="915">
                    <c:v>14</c:v>
                  </c:pt>
                  <c:pt idx="916">
                    <c:v>18</c:v>
                  </c:pt>
                  <c:pt idx="917">
                    <c:v>22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11</c:v>
                  </c:pt>
                  <c:pt idx="921">
                    <c:v>15</c:v>
                  </c:pt>
                  <c:pt idx="922">
                    <c:v>19</c:v>
                  </c:pt>
                  <c:pt idx="923">
                    <c:v>23</c:v>
                  </c:pt>
                  <c:pt idx="924">
                    <c:v>4</c:v>
                  </c:pt>
                  <c:pt idx="925">
                    <c:v>8</c:v>
                  </c:pt>
                  <c:pt idx="926">
                    <c:v>12</c:v>
                  </c:pt>
                  <c:pt idx="927">
                    <c:v>16</c:v>
                  </c:pt>
                  <c:pt idx="928">
                    <c:v>20</c:v>
                  </c:pt>
                  <c:pt idx="929">
                    <c:v>24</c:v>
                  </c:pt>
                  <c:pt idx="930">
                    <c:v>1</c:v>
                  </c:pt>
                  <c:pt idx="931">
                    <c:v>5</c:v>
                  </c:pt>
                  <c:pt idx="932">
                    <c:v>9</c:v>
                  </c:pt>
                  <c:pt idx="933">
                    <c:v>13</c:v>
                  </c:pt>
                  <c:pt idx="934">
                    <c:v>17</c:v>
                  </c:pt>
                  <c:pt idx="935">
                    <c:v>21</c:v>
                  </c:pt>
                  <c:pt idx="936">
                    <c:v>25</c:v>
                  </c:pt>
                  <c:pt idx="937">
                    <c:v>2</c:v>
                  </c:pt>
                  <c:pt idx="938">
                    <c:v>6</c:v>
                  </c:pt>
                  <c:pt idx="939">
                    <c:v>10</c:v>
                  </c:pt>
                  <c:pt idx="940">
                    <c:v>14</c:v>
                  </c:pt>
                  <c:pt idx="941">
                    <c:v>18</c:v>
                  </c:pt>
                  <c:pt idx="942">
                    <c:v>22</c:v>
                  </c:pt>
                  <c:pt idx="943">
                    <c:v>3</c:v>
                  </c:pt>
                  <c:pt idx="944">
                    <c:v>7</c:v>
                  </c:pt>
                  <c:pt idx="945">
                    <c:v>11</c:v>
                  </c:pt>
                  <c:pt idx="946">
                    <c:v>15</c:v>
                  </c:pt>
                  <c:pt idx="947">
                    <c:v>19</c:v>
                  </c:pt>
                  <c:pt idx="948">
                    <c:v>23</c:v>
                  </c:pt>
                  <c:pt idx="949">
                    <c:v>4</c:v>
                  </c:pt>
                  <c:pt idx="950">
                    <c:v>8</c:v>
                  </c:pt>
                  <c:pt idx="951">
                    <c:v>12</c:v>
                  </c:pt>
                  <c:pt idx="952">
                    <c:v>16</c:v>
                  </c:pt>
                  <c:pt idx="953">
                    <c:v>20</c:v>
                  </c:pt>
                  <c:pt idx="954">
                    <c:v>24</c:v>
                  </c:pt>
                  <c:pt idx="955">
                    <c:v>1</c:v>
                  </c:pt>
                  <c:pt idx="956">
                    <c:v>5</c:v>
                  </c:pt>
                  <c:pt idx="957">
                    <c:v>9</c:v>
                  </c:pt>
                  <c:pt idx="958">
                    <c:v>13</c:v>
                  </c:pt>
                  <c:pt idx="959">
                    <c:v>17</c:v>
                  </c:pt>
                  <c:pt idx="960">
                    <c:v>21</c:v>
                  </c:pt>
                  <c:pt idx="961">
                    <c:v>25</c:v>
                  </c:pt>
                  <c:pt idx="962">
                    <c:v>2</c:v>
                  </c:pt>
                  <c:pt idx="963">
                    <c:v>6</c:v>
                  </c:pt>
                  <c:pt idx="964">
                    <c:v>10</c:v>
                  </c:pt>
                  <c:pt idx="965">
                    <c:v>14</c:v>
                  </c:pt>
                  <c:pt idx="966">
                    <c:v>18</c:v>
                  </c:pt>
                  <c:pt idx="967">
                    <c:v>22</c:v>
                  </c:pt>
                  <c:pt idx="968">
                    <c:v>3</c:v>
                  </c:pt>
                  <c:pt idx="969">
                    <c:v>7</c:v>
                  </c:pt>
                  <c:pt idx="970">
                    <c:v>11</c:v>
                  </c:pt>
                  <c:pt idx="971">
                    <c:v>15</c:v>
                  </c:pt>
                  <c:pt idx="972">
                    <c:v>23</c:v>
                  </c:pt>
                  <c:pt idx="973">
                    <c:v>4</c:v>
                  </c:pt>
                  <c:pt idx="974">
                    <c:v>8</c:v>
                  </c:pt>
                  <c:pt idx="975">
                    <c:v>12</c:v>
                  </c:pt>
                  <c:pt idx="976">
                    <c:v>16</c:v>
                  </c:pt>
                  <c:pt idx="977">
                    <c:v>20</c:v>
                  </c:pt>
                  <c:pt idx="978">
                    <c:v>24</c:v>
                  </c:pt>
                  <c:pt idx="979">
                    <c:v>1</c:v>
                  </c:pt>
                  <c:pt idx="980">
                    <c:v>5</c:v>
                  </c:pt>
                  <c:pt idx="981">
                    <c:v>13</c:v>
                  </c:pt>
                  <c:pt idx="982">
                    <c:v>17</c:v>
                  </c:pt>
                  <c:pt idx="983">
                    <c:v>21</c:v>
                  </c:pt>
                  <c:pt idx="984">
                    <c:v>25</c:v>
                  </c:pt>
                  <c:pt idx="985">
                    <c:v>2</c:v>
                  </c:pt>
                  <c:pt idx="986">
                    <c:v>6</c:v>
                  </c:pt>
                  <c:pt idx="987">
                    <c:v>14</c:v>
                  </c:pt>
                  <c:pt idx="988">
                    <c:v>18</c:v>
                  </c:pt>
                  <c:pt idx="989">
                    <c:v>22</c:v>
                  </c:pt>
                  <c:pt idx="990">
                    <c:v>3</c:v>
                  </c:pt>
                  <c:pt idx="991">
                    <c:v>7</c:v>
                  </c:pt>
                  <c:pt idx="992">
                    <c:v>11</c:v>
                  </c:pt>
                  <c:pt idx="993">
                    <c:v>15</c:v>
                  </c:pt>
                  <c:pt idx="994">
                    <c:v>19</c:v>
                  </c:pt>
                  <c:pt idx="995">
                    <c:v>23</c:v>
                  </c:pt>
                  <c:pt idx="996">
                    <c:v>4</c:v>
                  </c:pt>
                  <c:pt idx="997">
                    <c:v>8</c:v>
                  </c:pt>
                  <c:pt idx="998">
                    <c:v>12</c:v>
                  </c:pt>
                  <c:pt idx="999">
                    <c:v>16</c:v>
                  </c:pt>
                  <c:pt idx="1000">
                    <c:v>20</c:v>
                  </c:pt>
                  <c:pt idx="1001">
                    <c:v>24</c:v>
                  </c:pt>
                  <c:pt idx="1002">
                    <c:v>1</c:v>
                  </c:pt>
                  <c:pt idx="1003">
                    <c:v>5</c:v>
                  </c:pt>
                  <c:pt idx="1004">
                    <c:v>9</c:v>
                  </c:pt>
                  <c:pt idx="1005">
                    <c:v>13</c:v>
                  </c:pt>
                  <c:pt idx="1006">
                    <c:v>17</c:v>
                  </c:pt>
                  <c:pt idx="1007">
                    <c:v>21</c:v>
                  </c:pt>
                  <c:pt idx="1008">
                    <c:v>25</c:v>
                  </c:pt>
                  <c:pt idx="1009">
                    <c:v>2</c:v>
                  </c:pt>
                  <c:pt idx="1010">
                    <c:v>6</c:v>
                  </c:pt>
                  <c:pt idx="1011">
                    <c:v>10</c:v>
                  </c:pt>
                  <c:pt idx="1012">
                    <c:v>14</c:v>
                  </c:pt>
                  <c:pt idx="1013">
                    <c:v>18</c:v>
                  </c:pt>
                  <c:pt idx="1014">
                    <c:v>22</c:v>
                  </c:pt>
                  <c:pt idx="1015">
                    <c:v>3</c:v>
                  </c:pt>
                  <c:pt idx="1016">
                    <c:v>7</c:v>
                  </c:pt>
                  <c:pt idx="1017">
                    <c:v>11</c:v>
                  </c:pt>
                  <c:pt idx="1018">
                    <c:v>15</c:v>
                  </c:pt>
                  <c:pt idx="1019">
                    <c:v>19</c:v>
                  </c:pt>
                  <c:pt idx="1020">
                    <c:v>23</c:v>
                  </c:pt>
                  <c:pt idx="1021">
                    <c:v>4</c:v>
                  </c:pt>
                  <c:pt idx="1022">
                    <c:v>8</c:v>
                  </c:pt>
                  <c:pt idx="1023">
                    <c:v>12</c:v>
                  </c:pt>
                  <c:pt idx="1024">
                    <c:v>16</c:v>
                  </c:pt>
                  <c:pt idx="1025">
                    <c:v>20</c:v>
                  </c:pt>
                  <c:pt idx="1026">
                    <c:v>24</c:v>
                  </c:pt>
                  <c:pt idx="1027">
                    <c:v>1</c:v>
                  </c:pt>
                  <c:pt idx="1028">
                    <c:v>5</c:v>
                  </c:pt>
                  <c:pt idx="1029">
                    <c:v>9</c:v>
                  </c:pt>
                  <c:pt idx="1030">
                    <c:v>13</c:v>
                  </c:pt>
                  <c:pt idx="1031">
                    <c:v>17</c:v>
                  </c:pt>
                  <c:pt idx="1032">
                    <c:v>21</c:v>
                  </c:pt>
                  <c:pt idx="1033">
                    <c:v>25</c:v>
                  </c:pt>
                  <c:pt idx="1034">
                    <c:v>2</c:v>
                  </c:pt>
                  <c:pt idx="1035">
                    <c:v>6</c:v>
                  </c:pt>
                  <c:pt idx="1036">
                    <c:v>10</c:v>
                  </c:pt>
                  <c:pt idx="1037">
                    <c:v>14</c:v>
                  </c:pt>
                  <c:pt idx="1038">
                    <c:v>18</c:v>
                  </c:pt>
                  <c:pt idx="1039">
                    <c:v>22</c:v>
                  </c:pt>
                  <c:pt idx="1040">
                    <c:v>3</c:v>
                  </c:pt>
                  <c:pt idx="1041">
                    <c:v>7</c:v>
                  </c:pt>
                  <c:pt idx="1042">
                    <c:v>11</c:v>
                  </c:pt>
                  <c:pt idx="1043">
                    <c:v>15</c:v>
                  </c:pt>
                  <c:pt idx="1044">
                    <c:v>19</c:v>
                  </c:pt>
                  <c:pt idx="1045">
                    <c:v>23</c:v>
                  </c:pt>
                  <c:pt idx="1046">
                    <c:v>4</c:v>
                  </c:pt>
                  <c:pt idx="1047">
                    <c:v>8</c:v>
                  </c:pt>
                  <c:pt idx="1048">
                    <c:v>12</c:v>
                  </c:pt>
                  <c:pt idx="1049">
                    <c:v>16</c:v>
                  </c:pt>
                  <c:pt idx="1050">
                    <c:v>20</c:v>
                  </c:pt>
                  <c:pt idx="1051">
                    <c:v>24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9</c:v>
                  </c:pt>
                  <c:pt idx="1055">
                    <c:v>13</c:v>
                  </c:pt>
                  <c:pt idx="1056">
                    <c:v>17</c:v>
                  </c:pt>
                  <c:pt idx="1057">
                    <c:v>21</c:v>
                  </c:pt>
                  <c:pt idx="1058">
                    <c:v>25</c:v>
                  </c:pt>
                  <c:pt idx="1059">
                    <c:v>2</c:v>
                  </c:pt>
                  <c:pt idx="1060">
                    <c:v>6</c:v>
                  </c:pt>
                  <c:pt idx="1061">
                    <c:v>10</c:v>
                  </c:pt>
                  <c:pt idx="1062">
                    <c:v>14</c:v>
                  </c:pt>
                  <c:pt idx="1063">
                    <c:v>18</c:v>
                  </c:pt>
                  <c:pt idx="1064">
                    <c:v>22</c:v>
                  </c:pt>
                  <c:pt idx="1065">
                    <c:v>3</c:v>
                  </c:pt>
                  <c:pt idx="1066">
                    <c:v>7</c:v>
                  </c:pt>
                  <c:pt idx="1067">
                    <c:v>11</c:v>
                  </c:pt>
                  <c:pt idx="1068">
                    <c:v>15</c:v>
                  </c:pt>
                  <c:pt idx="1069">
                    <c:v>19</c:v>
                  </c:pt>
                  <c:pt idx="1070">
                    <c:v>23</c:v>
                  </c:pt>
                  <c:pt idx="1071">
                    <c:v>4</c:v>
                  </c:pt>
                  <c:pt idx="1072">
                    <c:v>8</c:v>
                  </c:pt>
                  <c:pt idx="1073">
                    <c:v>12</c:v>
                  </c:pt>
                  <c:pt idx="1074">
                    <c:v>16</c:v>
                  </c:pt>
                  <c:pt idx="1075">
                    <c:v>20</c:v>
                  </c:pt>
                  <c:pt idx="1076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4">
                    <c:v>A</c:v>
                  </c:pt>
                  <c:pt idx="31">
                    <c:v>B</c:v>
                  </c:pt>
                  <c:pt idx="37">
                    <c:v>C</c:v>
                  </c:pt>
                  <c:pt idx="42">
                    <c:v>D</c:v>
                  </c:pt>
                  <c:pt idx="48">
                    <c:v>A</c:v>
                  </c:pt>
                  <c:pt idx="55">
                    <c:v>B</c:v>
                  </c:pt>
                  <c:pt idx="61">
                    <c:v>C</c:v>
                  </c:pt>
                  <c:pt idx="67">
                    <c:v>D</c:v>
                  </c:pt>
                  <c:pt idx="73">
                    <c:v>A</c:v>
                  </c:pt>
                  <c:pt idx="80">
                    <c:v>B</c:v>
                  </c:pt>
                  <c:pt idx="86">
                    <c:v>C</c:v>
                  </c:pt>
                  <c:pt idx="92">
                    <c:v>D</c:v>
                  </c:pt>
                  <c:pt idx="98">
                    <c:v>A</c:v>
                  </c:pt>
                  <c:pt idx="105">
                    <c:v>B</c:v>
                  </c:pt>
                  <c:pt idx="111">
                    <c:v>C</c:v>
                  </c:pt>
                  <c:pt idx="117">
                    <c:v>D</c:v>
                  </c:pt>
                  <c:pt idx="123">
                    <c:v>A</c:v>
                  </c:pt>
                  <c:pt idx="130">
                    <c:v>B</c:v>
                  </c:pt>
                  <c:pt idx="136">
                    <c:v>C</c:v>
                  </c:pt>
                  <c:pt idx="142">
                    <c:v>D</c:v>
                  </c:pt>
                  <c:pt idx="148">
                    <c:v>A</c:v>
                  </c:pt>
                  <c:pt idx="155">
                    <c:v>B</c:v>
                  </c:pt>
                  <c:pt idx="161">
                    <c:v>C</c:v>
                  </c:pt>
                  <c:pt idx="167">
                    <c:v>D</c:v>
                  </c:pt>
                  <c:pt idx="173">
                    <c:v>A</c:v>
                  </c:pt>
                  <c:pt idx="180">
                    <c:v>B</c:v>
                  </c:pt>
                  <c:pt idx="186">
                    <c:v>C</c:v>
                  </c:pt>
                  <c:pt idx="192">
                    <c:v>D</c:v>
                  </c:pt>
                  <c:pt idx="198">
                    <c:v>A</c:v>
                  </c:pt>
                  <c:pt idx="205">
                    <c:v>B</c:v>
                  </c:pt>
                  <c:pt idx="211">
                    <c:v>C</c:v>
                  </c:pt>
                  <c:pt idx="217">
                    <c:v>D</c:v>
                  </c:pt>
                  <c:pt idx="223">
                    <c:v>A</c:v>
                  </c:pt>
                  <c:pt idx="230">
                    <c:v>B</c:v>
                  </c:pt>
                  <c:pt idx="236">
                    <c:v>C</c:v>
                  </c:pt>
                  <c:pt idx="242">
                    <c:v>D</c:v>
                  </c:pt>
                  <c:pt idx="247">
                    <c:v>A</c:v>
                  </c:pt>
                  <c:pt idx="254">
                    <c:v>B</c:v>
                  </c:pt>
                  <c:pt idx="260">
                    <c:v>C</c:v>
                  </c:pt>
                  <c:pt idx="266">
                    <c:v>D</c:v>
                  </c:pt>
                  <c:pt idx="272">
                    <c:v>A</c:v>
                  </c:pt>
                  <c:pt idx="279">
                    <c:v>B</c:v>
                  </c:pt>
                  <c:pt idx="285">
                    <c:v>C</c:v>
                  </c:pt>
                  <c:pt idx="291">
                    <c:v>D</c:v>
                  </c:pt>
                  <c:pt idx="297">
                    <c:v>A</c:v>
                  </c:pt>
                  <c:pt idx="304">
                    <c:v>B</c:v>
                  </c:pt>
                  <c:pt idx="310">
                    <c:v>C</c:v>
                  </c:pt>
                  <c:pt idx="315">
                    <c:v>D</c:v>
                  </c:pt>
                  <c:pt idx="320">
                    <c:v>A</c:v>
                  </c:pt>
                  <c:pt idx="326">
                    <c:v>B</c:v>
                  </c:pt>
                  <c:pt idx="332">
                    <c:v>C</c:v>
                  </c:pt>
                  <c:pt idx="338">
                    <c:v>D</c:v>
                  </c:pt>
                  <c:pt idx="343">
                    <c:v>A</c:v>
                  </c:pt>
                  <c:pt idx="349">
                    <c:v>B</c:v>
                  </c:pt>
                  <c:pt idx="354">
                    <c:v>C</c:v>
                  </c:pt>
                  <c:pt idx="360">
                    <c:v>D</c:v>
                  </c:pt>
                  <c:pt idx="366">
                    <c:v>A</c:v>
                  </c:pt>
                  <c:pt idx="373">
                    <c:v>B</c:v>
                  </c:pt>
                  <c:pt idx="379">
                    <c:v>C</c:v>
                  </c:pt>
                  <c:pt idx="385">
                    <c:v>D</c:v>
                  </c:pt>
                  <c:pt idx="391">
                    <c:v>A</c:v>
                  </c:pt>
                  <c:pt idx="397">
                    <c:v>B</c:v>
                  </c:pt>
                  <c:pt idx="403">
                    <c:v>C</c:v>
                  </c:pt>
                  <c:pt idx="409">
                    <c:v>D</c:v>
                  </c:pt>
                  <c:pt idx="415">
                    <c:v>A</c:v>
                  </c:pt>
                  <c:pt idx="422">
                    <c:v>B</c:v>
                  </c:pt>
                  <c:pt idx="428">
                    <c:v>C</c:v>
                  </c:pt>
                  <c:pt idx="433">
                    <c:v>D</c:v>
                  </c:pt>
                  <c:pt idx="439">
                    <c:v>A</c:v>
                  </c:pt>
                  <c:pt idx="446">
                    <c:v>B</c:v>
                  </c:pt>
                  <c:pt idx="452">
                    <c:v>C</c:v>
                  </c:pt>
                  <c:pt idx="457">
                    <c:v>D</c:v>
                  </c:pt>
                  <c:pt idx="463">
                    <c:v>A</c:v>
                  </c:pt>
                  <c:pt idx="470">
                    <c:v>B</c:v>
                  </c:pt>
                  <c:pt idx="476">
                    <c:v>C</c:v>
                  </c:pt>
                  <c:pt idx="482">
                    <c:v>D</c:v>
                  </c:pt>
                  <c:pt idx="488">
                    <c:v>A</c:v>
                  </c:pt>
                  <c:pt idx="495">
                    <c:v>B</c:v>
                  </c:pt>
                  <c:pt idx="501">
                    <c:v>C</c:v>
                  </c:pt>
                  <c:pt idx="507">
                    <c:v>D</c:v>
                  </c:pt>
                  <c:pt idx="513">
                    <c:v>A</c:v>
                  </c:pt>
                  <c:pt idx="519">
                    <c:v>B</c:v>
                  </c:pt>
                  <c:pt idx="525">
                    <c:v>C</c:v>
                  </c:pt>
                  <c:pt idx="529">
                    <c:v>D</c:v>
                  </c:pt>
                  <c:pt idx="535">
                    <c:v>A</c:v>
                  </c:pt>
                  <c:pt idx="542">
                    <c:v>B</c:v>
                  </c:pt>
                  <c:pt idx="548">
                    <c:v>C</c:v>
                  </c:pt>
                  <c:pt idx="554">
                    <c:v>D</c:v>
                  </c:pt>
                  <c:pt idx="560">
                    <c:v>A</c:v>
                  </c:pt>
                  <c:pt idx="566">
                    <c:v>B</c:v>
                  </c:pt>
                  <c:pt idx="572">
                    <c:v>C</c:v>
                  </c:pt>
                  <c:pt idx="578">
                    <c:v>D</c:v>
                  </c:pt>
                  <c:pt idx="584">
                    <c:v>A</c:v>
                  </c:pt>
                  <c:pt idx="591">
                    <c:v>B</c:v>
                  </c:pt>
                  <c:pt idx="597">
                    <c:v>C</c:v>
                  </c:pt>
                  <c:pt idx="603">
                    <c:v>D</c:v>
                  </c:pt>
                  <c:pt idx="609">
                    <c:v>A</c:v>
                  </c:pt>
                  <c:pt idx="615">
                    <c:v>B</c:v>
                  </c:pt>
                  <c:pt idx="621">
                    <c:v>C</c:v>
                  </c:pt>
                  <c:pt idx="626">
                    <c:v>D</c:v>
                  </c:pt>
                  <c:pt idx="632">
                    <c:v>A</c:v>
                  </c:pt>
                  <c:pt idx="639">
                    <c:v>B</c:v>
                  </c:pt>
                  <c:pt idx="645">
                    <c:v>C</c:v>
                  </c:pt>
                  <c:pt idx="651">
                    <c:v>D</c:v>
                  </c:pt>
                  <c:pt idx="657">
                    <c:v>A</c:v>
                  </c:pt>
                  <c:pt idx="664">
                    <c:v>B</c:v>
                  </c:pt>
                  <c:pt idx="670">
                    <c:v>C</c:v>
                  </c:pt>
                  <c:pt idx="676">
                    <c:v>D</c:v>
                  </c:pt>
                  <c:pt idx="682">
                    <c:v>A</c:v>
                  </c:pt>
                  <c:pt idx="688">
                    <c:v>B</c:v>
                  </c:pt>
                  <c:pt idx="693">
                    <c:v>C</c:v>
                  </c:pt>
                  <c:pt idx="699">
                    <c:v>D</c:v>
                  </c:pt>
                  <c:pt idx="705">
                    <c:v>A</c:v>
                  </c:pt>
                  <c:pt idx="712">
                    <c:v>B</c:v>
                  </c:pt>
                  <c:pt idx="718">
                    <c:v>C</c:v>
                  </c:pt>
                  <c:pt idx="724">
                    <c:v>D</c:v>
                  </c:pt>
                  <c:pt idx="730">
                    <c:v>A</c:v>
                  </c:pt>
                  <c:pt idx="737">
                    <c:v>B</c:v>
                  </c:pt>
                  <c:pt idx="743">
                    <c:v>C</c:v>
                  </c:pt>
                  <c:pt idx="749">
                    <c:v>D</c:v>
                  </c:pt>
                  <c:pt idx="755">
                    <c:v>A</c:v>
                  </c:pt>
                  <c:pt idx="762">
                    <c:v>B</c:v>
                  </c:pt>
                  <c:pt idx="768">
                    <c:v>C</c:v>
                  </c:pt>
                  <c:pt idx="774">
                    <c:v>D</c:v>
                  </c:pt>
                  <c:pt idx="780">
                    <c:v>A</c:v>
                  </c:pt>
                  <c:pt idx="787">
                    <c:v>B</c:v>
                  </c:pt>
                  <c:pt idx="793">
                    <c:v>C</c:v>
                  </c:pt>
                  <c:pt idx="799">
                    <c:v>D</c:v>
                  </c:pt>
                  <c:pt idx="805">
                    <c:v>A</c:v>
                  </c:pt>
                  <c:pt idx="812">
                    <c:v>B</c:v>
                  </c:pt>
                  <c:pt idx="818">
                    <c:v>C</c:v>
                  </c:pt>
                  <c:pt idx="824">
                    <c:v>D</c:v>
                  </c:pt>
                  <c:pt idx="830">
                    <c:v>A</c:v>
                  </c:pt>
                  <c:pt idx="837">
                    <c:v>B</c:v>
                  </c:pt>
                  <c:pt idx="843">
                    <c:v>C</c:v>
                  </c:pt>
                  <c:pt idx="849">
                    <c:v>D</c:v>
                  </c:pt>
                  <c:pt idx="855">
                    <c:v>A</c:v>
                  </c:pt>
                  <c:pt idx="862">
                    <c:v>B</c:v>
                  </c:pt>
                  <c:pt idx="868">
                    <c:v>C</c:v>
                  </c:pt>
                  <c:pt idx="874">
                    <c:v>D</c:v>
                  </c:pt>
                  <c:pt idx="880">
                    <c:v>A</c:v>
                  </c:pt>
                  <c:pt idx="887">
                    <c:v>B</c:v>
                  </c:pt>
                  <c:pt idx="893">
                    <c:v>C</c:v>
                  </c:pt>
                  <c:pt idx="899">
                    <c:v>D</c:v>
                  </c:pt>
                  <c:pt idx="905">
                    <c:v>A</c:v>
                  </c:pt>
                  <c:pt idx="912">
                    <c:v>B</c:v>
                  </c:pt>
                  <c:pt idx="918">
                    <c:v>C</c:v>
                  </c:pt>
                  <c:pt idx="924">
                    <c:v>D</c:v>
                  </c:pt>
                  <c:pt idx="930">
                    <c:v>A</c:v>
                  </c:pt>
                  <c:pt idx="937">
                    <c:v>B</c:v>
                  </c:pt>
                  <c:pt idx="943">
                    <c:v>C</c:v>
                  </c:pt>
                  <c:pt idx="949">
                    <c:v>D</c:v>
                  </c:pt>
                  <c:pt idx="955">
                    <c:v>A</c:v>
                  </c:pt>
                  <c:pt idx="962">
                    <c:v>B</c:v>
                  </c:pt>
                  <c:pt idx="968">
                    <c:v>C</c:v>
                  </c:pt>
                  <c:pt idx="973">
                    <c:v>D</c:v>
                  </c:pt>
                  <c:pt idx="979">
                    <c:v>A</c:v>
                  </c:pt>
                  <c:pt idx="985">
                    <c:v>B</c:v>
                  </c:pt>
                  <c:pt idx="990">
                    <c:v>C</c:v>
                  </c:pt>
                  <c:pt idx="996">
                    <c:v>D</c:v>
                  </c:pt>
                  <c:pt idx="1002">
                    <c:v>A</c:v>
                  </c:pt>
                  <c:pt idx="1009">
                    <c:v>B</c:v>
                  </c:pt>
                  <c:pt idx="1015">
                    <c:v>C</c:v>
                  </c:pt>
                  <c:pt idx="1021">
                    <c:v>D</c:v>
                  </c:pt>
                  <c:pt idx="1027">
                    <c:v>A</c:v>
                  </c:pt>
                  <c:pt idx="1034">
                    <c:v>B</c:v>
                  </c:pt>
                  <c:pt idx="1040">
                    <c:v>C</c:v>
                  </c:pt>
                  <c:pt idx="1046">
                    <c:v>D</c:v>
                  </c:pt>
                  <c:pt idx="1052">
                    <c:v>A</c:v>
                  </c:pt>
                  <c:pt idx="1059">
                    <c:v>B</c:v>
                  </c:pt>
                  <c:pt idx="1065">
                    <c:v>C</c:v>
                  </c:pt>
                  <c:pt idx="1071">
                    <c:v>D</c:v>
                  </c:pt>
                </c:lvl>
                <c:lvl>
                  <c:pt idx="0">
                    <c:v>W07</c:v>
                  </c:pt>
                  <c:pt idx="24">
                    <c:v>W10</c:v>
                  </c:pt>
                  <c:pt idx="48">
                    <c:v>W15</c:v>
                  </c:pt>
                  <c:pt idx="73">
                    <c:v>W17</c:v>
                  </c:pt>
                  <c:pt idx="98">
                    <c:v>W19</c:v>
                  </c:pt>
                  <c:pt idx="123">
                    <c:v>W25</c:v>
                  </c:pt>
                  <c:pt idx="148">
                    <c:v>W29</c:v>
                  </c:pt>
                  <c:pt idx="173">
                    <c:v>W30</c:v>
                  </c:pt>
                  <c:pt idx="198">
                    <c:v>W34</c:v>
                  </c:pt>
                  <c:pt idx="223">
                    <c:v>W35</c:v>
                  </c:pt>
                  <c:pt idx="247">
                    <c:v>W36</c:v>
                  </c:pt>
                  <c:pt idx="272">
                    <c:v>W37</c:v>
                  </c:pt>
                  <c:pt idx="297">
                    <c:v>W38</c:v>
                  </c:pt>
                  <c:pt idx="320">
                    <c:v>W39</c:v>
                  </c:pt>
                  <c:pt idx="343">
                    <c:v>W40</c:v>
                  </c:pt>
                  <c:pt idx="366">
                    <c:v>W43</c:v>
                  </c:pt>
                  <c:pt idx="391">
                    <c:v>W44</c:v>
                  </c:pt>
                  <c:pt idx="415">
                    <c:v>W49</c:v>
                  </c:pt>
                  <c:pt idx="439">
                    <c:v>W02</c:v>
                  </c:pt>
                  <c:pt idx="463">
                    <c:v>W03</c:v>
                  </c:pt>
                  <c:pt idx="488">
                    <c:v>W16</c:v>
                  </c:pt>
                  <c:pt idx="513">
                    <c:v>W20</c:v>
                  </c:pt>
                  <c:pt idx="535">
                    <c:v>W21</c:v>
                  </c:pt>
                  <c:pt idx="560">
                    <c:v>W25</c:v>
                  </c:pt>
                  <c:pt idx="584">
                    <c:v>W39</c:v>
                  </c:pt>
                  <c:pt idx="609">
                    <c:v>W41</c:v>
                  </c:pt>
                  <c:pt idx="632">
                    <c:v>W45</c:v>
                  </c:pt>
                  <c:pt idx="657">
                    <c:v>W46</c:v>
                  </c:pt>
                  <c:pt idx="682">
                    <c:v>W47</c:v>
                  </c:pt>
                  <c:pt idx="705">
                    <c:v>W49</c:v>
                  </c:pt>
                  <c:pt idx="730">
                    <c:v>W02</c:v>
                  </c:pt>
                  <c:pt idx="755">
                    <c:v>W05</c:v>
                  </c:pt>
                  <c:pt idx="780">
                    <c:v>W07</c:v>
                  </c:pt>
                  <c:pt idx="805">
                    <c:v>W08</c:v>
                  </c:pt>
                  <c:pt idx="830">
                    <c:v>W10</c:v>
                  </c:pt>
                  <c:pt idx="855">
                    <c:v>W15</c:v>
                  </c:pt>
                  <c:pt idx="880">
                    <c:v>W18</c:v>
                  </c:pt>
                  <c:pt idx="905">
                    <c:v>W22</c:v>
                  </c:pt>
                  <c:pt idx="930">
                    <c:v>W25</c:v>
                  </c:pt>
                  <c:pt idx="955">
                    <c:v>W28</c:v>
                  </c:pt>
                  <c:pt idx="979">
                    <c:v>W30</c:v>
                  </c:pt>
                  <c:pt idx="1002">
                    <c:v>W32</c:v>
                  </c:pt>
                  <c:pt idx="1027">
                    <c:v>W33</c:v>
                  </c:pt>
                  <c:pt idx="1052">
                    <c:v>W36</c:v>
                  </c:pt>
                </c:lvl>
                <c:lvl>
                  <c:pt idx="0">
                    <c:v>2022 </c:v>
                  </c:pt>
                  <c:pt idx="439">
                    <c:v>2023 </c:v>
                  </c:pt>
                  <c:pt idx="7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'C031JI_2'!$M$6:$M$1084</c:f>
              <c:numCache>
                <c:formatCode>0.00_ </c:formatCode>
                <c:ptCount val="1077"/>
                <c:pt idx="0">
                  <c:v>7.8289999999999988</c:v>
                </c:pt>
                <c:pt idx="1">
                  <c:v>7.83</c:v>
                </c:pt>
                <c:pt idx="2">
                  <c:v>7.7870000000000008</c:v>
                </c:pt>
                <c:pt idx="3">
                  <c:v>7.8170000000000002</c:v>
                </c:pt>
                <c:pt idx="4">
                  <c:v>7.7720000000000002</c:v>
                </c:pt>
                <c:pt idx="5">
                  <c:v>7.7640000000000002</c:v>
                </c:pt>
                <c:pt idx="6">
                  <c:v>7.8120000000000003</c:v>
                </c:pt>
                <c:pt idx="7">
                  <c:v>7.8469999999999995</c:v>
                </c:pt>
                <c:pt idx="8">
                  <c:v>7.7549999999999999</c:v>
                </c:pt>
                <c:pt idx="9">
                  <c:v>7.7640000000000002</c:v>
                </c:pt>
                <c:pt idx="10">
                  <c:v>7.7480000000000002</c:v>
                </c:pt>
                <c:pt idx="11">
                  <c:v>7.7480000000000002</c:v>
                </c:pt>
                <c:pt idx="12">
                  <c:v>7.7120000000000006</c:v>
                </c:pt>
                <c:pt idx="13">
                  <c:v>7.9340000000000002</c:v>
                </c:pt>
                <c:pt idx="14">
                  <c:v>7.9249999999999998</c:v>
                </c:pt>
                <c:pt idx="15">
                  <c:v>7.8739999999999997</c:v>
                </c:pt>
                <c:pt idx="16">
                  <c:v>7.9099999999999993</c:v>
                </c:pt>
                <c:pt idx="17">
                  <c:v>7.8659999999999997</c:v>
                </c:pt>
                <c:pt idx="18">
                  <c:v>7.8989999999999991</c:v>
                </c:pt>
                <c:pt idx="19">
                  <c:v>7.8730000000000002</c:v>
                </c:pt>
                <c:pt idx="20">
                  <c:v>7.7009999999999987</c:v>
                </c:pt>
                <c:pt idx="21">
                  <c:v>7.7159999999999993</c:v>
                </c:pt>
                <c:pt idx="22">
                  <c:v>7.7</c:v>
                </c:pt>
                <c:pt idx="23">
                  <c:v>7.7320000000000011</c:v>
                </c:pt>
                <c:pt idx="24">
                  <c:v>8.2669999999999995</c:v>
                </c:pt>
                <c:pt idx="25">
                  <c:v>8.1020000000000003</c:v>
                </c:pt>
                <c:pt idx="26">
                  <c:v>8.0389999999999997</c:v>
                </c:pt>
                <c:pt idx="27">
                  <c:v>8.0350000000000001</c:v>
                </c:pt>
                <c:pt idx="28">
                  <c:v>7.9370000000000003</c:v>
                </c:pt>
                <c:pt idx="29">
                  <c:v>7.9480000000000004</c:v>
                </c:pt>
                <c:pt idx="30">
                  <c:v>7.9539999999999988</c:v>
                </c:pt>
                <c:pt idx="31">
                  <c:v>8.1310000000000002</c:v>
                </c:pt>
                <c:pt idx="32">
                  <c:v>7.8929999999999989</c:v>
                </c:pt>
                <c:pt idx="33">
                  <c:v>7.8810000000000002</c:v>
                </c:pt>
                <c:pt idx="34">
                  <c:v>7.7690000000000001</c:v>
                </c:pt>
                <c:pt idx="35">
                  <c:v>7.7619999999999987</c:v>
                </c:pt>
                <c:pt idx="36">
                  <c:v>7.7249999999999996</c:v>
                </c:pt>
                <c:pt idx="37">
                  <c:v>8.5190000000000001</c:v>
                </c:pt>
                <c:pt idx="38">
                  <c:v>8.1829999999999998</c:v>
                </c:pt>
                <c:pt idx="39">
                  <c:v>8.1530000000000005</c:v>
                </c:pt>
                <c:pt idx="40">
                  <c:v>7.9749999999999996</c:v>
                </c:pt>
                <c:pt idx="41">
                  <c:v>8.0060000000000002</c:v>
                </c:pt>
                <c:pt idx="42">
                  <c:v>8.1869999999999994</c:v>
                </c:pt>
                <c:pt idx="43">
                  <c:v>8.0259999999999998</c:v>
                </c:pt>
                <c:pt idx="44">
                  <c:v>7.992</c:v>
                </c:pt>
                <c:pt idx="45">
                  <c:v>7.9329999999999998</c:v>
                </c:pt>
                <c:pt idx="46">
                  <c:v>7.8849999999999998</c:v>
                </c:pt>
                <c:pt idx="47">
                  <c:v>7.8719999999999999</c:v>
                </c:pt>
                <c:pt idx="48">
                  <c:v>7.956999999999999</c:v>
                </c:pt>
                <c:pt idx="49">
                  <c:v>7.7889999999999997</c:v>
                </c:pt>
                <c:pt idx="50">
                  <c:v>7.7640000000000002</c:v>
                </c:pt>
                <c:pt idx="51">
                  <c:v>7.7519999999999998</c:v>
                </c:pt>
                <c:pt idx="52">
                  <c:v>7.7819999999999991</c:v>
                </c:pt>
                <c:pt idx="53">
                  <c:v>7.7359999999999998</c:v>
                </c:pt>
                <c:pt idx="54">
                  <c:v>7.7329999999999997</c:v>
                </c:pt>
                <c:pt idx="55">
                  <c:v>7.9049999999999994</c:v>
                </c:pt>
                <c:pt idx="56">
                  <c:v>7.7439999999999998</c:v>
                </c:pt>
                <c:pt idx="57">
                  <c:v>7.694</c:v>
                </c:pt>
                <c:pt idx="58">
                  <c:v>7.6840000000000002</c:v>
                </c:pt>
                <c:pt idx="59">
                  <c:v>7.7090000000000005</c:v>
                </c:pt>
                <c:pt idx="60">
                  <c:v>7.6760000000000002</c:v>
                </c:pt>
                <c:pt idx="61">
                  <c:v>8.1940000000000008</c:v>
                </c:pt>
                <c:pt idx="62">
                  <c:v>7.9009999999999989</c:v>
                </c:pt>
                <c:pt idx="63">
                  <c:v>7.88</c:v>
                </c:pt>
                <c:pt idx="64">
                  <c:v>7.8940000000000001</c:v>
                </c:pt>
                <c:pt idx="65">
                  <c:v>7.9219999999999997</c:v>
                </c:pt>
                <c:pt idx="66">
                  <c:v>7.883</c:v>
                </c:pt>
                <c:pt idx="67">
                  <c:v>7.8819999999999997</c:v>
                </c:pt>
                <c:pt idx="68">
                  <c:v>7.7480000000000002</c:v>
                </c:pt>
                <c:pt idx="69">
                  <c:v>7.7200000000000006</c:v>
                </c:pt>
                <c:pt idx="70">
                  <c:v>7.7</c:v>
                </c:pt>
                <c:pt idx="71">
                  <c:v>7.7030000000000003</c:v>
                </c:pt>
                <c:pt idx="72">
                  <c:v>7.7009999999999987</c:v>
                </c:pt>
                <c:pt idx="73">
                  <c:v>7.7329999999999997</c:v>
                </c:pt>
                <c:pt idx="74">
                  <c:v>7.8390000000000004</c:v>
                </c:pt>
                <c:pt idx="75">
                  <c:v>7.7750000000000004</c:v>
                </c:pt>
                <c:pt idx="76">
                  <c:v>7.7690000000000001</c:v>
                </c:pt>
                <c:pt idx="77">
                  <c:v>7.7279999999999998</c:v>
                </c:pt>
                <c:pt idx="78">
                  <c:v>7.7159999999999993</c:v>
                </c:pt>
                <c:pt idx="79">
                  <c:v>7.7569999999999997</c:v>
                </c:pt>
                <c:pt idx="80">
                  <c:v>7.7750000000000004</c:v>
                </c:pt>
                <c:pt idx="81">
                  <c:v>7.793000000000001</c:v>
                </c:pt>
                <c:pt idx="82">
                  <c:v>7.7480000000000002</c:v>
                </c:pt>
                <c:pt idx="83">
                  <c:v>7.7380000000000013</c:v>
                </c:pt>
                <c:pt idx="84">
                  <c:v>7.7240000000000011</c:v>
                </c:pt>
                <c:pt idx="85">
                  <c:v>7.68</c:v>
                </c:pt>
                <c:pt idx="86">
                  <c:v>7.9939999999999998</c:v>
                </c:pt>
                <c:pt idx="87">
                  <c:v>8.0370000000000008</c:v>
                </c:pt>
                <c:pt idx="88">
                  <c:v>7.8250000000000002</c:v>
                </c:pt>
                <c:pt idx="89">
                  <c:v>7.9109999999999996</c:v>
                </c:pt>
                <c:pt idx="90">
                  <c:v>7.8879999999999999</c:v>
                </c:pt>
                <c:pt idx="91">
                  <c:v>7.891</c:v>
                </c:pt>
                <c:pt idx="92">
                  <c:v>7.74</c:v>
                </c:pt>
                <c:pt idx="93">
                  <c:v>7.8029999999999999</c:v>
                </c:pt>
                <c:pt idx="94">
                  <c:v>7.7170000000000005</c:v>
                </c:pt>
                <c:pt idx="95">
                  <c:v>7.7039999999999988</c:v>
                </c:pt>
                <c:pt idx="96">
                  <c:v>7.6970000000000001</c:v>
                </c:pt>
                <c:pt idx="97">
                  <c:v>7.6779999999999999</c:v>
                </c:pt>
                <c:pt idx="98">
                  <c:v>7.7350000000000012</c:v>
                </c:pt>
                <c:pt idx="99">
                  <c:v>7.7469999999999999</c:v>
                </c:pt>
                <c:pt idx="100">
                  <c:v>7.7389999999999999</c:v>
                </c:pt>
                <c:pt idx="101">
                  <c:v>7.7769999999999992</c:v>
                </c:pt>
                <c:pt idx="102">
                  <c:v>7.6980000000000004</c:v>
                </c:pt>
                <c:pt idx="103">
                  <c:v>7.6929999999999996</c:v>
                </c:pt>
                <c:pt idx="104">
                  <c:v>7.7889999999999997</c:v>
                </c:pt>
                <c:pt idx="105">
                  <c:v>7.8120000000000003</c:v>
                </c:pt>
                <c:pt idx="106">
                  <c:v>7.6639999999999997</c:v>
                </c:pt>
                <c:pt idx="107">
                  <c:v>7.7569999999999997</c:v>
                </c:pt>
                <c:pt idx="108">
                  <c:v>7.7859999999999996</c:v>
                </c:pt>
                <c:pt idx="109">
                  <c:v>7.6710000000000012</c:v>
                </c:pt>
                <c:pt idx="110">
                  <c:v>7.681</c:v>
                </c:pt>
                <c:pt idx="111">
                  <c:v>7.9829999999999997</c:v>
                </c:pt>
                <c:pt idx="112">
                  <c:v>7.9079999999999995</c:v>
                </c:pt>
                <c:pt idx="113">
                  <c:v>7.9859999999999998</c:v>
                </c:pt>
                <c:pt idx="114">
                  <c:v>7.8330000000000002</c:v>
                </c:pt>
                <c:pt idx="115">
                  <c:v>7.8259999999999987</c:v>
                </c:pt>
                <c:pt idx="116">
                  <c:v>7.8070000000000004</c:v>
                </c:pt>
                <c:pt idx="117">
                  <c:v>7.7439999999999998</c:v>
                </c:pt>
                <c:pt idx="118">
                  <c:v>7.7080000000000002</c:v>
                </c:pt>
                <c:pt idx="119">
                  <c:v>7.75</c:v>
                </c:pt>
                <c:pt idx="120">
                  <c:v>7.6689999999999996</c:v>
                </c:pt>
                <c:pt idx="121">
                  <c:v>7.668000000000001</c:v>
                </c:pt>
                <c:pt idx="122">
                  <c:v>7.6970000000000001</c:v>
                </c:pt>
                <c:pt idx="123">
                  <c:v>7.7640000000000002</c:v>
                </c:pt>
                <c:pt idx="124">
                  <c:v>7.9159999999999995</c:v>
                </c:pt>
                <c:pt idx="125">
                  <c:v>7.8360000000000003</c:v>
                </c:pt>
                <c:pt idx="126">
                  <c:v>7.8179999999999996</c:v>
                </c:pt>
                <c:pt idx="127">
                  <c:v>7.8280000000000003</c:v>
                </c:pt>
                <c:pt idx="128">
                  <c:v>7.8579999999999997</c:v>
                </c:pt>
                <c:pt idx="129">
                  <c:v>7.9680000000000009</c:v>
                </c:pt>
                <c:pt idx="130">
                  <c:v>7.9429999999999996</c:v>
                </c:pt>
                <c:pt idx="131">
                  <c:v>7.9689999999999994</c:v>
                </c:pt>
                <c:pt idx="132">
                  <c:v>7.9470000000000001</c:v>
                </c:pt>
                <c:pt idx="133">
                  <c:v>7.9320000000000004</c:v>
                </c:pt>
                <c:pt idx="134">
                  <c:v>7.9159999999999995</c:v>
                </c:pt>
                <c:pt idx="135">
                  <c:v>7.9139999999999997</c:v>
                </c:pt>
                <c:pt idx="136">
                  <c:v>7.956999999999999</c:v>
                </c:pt>
                <c:pt idx="137">
                  <c:v>8.0090000000000003</c:v>
                </c:pt>
                <c:pt idx="138">
                  <c:v>7.9060000000000006</c:v>
                </c:pt>
                <c:pt idx="139">
                  <c:v>7.931</c:v>
                </c:pt>
                <c:pt idx="140">
                  <c:v>7.8780000000000001</c:v>
                </c:pt>
                <c:pt idx="141">
                  <c:v>7.9019999999999992</c:v>
                </c:pt>
                <c:pt idx="142">
                  <c:v>7.8239999999999998</c:v>
                </c:pt>
                <c:pt idx="143">
                  <c:v>7.8450000000000006</c:v>
                </c:pt>
                <c:pt idx="144">
                  <c:v>7.8280000000000003</c:v>
                </c:pt>
                <c:pt idx="145">
                  <c:v>7.8140000000000001</c:v>
                </c:pt>
                <c:pt idx="146">
                  <c:v>7.8079999999999998</c:v>
                </c:pt>
                <c:pt idx="147">
                  <c:v>7.8079999999999998</c:v>
                </c:pt>
                <c:pt idx="148">
                  <c:v>7.6549999999999994</c:v>
                </c:pt>
                <c:pt idx="149">
                  <c:v>7.6579999999999995</c:v>
                </c:pt>
                <c:pt idx="150">
                  <c:v>7.617</c:v>
                </c:pt>
                <c:pt idx="151">
                  <c:v>7.6109999999999998</c:v>
                </c:pt>
                <c:pt idx="152">
                  <c:v>7.6609999999999996</c:v>
                </c:pt>
                <c:pt idx="153">
                  <c:v>7.62</c:v>
                </c:pt>
                <c:pt idx="154">
                  <c:v>7.7060000000000004</c:v>
                </c:pt>
                <c:pt idx="155">
                  <c:v>7.625</c:v>
                </c:pt>
                <c:pt idx="156">
                  <c:v>7.5280000000000005</c:v>
                </c:pt>
                <c:pt idx="157">
                  <c:v>7.4930000000000003</c:v>
                </c:pt>
                <c:pt idx="158">
                  <c:v>7.5190000000000001</c:v>
                </c:pt>
                <c:pt idx="159">
                  <c:v>7.4870000000000001</c:v>
                </c:pt>
                <c:pt idx="160">
                  <c:v>7.5039999999999996</c:v>
                </c:pt>
                <c:pt idx="161">
                  <c:v>7.854000000000001</c:v>
                </c:pt>
                <c:pt idx="162">
                  <c:v>7.7720000000000002</c:v>
                </c:pt>
                <c:pt idx="163">
                  <c:v>7.641</c:v>
                </c:pt>
                <c:pt idx="164">
                  <c:v>7.7099999999999991</c:v>
                </c:pt>
                <c:pt idx="165">
                  <c:v>7.7350000000000012</c:v>
                </c:pt>
                <c:pt idx="166">
                  <c:v>7.7170000000000005</c:v>
                </c:pt>
                <c:pt idx="167">
                  <c:v>7.6390000000000002</c:v>
                </c:pt>
                <c:pt idx="168">
                  <c:v>7.5990000000000011</c:v>
                </c:pt>
                <c:pt idx="169">
                  <c:v>7.5590000000000002</c:v>
                </c:pt>
                <c:pt idx="170">
                  <c:v>7.5780000000000003</c:v>
                </c:pt>
                <c:pt idx="171">
                  <c:v>7.57</c:v>
                </c:pt>
                <c:pt idx="172">
                  <c:v>7.6130000000000013</c:v>
                </c:pt>
                <c:pt idx="173">
                  <c:v>8.1620000000000008</c:v>
                </c:pt>
                <c:pt idx="174">
                  <c:v>8.0510000000000002</c:v>
                </c:pt>
                <c:pt idx="175">
                  <c:v>8.0489999999999995</c:v>
                </c:pt>
                <c:pt idx="176">
                  <c:v>8.1010000000000009</c:v>
                </c:pt>
                <c:pt idx="177">
                  <c:v>7.9749999999999996</c:v>
                </c:pt>
                <c:pt idx="178">
                  <c:v>8.0269999999999992</c:v>
                </c:pt>
                <c:pt idx="179">
                  <c:v>7.9989999999999997</c:v>
                </c:pt>
                <c:pt idx="180">
                  <c:v>8.0690000000000008</c:v>
                </c:pt>
                <c:pt idx="181">
                  <c:v>7.8810000000000002</c:v>
                </c:pt>
                <c:pt idx="182">
                  <c:v>7.9009999999999989</c:v>
                </c:pt>
                <c:pt idx="183">
                  <c:v>7.9459999999999997</c:v>
                </c:pt>
                <c:pt idx="184">
                  <c:v>8</c:v>
                </c:pt>
                <c:pt idx="185">
                  <c:v>7.9370000000000003</c:v>
                </c:pt>
                <c:pt idx="186">
                  <c:v>8.3219999999999992</c:v>
                </c:pt>
                <c:pt idx="187">
                  <c:v>8.1280000000000001</c:v>
                </c:pt>
                <c:pt idx="188">
                  <c:v>8.0429999999999993</c:v>
                </c:pt>
                <c:pt idx="189">
                  <c:v>8.0050000000000008</c:v>
                </c:pt>
                <c:pt idx="190">
                  <c:v>8.0660000000000007</c:v>
                </c:pt>
                <c:pt idx="191">
                  <c:v>7.956999999999999</c:v>
                </c:pt>
                <c:pt idx="192">
                  <c:v>8.1170000000000009</c:v>
                </c:pt>
                <c:pt idx="193">
                  <c:v>7.9730000000000008</c:v>
                </c:pt>
                <c:pt idx="194">
                  <c:v>7.8390000000000004</c:v>
                </c:pt>
                <c:pt idx="195">
                  <c:v>8.02</c:v>
                </c:pt>
                <c:pt idx="196">
                  <c:v>7.9939999999999998</c:v>
                </c:pt>
                <c:pt idx="197">
                  <c:v>7.9530000000000003</c:v>
                </c:pt>
                <c:pt idx="198">
                  <c:v>7.9049999999999994</c:v>
                </c:pt>
                <c:pt idx="199">
                  <c:v>7.7690000000000001</c:v>
                </c:pt>
                <c:pt idx="200">
                  <c:v>7.7329999999999997</c:v>
                </c:pt>
                <c:pt idx="201">
                  <c:v>7.7129999999999992</c:v>
                </c:pt>
                <c:pt idx="202">
                  <c:v>7.7439999999999998</c:v>
                </c:pt>
                <c:pt idx="203">
                  <c:v>7.7439999999999998</c:v>
                </c:pt>
                <c:pt idx="204">
                  <c:v>7.867</c:v>
                </c:pt>
                <c:pt idx="205">
                  <c:v>7.8739999999999997</c:v>
                </c:pt>
                <c:pt idx="206">
                  <c:v>7.7279999999999998</c:v>
                </c:pt>
                <c:pt idx="207">
                  <c:v>7.7389999999999999</c:v>
                </c:pt>
                <c:pt idx="208">
                  <c:v>7.7200000000000006</c:v>
                </c:pt>
                <c:pt idx="209">
                  <c:v>7.6950000000000003</c:v>
                </c:pt>
                <c:pt idx="210">
                  <c:v>7.7099999999999991</c:v>
                </c:pt>
                <c:pt idx="211">
                  <c:v>8.0980000000000008</c:v>
                </c:pt>
                <c:pt idx="212">
                  <c:v>7.931</c:v>
                </c:pt>
                <c:pt idx="213">
                  <c:v>7.9779999999999998</c:v>
                </c:pt>
                <c:pt idx="214">
                  <c:v>7.944</c:v>
                </c:pt>
                <c:pt idx="215">
                  <c:v>7.931</c:v>
                </c:pt>
                <c:pt idx="216">
                  <c:v>7.9109999999999996</c:v>
                </c:pt>
                <c:pt idx="217">
                  <c:v>7.8989999999999991</c:v>
                </c:pt>
                <c:pt idx="218">
                  <c:v>7.7640000000000002</c:v>
                </c:pt>
                <c:pt idx="219">
                  <c:v>7.7279999999999998</c:v>
                </c:pt>
                <c:pt idx="220">
                  <c:v>7.7270000000000012</c:v>
                </c:pt>
                <c:pt idx="221">
                  <c:v>7.7120000000000006</c:v>
                </c:pt>
                <c:pt idx="222">
                  <c:v>7.7720000000000002</c:v>
                </c:pt>
                <c:pt idx="223">
                  <c:v>7.7030000000000003</c:v>
                </c:pt>
                <c:pt idx="224">
                  <c:v>7.65</c:v>
                </c:pt>
                <c:pt idx="225">
                  <c:v>7.6379999999999999</c:v>
                </c:pt>
                <c:pt idx="226">
                  <c:v>7.6719999999999997</c:v>
                </c:pt>
                <c:pt idx="227">
                  <c:v>7.625</c:v>
                </c:pt>
                <c:pt idx="228">
                  <c:v>7.6650000000000009</c:v>
                </c:pt>
                <c:pt idx="229">
                  <c:v>7.6549999999999994</c:v>
                </c:pt>
                <c:pt idx="230">
                  <c:v>7.7859999999999996</c:v>
                </c:pt>
                <c:pt idx="231">
                  <c:v>7.6719999999999997</c:v>
                </c:pt>
                <c:pt idx="232">
                  <c:v>7.6519999999999992</c:v>
                </c:pt>
                <c:pt idx="233">
                  <c:v>7.7060000000000004</c:v>
                </c:pt>
                <c:pt idx="234">
                  <c:v>7.6239999999999997</c:v>
                </c:pt>
                <c:pt idx="235">
                  <c:v>7.6059999999999999</c:v>
                </c:pt>
                <c:pt idx="236">
                  <c:v>8.0269999999999992</c:v>
                </c:pt>
                <c:pt idx="237">
                  <c:v>7.8049999999999997</c:v>
                </c:pt>
                <c:pt idx="238">
                  <c:v>7.7469999999999999</c:v>
                </c:pt>
                <c:pt idx="239">
                  <c:v>7.7909999999999995</c:v>
                </c:pt>
                <c:pt idx="240">
                  <c:v>7.7750000000000004</c:v>
                </c:pt>
                <c:pt idx="241">
                  <c:v>7.7949999999999999</c:v>
                </c:pt>
                <c:pt idx="242">
                  <c:v>7.793000000000001</c:v>
                </c:pt>
                <c:pt idx="243">
                  <c:v>7.6879999999999997</c:v>
                </c:pt>
                <c:pt idx="244">
                  <c:v>7.6059999999999999</c:v>
                </c:pt>
                <c:pt idx="245">
                  <c:v>7.6180000000000003</c:v>
                </c:pt>
                <c:pt idx="246">
                  <c:v>7.6470000000000002</c:v>
                </c:pt>
                <c:pt idx="247">
                  <c:v>7.9800000000000013</c:v>
                </c:pt>
                <c:pt idx="248">
                  <c:v>7.8250000000000002</c:v>
                </c:pt>
                <c:pt idx="249">
                  <c:v>7.7629999999999999</c:v>
                </c:pt>
                <c:pt idx="250">
                  <c:v>7.7549999999999999</c:v>
                </c:pt>
                <c:pt idx="251">
                  <c:v>7.7539999999999996</c:v>
                </c:pt>
                <c:pt idx="252">
                  <c:v>7.7849999999999993</c:v>
                </c:pt>
                <c:pt idx="253">
                  <c:v>7.8090000000000002</c:v>
                </c:pt>
                <c:pt idx="254">
                  <c:v>7.9580000000000002</c:v>
                </c:pt>
                <c:pt idx="255">
                  <c:v>7.7919999999999998</c:v>
                </c:pt>
                <c:pt idx="256">
                  <c:v>7.7739999999999991</c:v>
                </c:pt>
                <c:pt idx="257">
                  <c:v>7.7480000000000002</c:v>
                </c:pt>
                <c:pt idx="258">
                  <c:v>7.7200000000000006</c:v>
                </c:pt>
                <c:pt idx="259">
                  <c:v>7.7350000000000012</c:v>
                </c:pt>
                <c:pt idx="260">
                  <c:v>8.2609999999999992</c:v>
                </c:pt>
                <c:pt idx="261">
                  <c:v>8.0850000000000009</c:v>
                </c:pt>
                <c:pt idx="262">
                  <c:v>7.8220000000000001</c:v>
                </c:pt>
                <c:pt idx="263">
                  <c:v>7.956999999999999</c:v>
                </c:pt>
                <c:pt idx="264">
                  <c:v>7.8869999999999987</c:v>
                </c:pt>
                <c:pt idx="265">
                  <c:v>7.9</c:v>
                </c:pt>
                <c:pt idx="266">
                  <c:v>7.9629999999999992</c:v>
                </c:pt>
                <c:pt idx="267">
                  <c:v>7.81</c:v>
                </c:pt>
                <c:pt idx="268">
                  <c:v>7.770999999999999</c:v>
                </c:pt>
                <c:pt idx="269">
                  <c:v>7.7439999999999998</c:v>
                </c:pt>
                <c:pt idx="270">
                  <c:v>7.75</c:v>
                </c:pt>
                <c:pt idx="271">
                  <c:v>7.7619999999999987</c:v>
                </c:pt>
                <c:pt idx="272">
                  <c:v>7.7484999999999982</c:v>
                </c:pt>
                <c:pt idx="273">
                  <c:v>7.7190000000000012</c:v>
                </c:pt>
                <c:pt idx="274">
                  <c:v>7.7720000000000002</c:v>
                </c:pt>
                <c:pt idx="275">
                  <c:v>7.7565000000000008</c:v>
                </c:pt>
                <c:pt idx="276">
                  <c:v>7.7374999999999998</c:v>
                </c:pt>
                <c:pt idx="277">
                  <c:v>7.6994999999999987</c:v>
                </c:pt>
                <c:pt idx="278">
                  <c:v>7.7559999999999985</c:v>
                </c:pt>
                <c:pt idx="279">
                  <c:v>7.7480000000000002</c:v>
                </c:pt>
                <c:pt idx="280">
                  <c:v>7.706999999999999</c:v>
                </c:pt>
                <c:pt idx="281">
                  <c:v>7.7549999999999981</c:v>
                </c:pt>
                <c:pt idx="282">
                  <c:v>7.724499999999999</c:v>
                </c:pt>
                <c:pt idx="283">
                  <c:v>7.6924999999999999</c:v>
                </c:pt>
                <c:pt idx="284">
                  <c:v>7.6690000000000014</c:v>
                </c:pt>
                <c:pt idx="285">
                  <c:v>7.9010000000000007</c:v>
                </c:pt>
                <c:pt idx="286">
                  <c:v>7.8150000000000004</c:v>
                </c:pt>
                <c:pt idx="287">
                  <c:v>7.8069999999999995</c:v>
                </c:pt>
                <c:pt idx="288">
                  <c:v>7.8704999999999998</c:v>
                </c:pt>
                <c:pt idx="289">
                  <c:v>7.7849999999999993</c:v>
                </c:pt>
                <c:pt idx="290">
                  <c:v>7.8079999999999998</c:v>
                </c:pt>
                <c:pt idx="291">
                  <c:v>7.716499999999999</c:v>
                </c:pt>
                <c:pt idx="292">
                  <c:v>7.7090000000000005</c:v>
                </c:pt>
                <c:pt idx="293">
                  <c:v>7.6694999999999993</c:v>
                </c:pt>
                <c:pt idx="294">
                  <c:v>7.6674999999999995</c:v>
                </c:pt>
                <c:pt idx="295">
                  <c:v>7.6430000000000007</c:v>
                </c:pt>
                <c:pt idx="296">
                  <c:v>7.6580000000000013</c:v>
                </c:pt>
                <c:pt idx="297">
                  <c:v>7.8869999999999987</c:v>
                </c:pt>
                <c:pt idx="298">
                  <c:v>7.8780000000000001</c:v>
                </c:pt>
                <c:pt idx="299">
                  <c:v>7.827</c:v>
                </c:pt>
                <c:pt idx="300">
                  <c:v>7.883</c:v>
                </c:pt>
                <c:pt idx="301">
                  <c:v>7.8579999999999997</c:v>
                </c:pt>
                <c:pt idx="302">
                  <c:v>7.92</c:v>
                </c:pt>
                <c:pt idx="303">
                  <c:v>7.8849999999999998</c:v>
                </c:pt>
                <c:pt idx="304">
                  <c:v>7.944</c:v>
                </c:pt>
                <c:pt idx="305">
                  <c:v>7.8140000000000001</c:v>
                </c:pt>
                <c:pt idx="306">
                  <c:v>7.8379999999999992</c:v>
                </c:pt>
                <c:pt idx="307">
                  <c:v>7.8280000000000003</c:v>
                </c:pt>
                <c:pt idx="308">
                  <c:v>7.8739999999999997</c:v>
                </c:pt>
                <c:pt idx="309">
                  <c:v>7.8570000000000011</c:v>
                </c:pt>
                <c:pt idx="310">
                  <c:v>8.02</c:v>
                </c:pt>
                <c:pt idx="311">
                  <c:v>7.891</c:v>
                </c:pt>
                <c:pt idx="312">
                  <c:v>7.9030000000000005</c:v>
                </c:pt>
                <c:pt idx="313">
                  <c:v>7.956999999999999</c:v>
                </c:pt>
                <c:pt idx="314">
                  <c:v>7.9129999999999994</c:v>
                </c:pt>
                <c:pt idx="315">
                  <c:v>7.793000000000001</c:v>
                </c:pt>
                <c:pt idx="316">
                  <c:v>7.6849999999999996</c:v>
                </c:pt>
                <c:pt idx="317">
                  <c:v>7.7170000000000005</c:v>
                </c:pt>
                <c:pt idx="318">
                  <c:v>7.7270000000000012</c:v>
                </c:pt>
                <c:pt idx="319">
                  <c:v>7.7350000000000012</c:v>
                </c:pt>
                <c:pt idx="320">
                  <c:v>7.9670000000000005</c:v>
                </c:pt>
                <c:pt idx="321">
                  <c:v>7.9580000000000002</c:v>
                </c:pt>
                <c:pt idx="322">
                  <c:v>7.827</c:v>
                </c:pt>
                <c:pt idx="323">
                  <c:v>7.9960000000000004</c:v>
                </c:pt>
                <c:pt idx="324">
                  <c:v>7.8019999999999996</c:v>
                </c:pt>
                <c:pt idx="325">
                  <c:v>7.9129999999999994</c:v>
                </c:pt>
                <c:pt idx="326">
                  <c:v>8.0830000000000002</c:v>
                </c:pt>
                <c:pt idx="327">
                  <c:v>7.9779999999999998</c:v>
                </c:pt>
                <c:pt idx="328">
                  <c:v>7.8090000000000002</c:v>
                </c:pt>
                <c:pt idx="329">
                  <c:v>7.8659999999999997</c:v>
                </c:pt>
                <c:pt idx="330">
                  <c:v>7.82</c:v>
                </c:pt>
                <c:pt idx="331">
                  <c:v>7.8450000000000006</c:v>
                </c:pt>
                <c:pt idx="332">
                  <c:v>8.1280000000000001</c:v>
                </c:pt>
                <c:pt idx="333">
                  <c:v>8.1159999999999997</c:v>
                </c:pt>
                <c:pt idx="334">
                  <c:v>7.9139999999999997</c:v>
                </c:pt>
                <c:pt idx="335">
                  <c:v>7.9550000000000001</c:v>
                </c:pt>
                <c:pt idx="336">
                  <c:v>7.8890000000000002</c:v>
                </c:pt>
                <c:pt idx="337">
                  <c:v>7.8730000000000002</c:v>
                </c:pt>
                <c:pt idx="338">
                  <c:v>7.8719999999999999</c:v>
                </c:pt>
                <c:pt idx="339">
                  <c:v>7.7679999999999989</c:v>
                </c:pt>
                <c:pt idx="340">
                  <c:v>7.7889999999999997</c:v>
                </c:pt>
                <c:pt idx="341">
                  <c:v>7.7679999999999989</c:v>
                </c:pt>
                <c:pt idx="342">
                  <c:v>7.7769999999999992</c:v>
                </c:pt>
                <c:pt idx="343">
                  <c:v>7.7870000000000008</c:v>
                </c:pt>
                <c:pt idx="344">
                  <c:v>7.6210000000000004</c:v>
                </c:pt>
                <c:pt idx="345">
                  <c:v>7.6260000000000003</c:v>
                </c:pt>
                <c:pt idx="346">
                  <c:v>7.6310000000000002</c:v>
                </c:pt>
                <c:pt idx="347">
                  <c:v>7.5830000000000002</c:v>
                </c:pt>
                <c:pt idx="348">
                  <c:v>7.6689999999999996</c:v>
                </c:pt>
                <c:pt idx="349">
                  <c:v>7.742</c:v>
                </c:pt>
                <c:pt idx="350">
                  <c:v>7.6219999999999999</c:v>
                </c:pt>
                <c:pt idx="351">
                  <c:v>7.6109999999999998</c:v>
                </c:pt>
                <c:pt idx="352">
                  <c:v>7.56</c:v>
                </c:pt>
                <c:pt idx="353">
                  <c:v>7.596000000000001</c:v>
                </c:pt>
                <c:pt idx="354">
                  <c:v>7.8450000000000006</c:v>
                </c:pt>
                <c:pt idx="355">
                  <c:v>7.7480000000000002</c:v>
                </c:pt>
                <c:pt idx="356">
                  <c:v>7.6440000000000001</c:v>
                </c:pt>
                <c:pt idx="357">
                  <c:v>7.6829999999999998</c:v>
                </c:pt>
                <c:pt idx="358">
                  <c:v>7.6740000000000013</c:v>
                </c:pt>
                <c:pt idx="359">
                  <c:v>7.6590000000000007</c:v>
                </c:pt>
                <c:pt idx="360">
                  <c:v>7.5969999999999995</c:v>
                </c:pt>
                <c:pt idx="361">
                  <c:v>7.4870000000000001</c:v>
                </c:pt>
                <c:pt idx="362">
                  <c:v>7.5069999999999997</c:v>
                </c:pt>
                <c:pt idx="363">
                  <c:v>7.5280000000000005</c:v>
                </c:pt>
                <c:pt idx="364">
                  <c:v>7.4779999999999998</c:v>
                </c:pt>
                <c:pt idx="365">
                  <c:v>7.4960000000000004</c:v>
                </c:pt>
                <c:pt idx="366">
                  <c:v>7.7189999999999994</c:v>
                </c:pt>
                <c:pt idx="367">
                  <c:v>7.8739999999999997</c:v>
                </c:pt>
                <c:pt idx="368">
                  <c:v>7.8040000000000003</c:v>
                </c:pt>
                <c:pt idx="369">
                  <c:v>7.7050000000000001</c:v>
                </c:pt>
                <c:pt idx="370">
                  <c:v>7.8040000000000003</c:v>
                </c:pt>
                <c:pt idx="371">
                  <c:v>7.798</c:v>
                </c:pt>
                <c:pt idx="372">
                  <c:v>8</c:v>
                </c:pt>
                <c:pt idx="373">
                  <c:v>7.633</c:v>
                </c:pt>
                <c:pt idx="374">
                  <c:v>7.6989999999999998</c:v>
                </c:pt>
                <c:pt idx="375">
                  <c:v>7.63</c:v>
                </c:pt>
                <c:pt idx="376">
                  <c:v>7.7189999999999994</c:v>
                </c:pt>
                <c:pt idx="377">
                  <c:v>7.6980000000000004</c:v>
                </c:pt>
                <c:pt idx="378">
                  <c:v>7.6950000000000003</c:v>
                </c:pt>
                <c:pt idx="379">
                  <c:v>7.9049999999999994</c:v>
                </c:pt>
                <c:pt idx="380">
                  <c:v>7.95</c:v>
                </c:pt>
                <c:pt idx="381">
                  <c:v>7.8439999999999994</c:v>
                </c:pt>
                <c:pt idx="382">
                  <c:v>7.931</c:v>
                </c:pt>
                <c:pt idx="383">
                  <c:v>7.9749999999999996</c:v>
                </c:pt>
                <c:pt idx="384">
                  <c:v>7.7849999999999993</c:v>
                </c:pt>
                <c:pt idx="385">
                  <c:v>7.7</c:v>
                </c:pt>
                <c:pt idx="386">
                  <c:v>7.7359999999999998</c:v>
                </c:pt>
                <c:pt idx="387">
                  <c:v>7.6579999999999995</c:v>
                </c:pt>
                <c:pt idx="388">
                  <c:v>7.6870000000000003</c:v>
                </c:pt>
                <c:pt idx="389">
                  <c:v>7.7030000000000003</c:v>
                </c:pt>
                <c:pt idx="390">
                  <c:v>7.7919999999999998</c:v>
                </c:pt>
                <c:pt idx="391">
                  <c:v>7.8010000000000002</c:v>
                </c:pt>
                <c:pt idx="392">
                  <c:v>7.63</c:v>
                </c:pt>
                <c:pt idx="393">
                  <c:v>7.6549999999999994</c:v>
                </c:pt>
                <c:pt idx="394">
                  <c:v>7.5750000000000002</c:v>
                </c:pt>
                <c:pt idx="395">
                  <c:v>7.6420000000000003</c:v>
                </c:pt>
                <c:pt idx="396">
                  <c:v>7.5379999999999994</c:v>
                </c:pt>
                <c:pt idx="397">
                  <c:v>7.6669999999999998</c:v>
                </c:pt>
                <c:pt idx="398">
                  <c:v>7.5220000000000002</c:v>
                </c:pt>
                <c:pt idx="399">
                  <c:v>7.5590000000000002</c:v>
                </c:pt>
                <c:pt idx="400">
                  <c:v>7.4770000000000012</c:v>
                </c:pt>
                <c:pt idx="401">
                  <c:v>7.5379999999999994</c:v>
                </c:pt>
                <c:pt idx="402">
                  <c:v>7.4740000000000011</c:v>
                </c:pt>
                <c:pt idx="403">
                  <c:v>7.9139999999999997</c:v>
                </c:pt>
                <c:pt idx="404">
                  <c:v>7.6740000000000013</c:v>
                </c:pt>
                <c:pt idx="405">
                  <c:v>7.7159999999999993</c:v>
                </c:pt>
                <c:pt idx="406">
                  <c:v>7.702</c:v>
                </c:pt>
                <c:pt idx="407">
                  <c:v>7.7110000000000003</c:v>
                </c:pt>
                <c:pt idx="408">
                  <c:v>7.6579999999999995</c:v>
                </c:pt>
                <c:pt idx="409">
                  <c:v>7.6159999999999997</c:v>
                </c:pt>
                <c:pt idx="410">
                  <c:v>7.5190000000000001</c:v>
                </c:pt>
                <c:pt idx="411">
                  <c:v>7.4580000000000002</c:v>
                </c:pt>
                <c:pt idx="412">
                  <c:v>7.4880000000000013</c:v>
                </c:pt>
                <c:pt idx="413">
                  <c:v>7.45</c:v>
                </c:pt>
                <c:pt idx="414">
                  <c:v>7.4670000000000005</c:v>
                </c:pt>
                <c:pt idx="415">
                  <c:v>7.8010000000000002</c:v>
                </c:pt>
                <c:pt idx="416">
                  <c:v>7.9659999999999993</c:v>
                </c:pt>
                <c:pt idx="417">
                  <c:v>7.9749999999999996</c:v>
                </c:pt>
                <c:pt idx="418">
                  <c:v>7.8439999999999994</c:v>
                </c:pt>
                <c:pt idx="419">
                  <c:v>7.9210000000000012</c:v>
                </c:pt>
                <c:pt idx="420">
                  <c:v>7.8420000000000005</c:v>
                </c:pt>
                <c:pt idx="421">
                  <c:v>7.9700000000000006</c:v>
                </c:pt>
                <c:pt idx="422">
                  <c:v>7.6890000000000001</c:v>
                </c:pt>
                <c:pt idx="423">
                  <c:v>7.7140000000000004</c:v>
                </c:pt>
                <c:pt idx="424">
                  <c:v>7.7030000000000003</c:v>
                </c:pt>
                <c:pt idx="425">
                  <c:v>7.6870000000000003</c:v>
                </c:pt>
                <c:pt idx="426">
                  <c:v>7.6970000000000001</c:v>
                </c:pt>
                <c:pt idx="427">
                  <c:v>7.6579999999999995</c:v>
                </c:pt>
                <c:pt idx="428">
                  <c:v>7.9109999999999996</c:v>
                </c:pt>
                <c:pt idx="429">
                  <c:v>7.8710000000000004</c:v>
                </c:pt>
                <c:pt idx="430">
                  <c:v>7.8650000000000002</c:v>
                </c:pt>
                <c:pt idx="431">
                  <c:v>7.85</c:v>
                </c:pt>
                <c:pt idx="432">
                  <c:v>7.8620000000000001</c:v>
                </c:pt>
                <c:pt idx="433">
                  <c:v>7.6379999999999999</c:v>
                </c:pt>
                <c:pt idx="434">
                  <c:v>7.7519999999999998</c:v>
                </c:pt>
                <c:pt idx="435">
                  <c:v>7.6669999999999998</c:v>
                </c:pt>
                <c:pt idx="436">
                  <c:v>7.7080000000000002</c:v>
                </c:pt>
                <c:pt idx="437">
                  <c:v>7.641</c:v>
                </c:pt>
                <c:pt idx="438">
                  <c:v>7.7300000000000013</c:v>
                </c:pt>
                <c:pt idx="439">
                  <c:v>7.9049999999999994</c:v>
                </c:pt>
                <c:pt idx="440">
                  <c:v>7.7480000000000002</c:v>
                </c:pt>
                <c:pt idx="441">
                  <c:v>7.6859999999999999</c:v>
                </c:pt>
                <c:pt idx="442">
                  <c:v>7.7030000000000003</c:v>
                </c:pt>
                <c:pt idx="443">
                  <c:v>7.6489999999999991</c:v>
                </c:pt>
                <c:pt idx="444">
                  <c:v>7.694</c:v>
                </c:pt>
                <c:pt idx="445">
                  <c:v>7.6719999999999997</c:v>
                </c:pt>
                <c:pt idx="446">
                  <c:v>7.8529999999999998</c:v>
                </c:pt>
                <c:pt idx="447">
                  <c:v>7.6909999999999998</c:v>
                </c:pt>
                <c:pt idx="448">
                  <c:v>7.67</c:v>
                </c:pt>
                <c:pt idx="449">
                  <c:v>7.6470000000000002</c:v>
                </c:pt>
                <c:pt idx="450">
                  <c:v>7.6710000000000012</c:v>
                </c:pt>
                <c:pt idx="451">
                  <c:v>7.6260000000000003</c:v>
                </c:pt>
                <c:pt idx="452">
                  <c:v>8.0649999999999995</c:v>
                </c:pt>
                <c:pt idx="453">
                  <c:v>7.8789999999999996</c:v>
                </c:pt>
                <c:pt idx="454">
                  <c:v>7.918000000000001</c:v>
                </c:pt>
                <c:pt idx="455">
                  <c:v>7.9</c:v>
                </c:pt>
                <c:pt idx="456">
                  <c:v>7.9129999999999994</c:v>
                </c:pt>
                <c:pt idx="457">
                  <c:v>7.8420000000000005</c:v>
                </c:pt>
                <c:pt idx="458">
                  <c:v>7.7279999999999998</c:v>
                </c:pt>
                <c:pt idx="459">
                  <c:v>7.7279999999999998</c:v>
                </c:pt>
                <c:pt idx="460">
                  <c:v>7.6909999999999998</c:v>
                </c:pt>
                <c:pt idx="461">
                  <c:v>7.6909999999999998</c:v>
                </c:pt>
                <c:pt idx="462">
                  <c:v>7.7110000000000003</c:v>
                </c:pt>
                <c:pt idx="463">
                  <c:v>7.5039999999999996</c:v>
                </c:pt>
                <c:pt idx="464">
                  <c:v>7.471000000000001</c:v>
                </c:pt>
                <c:pt idx="465">
                  <c:v>7.4680000000000009</c:v>
                </c:pt>
                <c:pt idx="466">
                  <c:v>7.4509999999999987</c:v>
                </c:pt>
                <c:pt idx="467">
                  <c:v>7.5090000000000003</c:v>
                </c:pt>
                <c:pt idx="468">
                  <c:v>7.6180000000000003</c:v>
                </c:pt>
                <c:pt idx="469">
                  <c:v>7.5549999999999997</c:v>
                </c:pt>
                <c:pt idx="470">
                  <c:v>7.6560000000000006</c:v>
                </c:pt>
                <c:pt idx="471">
                  <c:v>7.6260000000000003</c:v>
                </c:pt>
                <c:pt idx="472">
                  <c:v>7.6150000000000002</c:v>
                </c:pt>
                <c:pt idx="473">
                  <c:v>7.5969999999999995</c:v>
                </c:pt>
                <c:pt idx="474">
                  <c:v>7.7140000000000004</c:v>
                </c:pt>
                <c:pt idx="475">
                  <c:v>7.9480000000000004</c:v>
                </c:pt>
                <c:pt idx="476">
                  <c:v>7.4749999999999996</c:v>
                </c:pt>
                <c:pt idx="477">
                  <c:v>7.4610000000000003</c:v>
                </c:pt>
                <c:pt idx="478">
                  <c:v>7.4719999999999995</c:v>
                </c:pt>
                <c:pt idx="479">
                  <c:v>7.4689999999999994</c:v>
                </c:pt>
                <c:pt idx="480">
                  <c:v>7.5069999999999997</c:v>
                </c:pt>
                <c:pt idx="481">
                  <c:v>7.7829999999999995</c:v>
                </c:pt>
                <c:pt idx="482">
                  <c:v>7.5179999999999989</c:v>
                </c:pt>
                <c:pt idx="483">
                  <c:v>7.4930000000000003</c:v>
                </c:pt>
                <c:pt idx="484">
                  <c:v>7.5039999999999996</c:v>
                </c:pt>
                <c:pt idx="485">
                  <c:v>7.5220000000000002</c:v>
                </c:pt>
                <c:pt idx="486">
                  <c:v>7.5389999999999997</c:v>
                </c:pt>
                <c:pt idx="487">
                  <c:v>7.7300000000000013</c:v>
                </c:pt>
                <c:pt idx="488">
                  <c:v>8.0830000000000002</c:v>
                </c:pt>
                <c:pt idx="489">
                  <c:v>7.9580000000000002</c:v>
                </c:pt>
                <c:pt idx="490">
                  <c:v>7.8810000000000002</c:v>
                </c:pt>
                <c:pt idx="491">
                  <c:v>7.8739999999999997</c:v>
                </c:pt>
                <c:pt idx="492">
                  <c:v>7.8129999999999997</c:v>
                </c:pt>
                <c:pt idx="493">
                  <c:v>7.883</c:v>
                </c:pt>
                <c:pt idx="494">
                  <c:v>7.9099999999999993</c:v>
                </c:pt>
                <c:pt idx="495">
                  <c:v>7.9019999999999992</c:v>
                </c:pt>
                <c:pt idx="496">
                  <c:v>7.7819999999999991</c:v>
                </c:pt>
                <c:pt idx="497">
                  <c:v>7.85</c:v>
                </c:pt>
                <c:pt idx="498">
                  <c:v>7.7480000000000002</c:v>
                </c:pt>
                <c:pt idx="499">
                  <c:v>7.793000000000001</c:v>
                </c:pt>
                <c:pt idx="500">
                  <c:v>7.7389999999999999</c:v>
                </c:pt>
                <c:pt idx="501">
                  <c:v>8.1639999999999997</c:v>
                </c:pt>
                <c:pt idx="502">
                  <c:v>8.0039999999999996</c:v>
                </c:pt>
                <c:pt idx="503">
                  <c:v>7.9370000000000003</c:v>
                </c:pt>
                <c:pt idx="504">
                  <c:v>8.0180000000000007</c:v>
                </c:pt>
                <c:pt idx="505">
                  <c:v>7.9599999999999991</c:v>
                </c:pt>
                <c:pt idx="506">
                  <c:v>7.9509999999999987</c:v>
                </c:pt>
                <c:pt idx="507">
                  <c:v>7.9960000000000004</c:v>
                </c:pt>
                <c:pt idx="508">
                  <c:v>7.8129999999999997</c:v>
                </c:pt>
                <c:pt idx="509">
                  <c:v>7.8150000000000004</c:v>
                </c:pt>
                <c:pt idx="510">
                  <c:v>7.74</c:v>
                </c:pt>
                <c:pt idx="511">
                  <c:v>7.7560000000000002</c:v>
                </c:pt>
                <c:pt idx="512">
                  <c:v>7.7590000000000003</c:v>
                </c:pt>
                <c:pt idx="513">
                  <c:v>7.8049999999999997</c:v>
                </c:pt>
                <c:pt idx="514">
                  <c:v>7.8239999999999998</c:v>
                </c:pt>
                <c:pt idx="515">
                  <c:v>7.8029999999999999</c:v>
                </c:pt>
                <c:pt idx="516">
                  <c:v>7.8090000000000002</c:v>
                </c:pt>
                <c:pt idx="517">
                  <c:v>7.831999999999999</c:v>
                </c:pt>
                <c:pt idx="518">
                  <c:v>7.8739999999999997</c:v>
                </c:pt>
                <c:pt idx="519">
                  <c:v>7.8650000000000002</c:v>
                </c:pt>
                <c:pt idx="520">
                  <c:v>7.7450000000000001</c:v>
                </c:pt>
                <c:pt idx="521">
                  <c:v>7.7329999999999997</c:v>
                </c:pt>
                <c:pt idx="522">
                  <c:v>7.7629999999999999</c:v>
                </c:pt>
                <c:pt idx="523">
                  <c:v>7.7039999999999988</c:v>
                </c:pt>
                <c:pt idx="524">
                  <c:v>7.7350000000000012</c:v>
                </c:pt>
                <c:pt idx="525">
                  <c:v>7.8789999999999996</c:v>
                </c:pt>
                <c:pt idx="526">
                  <c:v>7.8890000000000002</c:v>
                </c:pt>
                <c:pt idx="527">
                  <c:v>7.9240000000000013</c:v>
                </c:pt>
                <c:pt idx="528">
                  <c:v>7.8810000000000002</c:v>
                </c:pt>
                <c:pt idx="529">
                  <c:v>7.918000000000001</c:v>
                </c:pt>
                <c:pt idx="530">
                  <c:v>7.7200000000000006</c:v>
                </c:pt>
                <c:pt idx="531">
                  <c:v>7.7180000000000009</c:v>
                </c:pt>
                <c:pt idx="532">
                  <c:v>7.7009999999999987</c:v>
                </c:pt>
                <c:pt idx="533">
                  <c:v>7.7120000000000006</c:v>
                </c:pt>
                <c:pt idx="534">
                  <c:v>7.7539999999999996</c:v>
                </c:pt>
                <c:pt idx="535">
                  <c:v>7.5990000000000011</c:v>
                </c:pt>
                <c:pt idx="536">
                  <c:v>7.6989999999999998</c:v>
                </c:pt>
                <c:pt idx="537">
                  <c:v>7.6020000000000012</c:v>
                </c:pt>
                <c:pt idx="538">
                  <c:v>7.65</c:v>
                </c:pt>
                <c:pt idx="539">
                  <c:v>7.641</c:v>
                </c:pt>
                <c:pt idx="540">
                  <c:v>7.68</c:v>
                </c:pt>
                <c:pt idx="541">
                  <c:v>7.6530000000000005</c:v>
                </c:pt>
                <c:pt idx="542">
                  <c:v>7.5409999999999995</c:v>
                </c:pt>
                <c:pt idx="543">
                  <c:v>7.6020000000000012</c:v>
                </c:pt>
                <c:pt idx="544">
                  <c:v>7.6050000000000013</c:v>
                </c:pt>
                <c:pt idx="545">
                  <c:v>7.6950000000000003</c:v>
                </c:pt>
                <c:pt idx="546">
                  <c:v>7.625</c:v>
                </c:pt>
                <c:pt idx="547">
                  <c:v>7.6840000000000002</c:v>
                </c:pt>
                <c:pt idx="548">
                  <c:v>7.7539999999999996</c:v>
                </c:pt>
                <c:pt idx="549">
                  <c:v>7.7240000000000011</c:v>
                </c:pt>
                <c:pt idx="550">
                  <c:v>7.6840000000000002</c:v>
                </c:pt>
                <c:pt idx="551">
                  <c:v>7.7409999999999997</c:v>
                </c:pt>
                <c:pt idx="552">
                  <c:v>7.8179999999999996</c:v>
                </c:pt>
                <c:pt idx="553">
                  <c:v>7.702</c:v>
                </c:pt>
                <c:pt idx="554">
                  <c:v>7.6989999999999998</c:v>
                </c:pt>
                <c:pt idx="555">
                  <c:v>7.577</c:v>
                </c:pt>
                <c:pt idx="556">
                  <c:v>7.6599999999999993</c:v>
                </c:pt>
                <c:pt idx="557">
                  <c:v>7.6399999999999988</c:v>
                </c:pt>
                <c:pt idx="558">
                  <c:v>7.65</c:v>
                </c:pt>
                <c:pt idx="559">
                  <c:v>7.6470000000000002</c:v>
                </c:pt>
                <c:pt idx="560">
                  <c:v>7.6620000000000008</c:v>
                </c:pt>
                <c:pt idx="561">
                  <c:v>7.5849999999999991</c:v>
                </c:pt>
                <c:pt idx="562">
                  <c:v>7.6519999999999992</c:v>
                </c:pt>
                <c:pt idx="563">
                  <c:v>7.5239999999999991</c:v>
                </c:pt>
                <c:pt idx="564">
                  <c:v>7.5659999999999998</c:v>
                </c:pt>
                <c:pt idx="565">
                  <c:v>7.4880000000000013</c:v>
                </c:pt>
                <c:pt idx="566">
                  <c:v>7.5179999999999989</c:v>
                </c:pt>
                <c:pt idx="567">
                  <c:v>7.327</c:v>
                </c:pt>
                <c:pt idx="568">
                  <c:v>7.3789999999999996</c:v>
                </c:pt>
                <c:pt idx="569">
                  <c:v>7.3769999999999998</c:v>
                </c:pt>
                <c:pt idx="570">
                  <c:v>7.2900000000000009</c:v>
                </c:pt>
                <c:pt idx="571">
                  <c:v>7.3070000000000004</c:v>
                </c:pt>
                <c:pt idx="572">
                  <c:v>7.7329999999999997</c:v>
                </c:pt>
                <c:pt idx="573">
                  <c:v>7.5319999999999991</c:v>
                </c:pt>
                <c:pt idx="574">
                  <c:v>7.6109999999999998</c:v>
                </c:pt>
                <c:pt idx="575">
                  <c:v>7.5659999999999998</c:v>
                </c:pt>
                <c:pt idx="576">
                  <c:v>7.4930000000000003</c:v>
                </c:pt>
                <c:pt idx="577">
                  <c:v>7.5849999999999991</c:v>
                </c:pt>
                <c:pt idx="578">
                  <c:v>7.5490000000000013</c:v>
                </c:pt>
                <c:pt idx="579">
                  <c:v>7.4489999999999998</c:v>
                </c:pt>
                <c:pt idx="580">
                  <c:v>7.4670000000000005</c:v>
                </c:pt>
                <c:pt idx="581">
                  <c:v>7.3899999999999988</c:v>
                </c:pt>
                <c:pt idx="582">
                  <c:v>7.4359999999999999</c:v>
                </c:pt>
                <c:pt idx="583">
                  <c:v>7.4129999999999994</c:v>
                </c:pt>
                <c:pt idx="584">
                  <c:v>7.4749999999999996</c:v>
                </c:pt>
                <c:pt idx="585">
                  <c:v>7.5419999999999998</c:v>
                </c:pt>
                <c:pt idx="586">
                  <c:v>7.5389999999999997</c:v>
                </c:pt>
                <c:pt idx="587">
                  <c:v>7.516</c:v>
                </c:pt>
                <c:pt idx="588">
                  <c:v>7.4820000000000011</c:v>
                </c:pt>
                <c:pt idx="589">
                  <c:v>7.4939999999999998</c:v>
                </c:pt>
                <c:pt idx="590">
                  <c:v>7.5629999999999997</c:v>
                </c:pt>
                <c:pt idx="591">
                  <c:v>7.471000000000001</c:v>
                </c:pt>
                <c:pt idx="592">
                  <c:v>7.5049999999999999</c:v>
                </c:pt>
                <c:pt idx="593">
                  <c:v>7.4269999999999996</c:v>
                </c:pt>
                <c:pt idx="594">
                  <c:v>7.4189999999999996</c:v>
                </c:pt>
                <c:pt idx="595">
                  <c:v>7.3989999999999991</c:v>
                </c:pt>
                <c:pt idx="596">
                  <c:v>7.3970000000000002</c:v>
                </c:pt>
                <c:pt idx="597">
                  <c:v>7.6489999999999991</c:v>
                </c:pt>
                <c:pt idx="598">
                  <c:v>7.7370000000000001</c:v>
                </c:pt>
                <c:pt idx="599">
                  <c:v>7.6790000000000003</c:v>
                </c:pt>
                <c:pt idx="600">
                  <c:v>7.6560000000000006</c:v>
                </c:pt>
                <c:pt idx="601">
                  <c:v>7.6219999999999999</c:v>
                </c:pt>
                <c:pt idx="602">
                  <c:v>7.6599999999999993</c:v>
                </c:pt>
                <c:pt idx="603">
                  <c:v>7.5519999999999996</c:v>
                </c:pt>
                <c:pt idx="604">
                  <c:v>7.5709999999999997</c:v>
                </c:pt>
                <c:pt idx="605">
                  <c:v>7.5349999999999993</c:v>
                </c:pt>
                <c:pt idx="606">
                  <c:v>7.5239999999999991</c:v>
                </c:pt>
                <c:pt idx="607">
                  <c:v>7.5220000000000002</c:v>
                </c:pt>
                <c:pt idx="608">
                  <c:v>7.56</c:v>
                </c:pt>
                <c:pt idx="609">
                  <c:v>7.391</c:v>
                </c:pt>
                <c:pt idx="610">
                  <c:v>7.5280000000000005</c:v>
                </c:pt>
                <c:pt idx="611">
                  <c:v>7.4219999999999997</c:v>
                </c:pt>
                <c:pt idx="612">
                  <c:v>7.3810000000000002</c:v>
                </c:pt>
                <c:pt idx="613">
                  <c:v>7.3989999999999991</c:v>
                </c:pt>
                <c:pt idx="614">
                  <c:v>7.4650000000000007</c:v>
                </c:pt>
                <c:pt idx="615">
                  <c:v>7.391</c:v>
                </c:pt>
                <c:pt idx="616">
                  <c:v>7.3510000000000009</c:v>
                </c:pt>
                <c:pt idx="617">
                  <c:v>7.3730000000000002</c:v>
                </c:pt>
                <c:pt idx="618">
                  <c:v>7.3510000000000009</c:v>
                </c:pt>
                <c:pt idx="619">
                  <c:v>7.3179999999999996</c:v>
                </c:pt>
                <c:pt idx="620">
                  <c:v>7.3040000000000003</c:v>
                </c:pt>
                <c:pt idx="621">
                  <c:v>7.543000000000001</c:v>
                </c:pt>
                <c:pt idx="622">
                  <c:v>7.577</c:v>
                </c:pt>
                <c:pt idx="623">
                  <c:v>7.5259999999999989</c:v>
                </c:pt>
                <c:pt idx="624">
                  <c:v>7.5069999999999997</c:v>
                </c:pt>
                <c:pt idx="625">
                  <c:v>7.5060000000000002</c:v>
                </c:pt>
                <c:pt idx="626">
                  <c:v>7.5400000000000009</c:v>
                </c:pt>
                <c:pt idx="627">
                  <c:v>7.4740000000000011</c:v>
                </c:pt>
                <c:pt idx="628">
                  <c:v>7.4390000000000001</c:v>
                </c:pt>
                <c:pt idx="629">
                  <c:v>7.4290000000000003</c:v>
                </c:pt>
                <c:pt idx="630">
                  <c:v>7.4459999999999997</c:v>
                </c:pt>
                <c:pt idx="631">
                  <c:v>7.45</c:v>
                </c:pt>
                <c:pt idx="632">
                  <c:v>7.55</c:v>
                </c:pt>
                <c:pt idx="633">
                  <c:v>7.7380000000000013</c:v>
                </c:pt>
                <c:pt idx="634">
                  <c:v>7.6390000000000002</c:v>
                </c:pt>
                <c:pt idx="635">
                  <c:v>7.5570000000000004</c:v>
                </c:pt>
                <c:pt idx="636">
                  <c:v>7.556</c:v>
                </c:pt>
                <c:pt idx="637">
                  <c:v>7.5780000000000003</c:v>
                </c:pt>
                <c:pt idx="638">
                  <c:v>7.5759999999999987</c:v>
                </c:pt>
                <c:pt idx="639">
                  <c:v>7.5220000000000002</c:v>
                </c:pt>
                <c:pt idx="640">
                  <c:v>7.508</c:v>
                </c:pt>
                <c:pt idx="641">
                  <c:v>7.51</c:v>
                </c:pt>
                <c:pt idx="642">
                  <c:v>7.4989999999999997</c:v>
                </c:pt>
                <c:pt idx="643">
                  <c:v>7.4930000000000003</c:v>
                </c:pt>
                <c:pt idx="644">
                  <c:v>7.5069999999999997</c:v>
                </c:pt>
                <c:pt idx="645">
                  <c:v>7.8049999999999997</c:v>
                </c:pt>
                <c:pt idx="646">
                  <c:v>7.7590000000000003</c:v>
                </c:pt>
                <c:pt idx="647">
                  <c:v>7.6870000000000003</c:v>
                </c:pt>
                <c:pt idx="648">
                  <c:v>7.6740000000000013</c:v>
                </c:pt>
                <c:pt idx="649">
                  <c:v>7.7189999999999994</c:v>
                </c:pt>
                <c:pt idx="650">
                  <c:v>7.702</c:v>
                </c:pt>
                <c:pt idx="651">
                  <c:v>7.6959999999999997</c:v>
                </c:pt>
                <c:pt idx="652">
                  <c:v>7.6379999999999999</c:v>
                </c:pt>
                <c:pt idx="653">
                  <c:v>7.5570000000000004</c:v>
                </c:pt>
                <c:pt idx="654">
                  <c:v>7.6059999999999999</c:v>
                </c:pt>
                <c:pt idx="655">
                  <c:v>7.6120000000000001</c:v>
                </c:pt>
                <c:pt idx="656">
                  <c:v>7.6379999999999999</c:v>
                </c:pt>
                <c:pt idx="657">
                  <c:v>7.6399999999999988</c:v>
                </c:pt>
                <c:pt idx="658">
                  <c:v>7.8689999999999998</c:v>
                </c:pt>
                <c:pt idx="659">
                  <c:v>7.7750000000000004</c:v>
                </c:pt>
                <c:pt idx="660">
                  <c:v>7.7590000000000003</c:v>
                </c:pt>
                <c:pt idx="661">
                  <c:v>7.7380000000000013</c:v>
                </c:pt>
                <c:pt idx="662">
                  <c:v>7.7219999999999995</c:v>
                </c:pt>
                <c:pt idx="663">
                  <c:v>7.7739999999999991</c:v>
                </c:pt>
                <c:pt idx="664">
                  <c:v>7.6150000000000002</c:v>
                </c:pt>
                <c:pt idx="665">
                  <c:v>7.7649999999999988</c:v>
                </c:pt>
                <c:pt idx="666">
                  <c:v>7.673</c:v>
                </c:pt>
                <c:pt idx="667">
                  <c:v>7.68</c:v>
                </c:pt>
                <c:pt idx="668">
                  <c:v>7.6310000000000002</c:v>
                </c:pt>
                <c:pt idx="669">
                  <c:v>7.6399999999999988</c:v>
                </c:pt>
                <c:pt idx="670">
                  <c:v>7.8070000000000004</c:v>
                </c:pt>
                <c:pt idx="671">
                  <c:v>7.9370000000000003</c:v>
                </c:pt>
                <c:pt idx="672">
                  <c:v>7.8929999999999989</c:v>
                </c:pt>
                <c:pt idx="673">
                  <c:v>7.9069999999999991</c:v>
                </c:pt>
                <c:pt idx="674">
                  <c:v>7.8739999999999997</c:v>
                </c:pt>
                <c:pt idx="675">
                  <c:v>7.8739999999999997</c:v>
                </c:pt>
                <c:pt idx="676">
                  <c:v>7.6929999999999996</c:v>
                </c:pt>
                <c:pt idx="677">
                  <c:v>7.7739999999999991</c:v>
                </c:pt>
                <c:pt idx="678">
                  <c:v>7.7590000000000003</c:v>
                </c:pt>
                <c:pt idx="679">
                  <c:v>7.7489999999999997</c:v>
                </c:pt>
                <c:pt idx="680">
                  <c:v>7.7180000000000009</c:v>
                </c:pt>
                <c:pt idx="681">
                  <c:v>7.7560000000000002</c:v>
                </c:pt>
                <c:pt idx="682">
                  <c:v>7.8929999999999989</c:v>
                </c:pt>
                <c:pt idx="683">
                  <c:v>7.9349999999999996</c:v>
                </c:pt>
                <c:pt idx="684">
                  <c:v>7.9509999999999987</c:v>
                </c:pt>
                <c:pt idx="685">
                  <c:v>7.8680000000000003</c:v>
                </c:pt>
                <c:pt idx="686">
                  <c:v>7.9429999999999996</c:v>
                </c:pt>
                <c:pt idx="687">
                  <c:v>7.8230000000000004</c:v>
                </c:pt>
                <c:pt idx="688">
                  <c:v>7.9069999999999991</c:v>
                </c:pt>
                <c:pt idx="689">
                  <c:v>7.8430000000000009</c:v>
                </c:pt>
                <c:pt idx="690">
                  <c:v>7.8019999999999996</c:v>
                </c:pt>
                <c:pt idx="691">
                  <c:v>7.8109999999999999</c:v>
                </c:pt>
                <c:pt idx="692">
                  <c:v>7.7590000000000003</c:v>
                </c:pt>
                <c:pt idx="693">
                  <c:v>8.1530000000000005</c:v>
                </c:pt>
                <c:pt idx="694">
                  <c:v>7.9779999999999998</c:v>
                </c:pt>
                <c:pt idx="695">
                  <c:v>8.01</c:v>
                </c:pt>
                <c:pt idx="696">
                  <c:v>8.0250000000000004</c:v>
                </c:pt>
                <c:pt idx="697">
                  <c:v>8.0120000000000005</c:v>
                </c:pt>
                <c:pt idx="698">
                  <c:v>7.9210000000000012</c:v>
                </c:pt>
                <c:pt idx="699">
                  <c:v>8.0470000000000006</c:v>
                </c:pt>
                <c:pt idx="700">
                  <c:v>7.9530000000000003</c:v>
                </c:pt>
                <c:pt idx="701">
                  <c:v>7.895999999999999</c:v>
                </c:pt>
                <c:pt idx="702">
                  <c:v>7.9159999999999995</c:v>
                </c:pt>
                <c:pt idx="703">
                  <c:v>7.8550000000000013</c:v>
                </c:pt>
                <c:pt idx="704">
                  <c:v>7.85</c:v>
                </c:pt>
                <c:pt idx="705">
                  <c:v>7.6829999999999998</c:v>
                </c:pt>
                <c:pt idx="706">
                  <c:v>7.6020000000000012</c:v>
                </c:pt>
                <c:pt idx="707">
                  <c:v>7.569</c:v>
                </c:pt>
                <c:pt idx="708">
                  <c:v>7.5529999999999999</c:v>
                </c:pt>
                <c:pt idx="709">
                  <c:v>7.5860000000000003</c:v>
                </c:pt>
                <c:pt idx="710">
                  <c:v>7.6210000000000004</c:v>
                </c:pt>
                <c:pt idx="711">
                  <c:v>7.6420000000000003</c:v>
                </c:pt>
                <c:pt idx="712">
                  <c:v>7.5149999999999988</c:v>
                </c:pt>
                <c:pt idx="713">
                  <c:v>7.5149999999999988</c:v>
                </c:pt>
                <c:pt idx="714">
                  <c:v>7.4930000000000003</c:v>
                </c:pt>
                <c:pt idx="715">
                  <c:v>7.5119999999999987</c:v>
                </c:pt>
                <c:pt idx="716">
                  <c:v>7.5269999999999992</c:v>
                </c:pt>
                <c:pt idx="717">
                  <c:v>7.5359999999999996</c:v>
                </c:pt>
                <c:pt idx="718">
                  <c:v>7.7200000000000006</c:v>
                </c:pt>
                <c:pt idx="719">
                  <c:v>7.7120000000000006</c:v>
                </c:pt>
                <c:pt idx="720">
                  <c:v>7.7590000000000003</c:v>
                </c:pt>
                <c:pt idx="721">
                  <c:v>7.721000000000001</c:v>
                </c:pt>
                <c:pt idx="722">
                  <c:v>7.7560000000000002</c:v>
                </c:pt>
                <c:pt idx="723">
                  <c:v>7.7460000000000004</c:v>
                </c:pt>
                <c:pt idx="724">
                  <c:v>7.6959999999999997</c:v>
                </c:pt>
                <c:pt idx="725">
                  <c:v>7.6429999999999989</c:v>
                </c:pt>
                <c:pt idx="726">
                  <c:v>7.6879999999999997</c:v>
                </c:pt>
                <c:pt idx="727">
                  <c:v>7.6820000000000004</c:v>
                </c:pt>
                <c:pt idx="728">
                  <c:v>7.6740000000000013</c:v>
                </c:pt>
                <c:pt idx="729">
                  <c:v>7.7080000000000002</c:v>
                </c:pt>
                <c:pt idx="730">
                  <c:v>7.4809999999999999</c:v>
                </c:pt>
                <c:pt idx="731">
                  <c:v>7.5030000000000001</c:v>
                </c:pt>
                <c:pt idx="732">
                  <c:v>7.479000000000001</c:v>
                </c:pt>
                <c:pt idx="733">
                  <c:v>7.4809999999999999</c:v>
                </c:pt>
                <c:pt idx="734">
                  <c:v>7.4969999999999999</c:v>
                </c:pt>
                <c:pt idx="735">
                  <c:v>7.5019999999999998</c:v>
                </c:pt>
                <c:pt idx="736">
                  <c:v>7.5759999999999987</c:v>
                </c:pt>
                <c:pt idx="737">
                  <c:v>7.4859999999999998</c:v>
                </c:pt>
                <c:pt idx="738">
                  <c:v>7.5069999999999997</c:v>
                </c:pt>
                <c:pt idx="739">
                  <c:v>7.4889999999999999</c:v>
                </c:pt>
                <c:pt idx="740">
                  <c:v>7.4939999999999998</c:v>
                </c:pt>
                <c:pt idx="741">
                  <c:v>7.4820000000000011</c:v>
                </c:pt>
                <c:pt idx="742">
                  <c:v>7.4989999999999997</c:v>
                </c:pt>
                <c:pt idx="743">
                  <c:v>7.6820000000000004</c:v>
                </c:pt>
                <c:pt idx="744">
                  <c:v>7.6609999999999996</c:v>
                </c:pt>
                <c:pt idx="745">
                  <c:v>7.6769999999999996</c:v>
                </c:pt>
                <c:pt idx="746">
                  <c:v>7.6840000000000002</c:v>
                </c:pt>
                <c:pt idx="747">
                  <c:v>7.706999999999999</c:v>
                </c:pt>
                <c:pt idx="748">
                  <c:v>7.7099999999999991</c:v>
                </c:pt>
                <c:pt idx="749">
                  <c:v>7.5540000000000003</c:v>
                </c:pt>
                <c:pt idx="750">
                  <c:v>7.569</c:v>
                </c:pt>
                <c:pt idx="751">
                  <c:v>7.5349999999999993</c:v>
                </c:pt>
                <c:pt idx="752">
                  <c:v>7.56</c:v>
                </c:pt>
                <c:pt idx="753">
                  <c:v>7.543000000000001</c:v>
                </c:pt>
                <c:pt idx="754">
                  <c:v>7.5629999999999997</c:v>
                </c:pt>
                <c:pt idx="755">
                  <c:v>7.7769999999999992</c:v>
                </c:pt>
                <c:pt idx="756">
                  <c:v>7.8430000000000009</c:v>
                </c:pt>
                <c:pt idx="757">
                  <c:v>7.721000000000001</c:v>
                </c:pt>
                <c:pt idx="758">
                  <c:v>7.7050000000000001</c:v>
                </c:pt>
                <c:pt idx="759">
                  <c:v>7.7099999999999991</c:v>
                </c:pt>
                <c:pt idx="760">
                  <c:v>7.7530000000000001</c:v>
                </c:pt>
                <c:pt idx="761">
                  <c:v>7.7829999999999995</c:v>
                </c:pt>
                <c:pt idx="762">
                  <c:v>7.770999999999999</c:v>
                </c:pt>
                <c:pt idx="763">
                  <c:v>7.7409999999999997</c:v>
                </c:pt>
                <c:pt idx="764">
                  <c:v>7.74</c:v>
                </c:pt>
                <c:pt idx="765">
                  <c:v>7.7270000000000012</c:v>
                </c:pt>
                <c:pt idx="766">
                  <c:v>7.6879999999999997</c:v>
                </c:pt>
                <c:pt idx="767">
                  <c:v>7.7180000000000009</c:v>
                </c:pt>
                <c:pt idx="768">
                  <c:v>7.9640000000000004</c:v>
                </c:pt>
                <c:pt idx="769">
                  <c:v>7.8570000000000011</c:v>
                </c:pt>
                <c:pt idx="770">
                  <c:v>7.8710000000000004</c:v>
                </c:pt>
                <c:pt idx="771">
                  <c:v>7.875</c:v>
                </c:pt>
                <c:pt idx="772">
                  <c:v>7.8719999999999999</c:v>
                </c:pt>
                <c:pt idx="773">
                  <c:v>7.8469999999999995</c:v>
                </c:pt>
                <c:pt idx="774">
                  <c:v>7.94</c:v>
                </c:pt>
                <c:pt idx="775">
                  <c:v>7.8280000000000003</c:v>
                </c:pt>
                <c:pt idx="776">
                  <c:v>7.8179999999999996</c:v>
                </c:pt>
                <c:pt idx="777">
                  <c:v>7.8120000000000003</c:v>
                </c:pt>
                <c:pt idx="778">
                  <c:v>7.8109999999999999</c:v>
                </c:pt>
                <c:pt idx="779">
                  <c:v>7.8019999999999996</c:v>
                </c:pt>
                <c:pt idx="780">
                  <c:v>7.7619999999999987</c:v>
                </c:pt>
                <c:pt idx="781">
                  <c:v>7.831999999999999</c:v>
                </c:pt>
                <c:pt idx="782">
                  <c:v>7.7489999999999997</c:v>
                </c:pt>
                <c:pt idx="783">
                  <c:v>7.7140000000000004</c:v>
                </c:pt>
                <c:pt idx="784">
                  <c:v>7.7699999999999987</c:v>
                </c:pt>
                <c:pt idx="785">
                  <c:v>7.793000000000001</c:v>
                </c:pt>
                <c:pt idx="786">
                  <c:v>7.7949999999999999</c:v>
                </c:pt>
                <c:pt idx="787">
                  <c:v>7.8360000000000003</c:v>
                </c:pt>
                <c:pt idx="788">
                  <c:v>7.8769999999999998</c:v>
                </c:pt>
                <c:pt idx="789">
                  <c:v>7.8120000000000003</c:v>
                </c:pt>
                <c:pt idx="790">
                  <c:v>7.8239999999999998</c:v>
                </c:pt>
                <c:pt idx="791">
                  <c:v>7.8140000000000001</c:v>
                </c:pt>
                <c:pt idx="792">
                  <c:v>7.8600000000000012</c:v>
                </c:pt>
                <c:pt idx="793">
                  <c:v>7.9509999999999987</c:v>
                </c:pt>
                <c:pt idx="794">
                  <c:v>8.0169999999999995</c:v>
                </c:pt>
                <c:pt idx="795">
                  <c:v>7.9489999999999998</c:v>
                </c:pt>
                <c:pt idx="796">
                  <c:v>7.952</c:v>
                </c:pt>
                <c:pt idx="797">
                  <c:v>7.979000000000001</c:v>
                </c:pt>
                <c:pt idx="798">
                  <c:v>7.9829999999999997</c:v>
                </c:pt>
                <c:pt idx="799">
                  <c:v>7.8430000000000009</c:v>
                </c:pt>
                <c:pt idx="800">
                  <c:v>7.8239999999999998</c:v>
                </c:pt>
                <c:pt idx="801">
                  <c:v>7.8129999999999997</c:v>
                </c:pt>
                <c:pt idx="802">
                  <c:v>7.8239999999999998</c:v>
                </c:pt>
                <c:pt idx="803">
                  <c:v>7.8129999999999997</c:v>
                </c:pt>
                <c:pt idx="804">
                  <c:v>7.8430000000000009</c:v>
                </c:pt>
                <c:pt idx="805">
                  <c:v>7.5199999999999987</c:v>
                </c:pt>
                <c:pt idx="806">
                  <c:v>7.6210000000000004</c:v>
                </c:pt>
                <c:pt idx="807">
                  <c:v>7.5319999999999991</c:v>
                </c:pt>
                <c:pt idx="808">
                  <c:v>7.49</c:v>
                </c:pt>
                <c:pt idx="809">
                  <c:v>7.4610000000000003</c:v>
                </c:pt>
                <c:pt idx="810">
                  <c:v>7.456999999999999</c:v>
                </c:pt>
                <c:pt idx="811">
                  <c:v>7.5250000000000004</c:v>
                </c:pt>
                <c:pt idx="812">
                  <c:v>7.5679999999999996</c:v>
                </c:pt>
                <c:pt idx="813">
                  <c:v>7.645999999999999</c:v>
                </c:pt>
                <c:pt idx="814">
                  <c:v>7.6289999999999996</c:v>
                </c:pt>
                <c:pt idx="815">
                  <c:v>7.5190000000000001</c:v>
                </c:pt>
                <c:pt idx="816">
                  <c:v>7.5579999999999998</c:v>
                </c:pt>
                <c:pt idx="817">
                  <c:v>7.520999999999999</c:v>
                </c:pt>
                <c:pt idx="818">
                  <c:v>7.7649999999999988</c:v>
                </c:pt>
                <c:pt idx="819">
                  <c:v>7.7159999999999993</c:v>
                </c:pt>
                <c:pt idx="820">
                  <c:v>7.6369999999999987</c:v>
                </c:pt>
                <c:pt idx="821">
                  <c:v>7.6379999999999999</c:v>
                </c:pt>
                <c:pt idx="822">
                  <c:v>7.6050000000000013</c:v>
                </c:pt>
                <c:pt idx="823">
                  <c:v>7.6109999999999998</c:v>
                </c:pt>
                <c:pt idx="824">
                  <c:v>7.7170000000000005</c:v>
                </c:pt>
                <c:pt idx="825">
                  <c:v>7.6429999999999989</c:v>
                </c:pt>
                <c:pt idx="826">
                  <c:v>7.5679999999999996</c:v>
                </c:pt>
                <c:pt idx="827">
                  <c:v>7.5119999999999987</c:v>
                </c:pt>
                <c:pt idx="828">
                  <c:v>7.5149999999999988</c:v>
                </c:pt>
                <c:pt idx="829">
                  <c:v>7.548</c:v>
                </c:pt>
                <c:pt idx="830">
                  <c:v>7.6180000000000003</c:v>
                </c:pt>
                <c:pt idx="831">
                  <c:v>7.6214999999999993</c:v>
                </c:pt>
                <c:pt idx="832">
                  <c:v>7.5869999999999989</c:v>
                </c:pt>
                <c:pt idx="833">
                  <c:v>7.5709999999999997</c:v>
                </c:pt>
                <c:pt idx="834">
                  <c:v>7.6084999999999994</c:v>
                </c:pt>
                <c:pt idx="835">
                  <c:v>7.5594999999999999</c:v>
                </c:pt>
                <c:pt idx="836">
                  <c:v>7.6839999999999993</c:v>
                </c:pt>
                <c:pt idx="837">
                  <c:v>7.9134999999999991</c:v>
                </c:pt>
                <c:pt idx="838">
                  <c:v>7.775999999999998</c:v>
                </c:pt>
                <c:pt idx="839">
                  <c:v>7.7720000000000011</c:v>
                </c:pt>
                <c:pt idx="840">
                  <c:v>7.8</c:v>
                </c:pt>
                <c:pt idx="841">
                  <c:v>7.7674999999999983</c:v>
                </c:pt>
                <c:pt idx="842">
                  <c:v>7.7844999999999995</c:v>
                </c:pt>
                <c:pt idx="843">
                  <c:v>7.9640000000000004</c:v>
                </c:pt>
                <c:pt idx="844">
                  <c:v>7.7614999999999981</c:v>
                </c:pt>
                <c:pt idx="845">
                  <c:v>7.7675000000000001</c:v>
                </c:pt>
                <c:pt idx="846">
                  <c:v>7.8035000000000014</c:v>
                </c:pt>
                <c:pt idx="847">
                  <c:v>7.8205000000000009</c:v>
                </c:pt>
                <c:pt idx="848">
                  <c:v>7.849499999999999</c:v>
                </c:pt>
                <c:pt idx="849">
                  <c:v>7.8345000000000002</c:v>
                </c:pt>
                <c:pt idx="850">
                  <c:v>7.6864999999999997</c:v>
                </c:pt>
                <c:pt idx="851">
                  <c:v>7.6640000000000015</c:v>
                </c:pt>
                <c:pt idx="852">
                  <c:v>7.6735000000000015</c:v>
                </c:pt>
                <c:pt idx="853">
                  <c:v>7.6824999999999992</c:v>
                </c:pt>
                <c:pt idx="854">
                  <c:v>7.7065000000000001</c:v>
                </c:pt>
                <c:pt idx="855">
                  <c:v>7.4650000000000007</c:v>
                </c:pt>
                <c:pt idx="856">
                  <c:v>7.6100000000000012</c:v>
                </c:pt>
                <c:pt idx="857">
                  <c:v>7.4880000000000013</c:v>
                </c:pt>
                <c:pt idx="858">
                  <c:v>7.516</c:v>
                </c:pt>
                <c:pt idx="859">
                  <c:v>7.5190000000000001</c:v>
                </c:pt>
                <c:pt idx="860">
                  <c:v>7.5030000000000001</c:v>
                </c:pt>
                <c:pt idx="861">
                  <c:v>7.5239999999999991</c:v>
                </c:pt>
                <c:pt idx="862">
                  <c:v>7.6820000000000004</c:v>
                </c:pt>
                <c:pt idx="863">
                  <c:v>7.6639999999999997</c:v>
                </c:pt>
                <c:pt idx="864">
                  <c:v>7.6790000000000003</c:v>
                </c:pt>
                <c:pt idx="865">
                  <c:v>7.7189999999999994</c:v>
                </c:pt>
                <c:pt idx="866">
                  <c:v>7.7219999999999995</c:v>
                </c:pt>
                <c:pt idx="867">
                  <c:v>7.6989999999999998</c:v>
                </c:pt>
                <c:pt idx="868">
                  <c:v>7.7840000000000007</c:v>
                </c:pt>
                <c:pt idx="869">
                  <c:v>7.6849999999999996</c:v>
                </c:pt>
                <c:pt idx="870">
                  <c:v>7.7859999999999996</c:v>
                </c:pt>
                <c:pt idx="871">
                  <c:v>7.7829999999999995</c:v>
                </c:pt>
                <c:pt idx="872">
                  <c:v>7.7380000000000013</c:v>
                </c:pt>
                <c:pt idx="873">
                  <c:v>7.729000000000001</c:v>
                </c:pt>
                <c:pt idx="874">
                  <c:v>7.6760000000000002</c:v>
                </c:pt>
                <c:pt idx="875">
                  <c:v>7.6010000000000009</c:v>
                </c:pt>
                <c:pt idx="876">
                  <c:v>7.5730000000000004</c:v>
                </c:pt>
                <c:pt idx="877">
                  <c:v>7.5950000000000006</c:v>
                </c:pt>
                <c:pt idx="878">
                  <c:v>7.5650000000000004</c:v>
                </c:pt>
                <c:pt idx="879">
                  <c:v>7.5890000000000004</c:v>
                </c:pt>
                <c:pt idx="880">
                  <c:v>7.8390000000000004</c:v>
                </c:pt>
                <c:pt idx="881">
                  <c:v>7.8090000000000002</c:v>
                </c:pt>
                <c:pt idx="882">
                  <c:v>7.6689999999999996</c:v>
                </c:pt>
                <c:pt idx="883">
                  <c:v>7.6489999999999991</c:v>
                </c:pt>
                <c:pt idx="884">
                  <c:v>7.6579999999999995</c:v>
                </c:pt>
                <c:pt idx="885">
                  <c:v>7.668000000000001</c:v>
                </c:pt>
                <c:pt idx="886">
                  <c:v>7.74</c:v>
                </c:pt>
                <c:pt idx="887">
                  <c:v>8.0289999999999999</c:v>
                </c:pt>
                <c:pt idx="888">
                  <c:v>7.8989999999999991</c:v>
                </c:pt>
                <c:pt idx="889">
                  <c:v>7.8849999999999998</c:v>
                </c:pt>
                <c:pt idx="890">
                  <c:v>7.9150000000000009</c:v>
                </c:pt>
                <c:pt idx="891">
                  <c:v>7.891</c:v>
                </c:pt>
                <c:pt idx="892">
                  <c:v>7.895999999999999</c:v>
                </c:pt>
                <c:pt idx="893">
                  <c:v>8.109</c:v>
                </c:pt>
                <c:pt idx="894">
                  <c:v>7.8989999999999991</c:v>
                </c:pt>
                <c:pt idx="895">
                  <c:v>7.8819999999999997</c:v>
                </c:pt>
                <c:pt idx="896">
                  <c:v>7.8879999999999999</c:v>
                </c:pt>
                <c:pt idx="897">
                  <c:v>7.8929999999999989</c:v>
                </c:pt>
                <c:pt idx="898">
                  <c:v>7.8929999999999989</c:v>
                </c:pt>
                <c:pt idx="899">
                  <c:v>7.7919999999999998</c:v>
                </c:pt>
                <c:pt idx="900">
                  <c:v>7.6569999999999991</c:v>
                </c:pt>
                <c:pt idx="901">
                  <c:v>7.6710000000000012</c:v>
                </c:pt>
                <c:pt idx="902">
                  <c:v>7.6970000000000001</c:v>
                </c:pt>
                <c:pt idx="903">
                  <c:v>7.7039999999999988</c:v>
                </c:pt>
                <c:pt idx="904">
                  <c:v>7.7260000000000009</c:v>
                </c:pt>
                <c:pt idx="905">
                  <c:v>7.875</c:v>
                </c:pt>
                <c:pt idx="906">
                  <c:v>7.971000000000001</c:v>
                </c:pt>
                <c:pt idx="907">
                  <c:v>7.8520000000000012</c:v>
                </c:pt>
                <c:pt idx="908">
                  <c:v>7.7679999999999989</c:v>
                </c:pt>
                <c:pt idx="909">
                  <c:v>7.6849999999999996</c:v>
                </c:pt>
                <c:pt idx="910">
                  <c:v>7.67</c:v>
                </c:pt>
                <c:pt idx="911">
                  <c:v>7.721000000000001</c:v>
                </c:pt>
                <c:pt idx="912">
                  <c:v>8.0039999999999996</c:v>
                </c:pt>
                <c:pt idx="913">
                  <c:v>7.9079999999999995</c:v>
                </c:pt>
                <c:pt idx="914">
                  <c:v>7.9960000000000004</c:v>
                </c:pt>
                <c:pt idx="915">
                  <c:v>7.9169999999999998</c:v>
                </c:pt>
                <c:pt idx="916">
                  <c:v>7.9450000000000003</c:v>
                </c:pt>
                <c:pt idx="917">
                  <c:v>7.8760000000000003</c:v>
                </c:pt>
                <c:pt idx="918">
                  <c:v>7.9530000000000003</c:v>
                </c:pt>
                <c:pt idx="919">
                  <c:v>7.7569999999999997</c:v>
                </c:pt>
                <c:pt idx="920">
                  <c:v>7.7810000000000006</c:v>
                </c:pt>
                <c:pt idx="921">
                  <c:v>7.7969999999999997</c:v>
                </c:pt>
                <c:pt idx="922">
                  <c:v>7.81</c:v>
                </c:pt>
                <c:pt idx="923">
                  <c:v>7.734</c:v>
                </c:pt>
                <c:pt idx="924">
                  <c:v>7.9489999999999998</c:v>
                </c:pt>
                <c:pt idx="925">
                  <c:v>7.8120000000000003</c:v>
                </c:pt>
                <c:pt idx="926">
                  <c:v>7.9670000000000005</c:v>
                </c:pt>
                <c:pt idx="927">
                  <c:v>7.7690000000000001</c:v>
                </c:pt>
                <c:pt idx="928">
                  <c:v>7.7960000000000012</c:v>
                </c:pt>
                <c:pt idx="929">
                  <c:v>7.7649999999999988</c:v>
                </c:pt>
                <c:pt idx="930">
                  <c:v>7.5950000000000006</c:v>
                </c:pt>
                <c:pt idx="931">
                  <c:v>7.7769999999999992</c:v>
                </c:pt>
                <c:pt idx="932">
                  <c:v>7.7309999999999999</c:v>
                </c:pt>
                <c:pt idx="933">
                  <c:v>7.5930000000000009</c:v>
                </c:pt>
                <c:pt idx="934">
                  <c:v>7.5039999999999996</c:v>
                </c:pt>
                <c:pt idx="935">
                  <c:v>7.4689999999999994</c:v>
                </c:pt>
                <c:pt idx="936">
                  <c:v>7.5129999999999999</c:v>
                </c:pt>
                <c:pt idx="937">
                  <c:v>7.7249999999999996</c:v>
                </c:pt>
                <c:pt idx="938">
                  <c:v>7.7939999999999996</c:v>
                </c:pt>
                <c:pt idx="939">
                  <c:v>7.6440000000000001</c:v>
                </c:pt>
                <c:pt idx="940">
                  <c:v>7.6029999999999998</c:v>
                </c:pt>
                <c:pt idx="941">
                  <c:v>7.5930000000000009</c:v>
                </c:pt>
                <c:pt idx="942">
                  <c:v>7.5709999999999997</c:v>
                </c:pt>
                <c:pt idx="943">
                  <c:v>7.806</c:v>
                </c:pt>
                <c:pt idx="944">
                  <c:v>7.83</c:v>
                </c:pt>
                <c:pt idx="945">
                  <c:v>7.6100000000000012</c:v>
                </c:pt>
                <c:pt idx="946">
                  <c:v>7.6879999999999997</c:v>
                </c:pt>
                <c:pt idx="947">
                  <c:v>7.6239999999999997</c:v>
                </c:pt>
                <c:pt idx="948">
                  <c:v>7.6260000000000003</c:v>
                </c:pt>
                <c:pt idx="949">
                  <c:v>7.6879999999999997</c:v>
                </c:pt>
                <c:pt idx="950">
                  <c:v>7.7350000000000012</c:v>
                </c:pt>
                <c:pt idx="951">
                  <c:v>7.5890000000000004</c:v>
                </c:pt>
                <c:pt idx="952">
                  <c:v>7.5739999999999998</c:v>
                </c:pt>
                <c:pt idx="953">
                  <c:v>7.5590000000000002</c:v>
                </c:pt>
                <c:pt idx="954">
                  <c:v>7.5510000000000002</c:v>
                </c:pt>
                <c:pt idx="955">
                  <c:v>7.5570000000000004</c:v>
                </c:pt>
                <c:pt idx="956">
                  <c:v>7.6859999999999999</c:v>
                </c:pt>
                <c:pt idx="957">
                  <c:v>7.6650000000000009</c:v>
                </c:pt>
                <c:pt idx="958">
                  <c:v>7.6669999999999998</c:v>
                </c:pt>
                <c:pt idx="959">
                  <c:v>7.6929999999999996</c:v>
                </c:pt>
                <c:pt idx="960">
                  <c:v>7.6609999999999996</c:v>
                </c:pt>
                <c:pt idx="961">
                  <c:v>7.7670000000000003</c:v>
                </c:pt>
                <c:pt idx="962">
                  <c:v>7.6070000000000011</c:v>
                </c:pt>
                <c:pt idx="963">
                  <c:v>7.7939999999999996</c:v>
                </c:pt>
                <c:pt idx="964">
                  <c:v>7.6959999999999997</c:v>
                </c:pt>
                <c:pt idx="965">
                  <c:v>7.7300000000000013</c:v>
                </c:pt>
                <c:pt idx="966">
                  <c:v>7.7359999999999998</c:v>
                </c:pt>
                <c:pt idx="967">
                  <c:v>7.7450000000000001</c:v>
                </c:pt>
                <c:pt idx="968">
                  <c:v>7.6629999999999994</c:v>
                </c:pt>
                <c:pt idx="969">
                  <c:v>7.7889999999999997</c:v>
                </c:pt>
                <c:pt idx="970">
                  <c:v>7.7489999999999997</c:v>
                </c:pt>
                <c:pt idx="971">
                  <c:v>7.7960000000000012</c:v>
                </c:pt>
                <c:pt idx="972">
                  <c:v>7.8040000000000003</c:v>
                </c:pt>
                <c:pt idx="973">
                  <c:v>7.6280000000000001</c:v>
                </c:pt>
                <c:pt idx="974">
                  <c:v>7.68</c:v>
                </c:pt>
                <c:pt idx="975">
                  <c:v>7.6929999999999996</c:v>
                </c:pt>
                <c:pt idx="976">
                  <c:v>7.7240000000000011</c:v>
                </c:pt>
                <c:pt idx="977">
                  <c:v>7.68</c:v>
                </c:pt>
                <c:pt idx="978">
                  <c:v>7.6929999999999996</c:v>
                </c:pt>
                <c:pt idx="979">
                  <c:v>7.5179999999999989</c:v>
                </c:pt>
                <c:pt idx="980">
                  <c:v>7.5519999999999996</c:v>
                </c:pt>
                <c:pt idx="981">
                  <c:v>7.4290000000000003</c:v>
                </c:pt>
                <c:pt idx="982">
                  <c:v>7.383</c:v>
                </c:pt>
                <c:pt idx="983">
                  <c:v>7.403999999999999</c:v>
                </c:pt>
                <c:pt idx="984">
                  <c:v>7.4680000000000009</c:v>
                </c:pt>
                <c:pt idx="985">
                  <c:v>7.6399999999999988</c:v>
                </c:pt>
                <c:pt idx="986">
                  <c:v>7.5720000000000001</c:v>
                </c:pt>
                <c:pt idx="987">
                  <c:v>7.548</c:v>
                </c:pt>
                <c:pt idx="988">
                  <c:v>7.516</c:v>
                </c:pt>
                <c:pt idx="989">
                  <c:v>7.5220000000000002</c:v>
                </c:pt>
                <c:pt idx="990">
                  <c:v>7.7030000000000003</c:v>
                </c:pt>
                <c:pt idx="991">
                  <c:v>7.5620000000000003</c:v>
                </c:pt>
                <c:pt idx="992">
                  <c:v>7.5280000000000005</c:v>
                </c:pt>
                <c:pt idx="993">
                  <c:v>7.5379999999999994</c:v>
                </c:pt>
                <c:pt idx="994">
                  <c:v>7.5319999999999991</c:v>
                </c:pt>
                <c:pt idx="995">
                  <c:v>7.5220000000000002</c:v>
                </c:pt>
                <c:pt idx="996">
                  <c:v>7.6269999999999998</c:v>
                </c:pt>
                <c:pt idx="997">
                  <c:v>7.5570000000000004</c:v>
                </c:pt>
                <c:pt idx="998">
                  <c:v>7.4950000000000001</c:v>
                </c:pt>
                <c:pt idx="999">
                  <c:v>7.4820000000000011</c:v>
                </c:pt>
                <c:pt idx="1000">
                  <c:v>7.4939999999999998</c:v>
                </c:pt>
                <c:pt idx="1001">
                  <c:v>7.4740000000000011</c:v>
                </c:pt>
                <c:pt idx="1002">
                  <c:v>7.8400000000000007</c:v>
                </c:pt>
                <c:pt idx="1003">
                  <c:v>8.2219999999999995</c:v>
                </c:pt>
                <c:pt idx="1004">
                  <c:v>8.0679999999999996</c:v>
                </c:pt>
                <c:pt idx="1005">
                  <c:v>7.9969999999999999</c:v>
                </c:pt>
                <c:pt idx="1006">
                  <c:v>7.9650000000000007</c:v>
                </c:pt>
                <c:pt idx="1007">
                  <c:v>8.0020000000000007</c:v>
                </c:pt>
                <c:pt idx="1008">
                  <c:v>7.9770000000000012</c:v>
                </c:pt>
                <c:pt idx="1009">
                  <c:v>7.8070000000000004</c:v>
                </c:pt>
                <c:pt idx="1010">
                  <c:v>7.979000000000001</c:v>
                </c:pt>
                <c:pt idx="1011">
                  <c:v>7.8810000000000002</c:v>
                </c:pt>
                <c:pt idx="1012">
                  <c:v>7.8869999999999987</c:v>
                </c:pt>
                <c:pt idx="1013">
                  <c:v>7.8409999999999993</c:v>
                </c:pt>
                <c:pt idx="1014">
                  <c:v>7.8330000000000002</c:v>
                </c:pt>
                <c:pt idx="1015">
                  <c:v>7.8340000000000005</c:v>
                </c:pt>
                <c:pt idx="1016">
                  <c:v>7.9159999999999995</c:v>
                </c:pt>
                <c:pt idx="1017">
                  <c:v>7.9129999999999994</c:v>
                </c:pt>
                <c:pt idx="1018">
                  <c:v>7.9099999999999993</c:v>
                </c:pt>
                <c:pt idx="1019">
                  <c:v>7.8600000000000012</c:v>
                </c:pt>
                <c:pt idx="1020">
                  <c:v>7.8840000000000003</c:v>
                </c:pt>
                <c:pt idx="1021">
                  <c:v>7.831999999999999</c:v>
                </c:pt>
                <c:pt idx="1022">
                  <c:v>7.8639999999999999</c:v>
                </c:pt>
                <c:pt idx="1023">
                  <c:v>7.8490000000000011</c:v>
                </c:pt>
                <c:pt idx="1024">
                  <c:v>7.7769999999999992</c:v>
                </c:pt>
                <c:pt idx="1025">
                  <c:v>7.8040000000000003</c:v>
                </c:pt>
                <c:pt idx="1026">
                  <c:v>7.8209999999999997</c:v>
                </c:pt>
                <c:pt idx="1027">
                  <c:v>7.6109999999999998</c:v>
                </c:pt>
                <c:pt idx="1028">
                  <c:v>7.918000000000001</c:v>
                </c:pt>
                <c:pt idx="1029">
                  <c:v>7.8689999999999998</c:v>
                </c:pt>
                <c:pt idx="1030">
                  <c:v>7.8349999999999991</c:v>
                </c:pt>
                <c:pt idx="1031">
                  <c:v>7.7469999999999999</c:v>
                </c:pt>
                <c:pt idx="1032">
                  <c:v>7.721000000000001</c:v>
                </c:pt>
                <c:pt idx="1033">
                  <c:v>7.7450000000000001</c:v>
                </c:pt>
                <c:pt idx="1034">
                  <c:v>7.5900000000000007</c:v>
                </c:pt>
                <c:pt idx="1035">
                  <c:v>7.7739999999999991</c:v>
                </c:pt>
                <c:pt idx="1036">
                  <c:v>7.6760000000000002</c:v>
                </c:pt>
                <c:pt idx="1037">
                  <c:v>7.668000000000001</c:v>
                </c:pt>
                <c:pt idx="1038">
                  <c:v>7.604000000000001</c:v>
                </c:pt>
                <c:pt idx="1039">
                  <c:v>7.6100000000000012</c:v>
                </c:pt>
                <c:pt idx="1040">
                  <c:v>7.556</c:v>
                </c:pt>
                <c:pt idx="1041">
                  <c:v>7.7590000000000003</c:v>
                </c:pt>
                <c:pt idx="1042">
                  <c:v>7.6970000000000001</c:v>
                </c:pt>
                <c:pt idx="1043">
                  <c:v>7.7039999999999988</c:v>
                </c:pt>
                <c:pt idx="1044">
                  <c:v>7.6349999999999998</c:v>
                </c:pt>
                <c:pt idx="1045">
                  <c:v>7.645999999999999</c:v>
                </c:pt>
                <c:pt idx="1046">
                  <c:v>7.57</c:v>
                </c:pt>
                <c:pt idx="1047">
                  <c:v>7.6319999999999997</c:v>
                </c:pt>
                <c:pt idx="1048">
                  <c:v>7.62</c:v>
                </c:pt>
                <c:pt idx="1049">
                  <c:v>7.596000000000001</c:v>
                </c:pt>
                <c:pt idx="1050">
                  <c:v>7.5780000000000003</c:v>
                </c:pt>
                <c:pt idx="1051">
                  <c:v>7.5670000000000002</c:v>
                </c:pt>
                <c:pt idx="1052">
                  <c:v>7.6959999999999997</c:v>
                </c:pt>
                <c:pt idx="1053">
                  <c:v>7.6929999999999996</c:v>
                </c:pt>
                <c:pt idx="1054">
                  <c:v>7.6150000000000002</c:v>
                </c:pt>
                <c:pt idx="1055">
                  <c:v>7.7159999999999993</c:v>
                </c:pt>
                <c:pt idx="1056">
                  <c:v>7.5759999999999987</c:v>
                </c:pt>
                <c:pt idx="1057">
                  <c:v>7.5409999999999995</c:v>
                </c:pt>
                <c:pt idx="1058">
                  <c:v>7.706999999999999</c:v>
                </c:pt>
                <c:pt idx="1059">
                  <c:v>7.5490000000000013</c:v>
                </c:pt>
                <c:pt idx="1060">
                  <c:v>7.7170000000000005</c:v>
                </c:pt>
                <c:pt idx="1061">
                  <c:v>7.6310000000000002</c:v>
                </c:pt>
                <c:pt idx="1062">
                  <c:v>7.6310000000000002</c:v>
                </c:pt>
                <c:pt idx="1063">
                  <c:v>7.641</c:v>
                </c:pt>
                <c:pt idx="1064">
                  <c:v>7.5640000000000001</c:v>
                </c:pt>
                <c:pt idx="1065">
                  <c:v>7.7170000000000005</c:v>
                </c:pt>
                <c:pt idx="1066">
                  <c:v>7.6740000000000013</c:v>
                </c:pt>
                <c:pt idx="1067">
                  <c:v>7.67</c:v>
                </c:pt>
                <c:pt idx="1068">
                  <c:v>7.5969999999999995</c:v>
                </c:pt>
                <c:pt idx="1069">
                  <c:v>7.729000000000001</c:v>
                </c:pt>
                <c:pt idx="1070">
                  <c:v>7.641</c:v>
                </c:pt>
                <c:pt idx="1071">
                  <c:v>7.7279999999999998</c:v>
                </c:pt>
                <c:pt idx="1072">
                  <c:v>7.56</c:v>
                </c:pt>
                <c:pt idx="1073">
                  <c:v>7.5759999999999987</c:v>
                </c:pt>
                <c:pt idx="1074">
                  <c:v>7.5709999999999997</c:v>
                </c:pt>
                <c:pt idx="1075">
                  <c:v>7.5909999999999993</c:v>
                </c:pt>
                <c:pt idx="1076">
                  <c:v>7.5409999999999995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AA1-4BAF-BCD2-A0E5D4B7E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Wafer)</a:t>
                </a:r>
                <a:endParaRPr lang="zh-TW" altLang="zh-TW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Chamber_1025.xlsm]C031JI_2_Ch!樞紐分析表1</c:name>
    <c:fmtId val="11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'C031JI_2_Ch'!$D$3:$D$4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'C031JI_2_Ch'!$A$5:$C$49</c:f>
              <c:multiLvlStrCache>
                <c:ptCount val="44"/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</c:v>
                  </c:pt>
                  <c:pt idx="18">
                    <c:v>2023</c:v>
                  </c:pt>
                  <c:pt idx="30">
                    <c:v>2024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'C031JI_2_Ch'!$D$5:$D$49</c:f>
              <c:numCache>
                <c:formatCode>General</c:formatCode>
                <c:ptCount val="4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0.3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0.3</c:v>
                </c:pt>
                <c:pt idx="21">
                  <c:v>0.3</c:v>
                </c:pt>
                <c:pt idx="22">
                  <c:v>0.3</c:v>
                </c:pt>
                <c:pt idx="23">
                  <c:v>0.3</c:v>
                </c:pt>
                <c:pt idx="24">
                  <c:v>0.3</c:v>
                </c:pt>
                <c:pt idx="25">
                  <c:v>0.3</c:v>
                </c:pt>
                <c:pt idx="26">
                  <c:v>0.3</c:v>
                </c:pt>
                <c:pt idx="27">
                  <c:v>0.3</c:v>
                </c:pt>
                <c:pt idx="28">
                  <c:v>0.3</c:v>
                </c:pt>
                <c:pt idx="29">
                  <c:v>0.3</c:v>
                </c:pt>
                <c:pt idx="30">
                  <c:v>0.3</c:v>
                </c:pt>
                <c:pt idx="31">
                  <c:v>0.3</c:v>
                </c:pt>
                <c:pt idx="32">
                  <c:v>0.3</c:v>
                </c:pt>
                <c:pt idx="33">
                  <c:v>0.3</c:v>
                </c:pt>
                <c:pt idx="34">
                  <c:v>0.3</c:v>
                </c:pt>
                <c:pt idx="35">
                  <c:v>0.3</c:v>
                </c:pt>
                <c:pt idx="36">
                  <c:v>0.3</c:v>
                </c:pt>
                <c:pt idx="37">
                  <c:v>0.3</c:v>
                </c:pt>
                <c:pt idx="38">
                  <c:v>0.3</c:v>
                </c:pt>
                <c:pt idx="39">
                  <c:v>0.3</c:v>
                </c:pt>
                <c:pt idx="40">
                  <c:v>0.3</c:v>
                </c:pt>
                <c:pt idx="41">
                  <c:v>0.3</c:v>
                </c:pt>
                <c:pt idx="42">
                  <c:v>0.3</c:v>
                </c:pt>
                <c:pt idx="43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8-4930-80B7-51841E748CCE}"/>
            </c:ext>
          </c:extLst>
        </c:ser>
        <c:ser>
          <c:idx val="1"/>
          <c:order val="1"/>
          <c:tx>
            <c:strRef>
              <c:f>'C031JI_2_Ch'!$E$3:$E$4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'C031JI_2_Ch'!$A$5:$C$49</c:f>
              <c:multiLvlStrCache>
                <c:ptCount val="44"/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</c:v>
                  </c:pt>
                  <c:pt idx="18">
                    <c:v>2023</c:v>
                  </c:pt>
                  <c:pt idx="30">
                    <c:v>2024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'C031JI_2_Ch'!$E$5:$E$49</c:f>
              <c:numCache>
                <c:formatCode>General</c:formatCode>
                <c:ptCount val="44"/>
                <c:pt idx="0">
                  <c:v>0.10706190476190436</c:v>
                </c:pt>
                <c:pt idx="1">
                  <c:v>0.20783333333333243</c:v>
                </c:pt>
                <c:pt idx="2">
                  <c:v>0.15140000000000065</c:v>
                </c:pt>
                <c:pt idx="3">
                  <c:v>0.12026666666666674</c:v>
                </c:pt>
                <c:pt idx="4">
                  <c:v>0.13846666666666696</c:v>
                </c:pt>
                <c:pt idx="5">
                  <c:v>0.11436666666666717</c:v>
                </c:pt>
                <c:pt idx="6">
                  <c:v>0.14486666666666626</c:v>
                </c:pt>
                <c:pt idx="7">
                  <c:v>0.1301095238095229</c:v>
                </c:pt>
                <c:pt idx="8">
                  <c:v>0.15396666666666725</c:v>
                </c:pt>
                <c:pt idx="9">
                  <c:v>0.10416666666666607</c:v>
                </c:pt>
                <c:pt idx="10">
                  <c:v>0.1314666666666664</c:v>
                </c:pt>
                <c:pt idx="11">
                  <c:v>8.7983333333333746E-2</c:v>
                </c:pt>
                <c:pt idx="12">
                  <c:v>0.1626285714285709</c:v>
                </c:pt>
                <c:pt idx="13">
                  <c:v>0.14326666666666643</c:v>
                </c:pt>
                <c:pt idx="14">
                  <c:v>0.1563666666666661</c:v>
                </c:pt>
                <c:pt idx="15">
                  <c:v>0.19510952380952329</c:v>
                </c:pt>
                <c:pt idx="16">
                  <c:v>0.15626666666666633</c:v>
                </c:pt>
                <c:pt idx="17">
                  <c:v>0.24932857142857134</c:v>
                </c:pt>
                <c:pt idx="18">
                  <c:v>0.18184000000000022</c:v>
                </c:pt>
                <c:pt idx="19">
                  <c:v>0.1195666666666666</c:v>
                </c:pt>
                <c:pt idx="20">
                  <c:v>0.17049047619047553</c:v>
                </c:pt>
                <c:pt idx="21">
                  <c:v>0.13213333333333299</c:v>
                </c:pt>
                <c:pt idx="22">
                  <c:v>8.809523809523867E-2</c:v>
                </c:pt>
                <c:pt idx="23">
                  <c:v>0.19679999999999964</c:v>
                </c:pt>
                <c:pt idx="24">
                  <c:v>0.13039523809523867</c:v>
                </c:pt>
                <c:pt idx="25">
                  <c:v>0.14423333333333321</c:v>
                </c:pt>
                <c:pt idx="26">
                  <c:v>0.14415238095238081</c:v>
                </c:pt>
                <c:pt idx="27">
                  <c:v>0.13668571428571408</c:v>
                </c:pt>
                <c:pt idx="28">
                  <c:v>0.13365999999999989</c:v>
                </c:pt>
                <c:pt idx="29">
                  <c:v>0.16589999999999971</c:v>
                </c:pt>
                <c:pt idx="30">
                  <c:v>0.10970000000000013</c:v>
                </c:pt>
                <c:pt idx="31">
                  <c:v>0.13987142857142931</c:v>
                </c:pt>
                <c:pt idx="32">
                  <c:v>4.5033333333333481E-2</c:v>
                </c:pt>
                <c:pt idx="33">
                  <c:v>3.5723809523809713E-2</c:v>
                </c:pt>
                <c:pt idx="34">
                  <c:v>0.11441666666666661</c:v>
                </c:pt>
                <c:pt idx="35">
                  <c:v>7.6799999999999535E-2</c:v>
                </c:pt>
                <c:pt idx="36">
                  <c:v>0.15263333333333318</c:v>
                </c:pt>
                <c:pt idx="37">
                  <c:v>0.17823333333333302</c:v>
                </c:pt>
                <c:pt idx="38">
                  <c:v>7.7442857142856703E-2</c:v>
                </c:pt>
                <c:pt idx="39">
                  <c:v>6.0245714285714236E-2</c:v>
                </c:pt>
                <c:pt idx="40">
                  <c:v>4.6813333333333595E-2</c:v>
                </c:pt>
                <c:pt idx="41">
                  <c:v>0.23654761904762012</c:v>
                </c:pt>
                <c:pt idx="42">
                  <c:v>0.21909523809523801</c:v>
                </c:pt>
                <c:pt idx="43">
                  <c:v>9.8719047619047373E-2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B8-4930-80B7-51841E748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991408"/>
        <c:axId val="899993048"/>
      </c:lineChart>
      <c:catAx>
        <c:axId val="8999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3048"/>
        <c:crosses val="autoZero"/>
        <c:auto val="1"/>
        <c:lblAlgn val="ctr"/>
        <c:lblOffset val="100"/>
        <c:noMultiLvlLbl val="0"/>
      </c:catAx>
      <c:valAx>
        <c:axId val="89999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Chamber_1025.xlsm]C031JI_2_A!樞紐分析表2</c:name>
    <c:fmtId val="9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'C031JI_2_A'!$E$4:$E$5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'C031JI_2_A'!$E$6:$E$51</c:f>
              <c:numCache>
                <c:formatCode>0.00_ </c:formatCode>
                <c:ptCount val="44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0-46A2-84EA-487157EB03C3}"/>
            </c:ext>
          </c:extLst>
        </c:ser>
        <c:ser>
          <c:idx val="1"/>
          <c:order val="1"/>
          <c:tx>
            <c:strRef>
              <c:f>'C031JI_2_A'!$F$4:$F$5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'C031JI_2_A'!$F$6:$F$51</c:f>
              <c:numCache>
                <c:formatCode>0.00_ </c:formatCode>
                <c:ptCount val="44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0-46A2-84EA-487157EB03C3}"/>
            </c:ext>
          </c:extLst>
        </c:ser>
        <c:ser>
          <c:idx val="2"/>
          <c:order val="2"/>
          <c:tx>
            <c:strRef>
              <c:f>'C031JI_2_A'!$G$4:$G$5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'C031JI_2_A'!$G$6:$G$51</c:f>
              <c:numCache>
                <c:formatCode>0.00_ </c:formatCode>
                <c:ptCount val="4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0-46A2-84EA-487157EB03C3}"/>
            </c:ext>
          </c:extLst>
        </c:ser>
        <c:ser>
          <c:idx val="3"/>
          <c:order val="3"/>
          <c:tx>
            <c:strRef>
              <c:f>'C031JI_2_A'!$H$4:$H$5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'C031JI_2_A'!$H$6:$H$51</c:f>
              <c:numCache>
                <c:formatCode>0.00_ </c:formatCode>
                <c:ptCount val="44"/>
                <c:pt idx="0">
                  <c:v>7.7715714285714332</c:v>
                </c:pt>
                <c:pt idx="1">
                  <c:v>7.9808571428571371</c:v>
                </c:pt>
                <c:pt idx="2">
                  <c:v>7.770142857142857</c:v>
                </c:pt>
                <c:pt idx="3">
                  <c:v>7.7604285714285703</c:v>
                </c:pt>
                <c:pt idx="4">
                  <c:v>7.7255714285714294</c:v>
                </c:pt>
                <c:pt idx="5">
                  <c:v>7.7861428571428535</c:v>
                </c:pt>
                <c:pt idx="6">
                  <c:v>7.6247142857142824</c:v>
                </c:pt>
                <c:pt idx="7">
                  <c:v>7.9018571428571409</c:v>
                </c:pt>
                <c:pt idx="8">
                  <c:v>7.7634285714285722</c:v>
                </c:pt>
                <c:pt idx="9">
                  <c:v>7.6325714285714295</c:v>
                </c:pt>
                <c:pt idx="10">
                  <c:v>7.7448571428571462</c:v>
                </c:pt>
                <c:pt idx="11">
                  <c:v>7.742142857142861</c:v>
                </c:pt>
                <c:pt idx="12">
                  <c:v>7.8085714285714269</c:v>
                </c:pt>
                <c:pt idx="13">
                  <c:v>7.8611666666666675</c:v>
                </c:pt>
                <c:pt idx="14">
                  <c:v>7.5625000000000036</c:v>
                </c:pt>
                <c:pt idx="15">
                  <c:v>7.756142857142855</c:v>
                </c:pt>
                <c:pt idx="16">
                  <c:v>7.5711666666666648</c:v>
                </c:pt>
                <c:pt idx="17">
                  <c:v>7.8398571428571442</c:v>
                </c:pt>
                <c:pt idx="18">
                  <c:v>7.6909999999999981</c:v>
                </c:pt>
                <c:pt idx="19">
                  <c:v>7.5035714285714334</c:v>
                </c:pt>
                <c:pt idx="20">
                  <c:v>7.8728571428571463</c:v>
                </c:pt>
                <c:pt idx="21">
                  <c:v>7.8083333333333327</c:v>
                </c:pt>
                <c:pt idx="22">
                  <c:v>7.6221428571428582</c:v>
                </c:pt>
                <c:pt idx="23">
                  <c:v>7.48783333333333</c:v>
                </c:pt>
                <c:pt idx="24">
                  <c:v>7.5655714285714293</c:v>
                </c:pt>
                <c:pt idx="25">
                  <c:v>7.4266666666666667</c:v>
                </c:pt>
                <c:pt idx="26">
                  <c:v>7.6194285714285686</c:v>
                </c:pt>
                <c:pt idx="27">
                  <c:v>7.6934285714285755</c:v>
                </c:pt>
                <c:pt idx="28">
                  <c:v>7.8794999999999966</c:v>
                </c:pt>
                <c:pt idx="29">
                  <c:v>7.6195714285714304</c:v>
                </c:pt>
                <c:pt idx="30">
                  <c:v>7.5822857142857139</c:v>
                </c:pt>
                <c:pt idx="31">
                  <c:v>7.7920000000000025</c:v>
                </c:pt>
                <c:pt idx="32">
                  <c:v>7.7892857142857128</c:v>
                </c:pt>
                <c:pt idx="33">
                  <c:v>7.5309999999999997</c:v>
                </c:pt>
                <c:pt idx="34">
                  <c:v>7.5855714285714271</c:v>
                </c:pt>
                <c:pt idx="35">
                  <c:v>7.510714285714287</c:v>
                </c:pt>
                <c:pt idx="36">
                  <c:v>7.6921428571428558</c:v>
                </c:pt>
                <c:pt idx="37">
                  <c:v>7.7602857142857129</c:v>
                </c:pt>
                <c:pt idx="38">
                  <c:v>7.6321428571428571</c:v>
                </c:pt>
                <c:pt idx="39">
                  <c:v>7.6932857142857118</c:v>
                </c:pt>
                <c:pt idx="40">
                  <c:v>7.5043333333333324</c:v>
                </c:pt>
                <c:pt idx="41">
                  <c:v>7.9557142857142837</c:v>
                </c:pt>
                <c:pt idx="42">
                  <c:v>7.7012857142857101</c:v>
                </c:pt>
                <c:pt idx="43">
                  <c:v>7.6360000000000001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0-46A2-84EA-487157EB03C3}"/>
            </c:ext>
          </c:extLst>
        </c:ser>
        <c:ser>
          <c:idx val="4"/>
          <c:order val="4"/>
          <c:tx>
            <c:strRef>
              <c:f>'C031JI_2_A'!$I$4:$I$5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'C031JI_2_A'!$I$6:$I$51</c:f>
              <c:numCache>
                <c:formatCode>0.00_ </c:formatCode>
                <c:ptCount val="44"/>
                <c:pt idx="0">
                  <c:v>7.8525714285714274</c:v>
                </c:pt>
                <c:pt idx="1">
                  <c:v>7.9797142857142864</c:v>
                </c:pt>
                <c:pt idx="2">
                  <c:v>7.7608571428571445</c:v>
                </c:pt>
                <c:pt idx="3">
                  <c:v>7.7987142857142837</c:v>
                </c:pt>
                <c:pt idx="4">
                  <c:v>7.716000000000002</c:v>
                </c:pt>
                <c:pt idx="5">
                  <c:v>7.8257142857142803</c:v>
                </c:pt>
                <c:pt idx="6">
                  <c:v>7.6687142857142847</c:v>
                </c:pt>
                <c:pt idx="7">
                  <c:v>7.9774285714285744</c:v>
                </c:pt>
                <c:pt idx="8">
                  <c:v>7.8209999999999988</c:v>
                </c:pt>
                <c:pt idx="9">
                  <c:v>7.72085714285714</c:v>
                </c:pt>
                <c:pt idx="10">
                  <c:v>7.8728571428571366</c:v>
                </c:pt>
                <c:pt idx="11">
                  <c:v>7.7399285714285755</c:v>
                </c:pt>
                <c:pt idx="12">
                  <c:v>7.8947142857142838</c:v>
                </c:pt>
                <c:pt idx="13">
                  <c:v>7.9276666666666671</c:v>
                </c:pt>
                <c:pt idx="14">
                  <c:v>7.6574999999999962</c:v>
                </c:pt>
                <c:pt idx="15">
                  <c:v>7.8647142857142853</c:v>
                </c:pt>
                <c:pt idx="16">
                  <c:v>7.6483333333333299</c:v>
                </c:pt>
                <c:pt idx="17">
                  <c:v>7.9061428571428545</c:v>
                </c:pt>
                <c:pt idx="18">
                  <c:v>7.7085714285714291</c:v>
                </c:pt>
                <c:pt idx="19">
                  <c:v>7.5261428571428581</c:v>
                </c:pt>
                <c:pt idx="20">
                  <c:v>7.9187142857142829</c:v>
                </c:pt>
                <c:pt idx="21">
                  <c:v>7.8799999999999981</c:v>
                </c:pt>
                <c:pt idx="22">
                  <c:v>7.6909999999999998</c:v>
                </c:pt>
                <c:pt idx="23">
                  <c:v>7.5799999999999992</c:v>
                </c:pt>
                <c:pt idx="24">
                  <c:v>7.4841428571428565</c:v>
                </c:pt>
                <c:pt idx="25">
                  <c:v>7.4465000000000003</c:v>
                </c:pt>
                <c:pt idx="26">
                  <c:v>7.5719999999999992</c:v>
                </c:pt>
                <c:pt idx="27">
                  <c:v>7.772142857142855</c:v>
                </c:pt>
                <c:pt idx="28">
                  <c:v>7.8805000000000005</c:v>
                </c:pt>
                <c:pt idx="29">
                  <c:v>7.6315714285714256</c:v>
                </c:pt>
                <c:pt idx="30">
                  <c:v>7.5684285714285728</c:v>
                </c:pt>
                <c:pt idx="31">
                  <c:v>7.8937142857142861</c:v>
                </c:pt>
                <c:pt idx="32">
                  <c:v>7.8508571428571416</c:v>
                </c:pt>
                <c:pt idx="33">
                  <c:v>7.6595714285714296</c:v>
                </c:pt>
                <c:pt idx="34">
                  <c:v>7.600642857142855</c:v>
                </c:pt>
                <c:pt idx="35">
                  <c:v>7.5585714285714269</c:v>
                </c:pt>
                <c:pt idx="36">
                  <c:v>7.796000000000002</c:v>
                </c:pt>
                <c:pt idx="37">
                  <c:v>7.8784285714285733</c:v>
                </c:pt>
                <c:pt idx="38">
                  <c:v>7.7147142857142903</c:v>
                </c:pt>
                <c:pt idx="39">
                  <c:v>7.7765714285714269</c:v>
                </c:pt>
                <c:pt idx="40">
                  <c:v>7.541333333333335</c:v>
                </c:pt>
                <c:pt idx="41">
                  <c:v>7.9382857142857182</c:v>
                </c:pt>
                <c:pt idx="42">
                  <c:v>7.7104285714285696</c:v>
                </c:pt>
                <c:pt idx="43">
                  <c:v>7.6094285714285679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B0-46A2-84EA-487157EB03C3}"/>
            </c:ext>
          </c:extLst>
        </c:ser>
        <c:ser>
          <c:idx val="5"/>
          <c:order val="5"/>
          <c:tx>
            <c:strRef>
              <c:f>'C031JI_2_A'!$J$4:$J$5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'C031JI_2_A'!$J$6:$J$51</c:f>
              <c:numCache>
                <c:formatCode>0.00_ </c:formatCode>
                <c:ptCount val="44"/>
                <c:pt idx="0">
                  <c:v>7.8815714285714291</c:v>
                </c:pt>
                <c:pt idx="1">
                  <c:v>8.0975714285714293</c:v>
                </c:pt>
                <c:pt idx="2">
                  <c:v>7.9317142857142864</c:v>
                </c:pt>
                <c:pt idx="3">
                  <c:v>7.9032857142857145</c:v>
                </c:pt>
                <c:pt idx="4">
                  <c:v>7.8725714285714288</c:v>
                </c:pt>
                <c:pt idx="5">
                  <c:v>7.9255714285714252</c:v>
                </c:pt>
                <c:pt idx="6">
                  <c:v>7.7667142857142881</c:v>
                </c:pt>
                <c:pt idx="7">
                  <c:v>8.0052857142857139</c:v>
                </c:pt>
                <c:pt idx="8">
                  <c:v>7.909714285714287</c:v>
                </c:pt>
                <c:pt idx="9">
                  <c:v>7.8071428571428569</c:v>
                </c:pt>
                <c:pt idx="10">
                  <c:v>7.8702857142857185</c:v>
                </c:pt>
                <c:pt idx="11">
                  <c:v>7.7432142857142887</c:v>
                </c:pt>
                <c:pt idx="12">
                  <c:v>7.932285714285717</c:v>
                </c:pt>
                <c:pt idx="13">
                  <c:v>7.9923333333333311</c:v>
                </c:pt>
                <c:pt idx="14">
                  <c:v>7.7090000000000005</c:v>
                </c:pt>
                <c:pt idx="15">
                  <c:v>7.8892857142857107</c:v>
                </c:pt>
                <c:pt idx="16">
                  <c:v>7.7145000000000028</c:v>
                </c:pt>
                <c:pt idx="17">
                  <c:v>7.9745714285714291</c:v>
                </c:pt>
                <c:pt idx="18">
                  <c:v>7.8431428571428556</c:v>
                </c:pt>
                <c:pt idx="19">
                  <c:v>7.5628571428571423</c:v>
                </c:pt>
                <c:pt idx="20">
                  <c:v>7.9689999999999985</c:v>
                </c:pt>
                <c:pt idx="21">
                  <c:v>7.9523333333333328</c:v>
                </c:pt>
                <c:pt idx="22">
                  <c:v>7.7321428571428585</c:v>
                </c:pt>
                <c:pt idx="23">
                  <c:v>7.5949999999999998</c:v>
                </c:pt>
                <c:pt idx="24">
                  <c:v>7.6982857142857144</c:v>
                </c:pt>
                <c:pt idx="25">
                  <c:v>7.5996666666666668</c:v>
                </c:pt>
                <c:pt idx="26">
                  <c:v>7.7584285714285706</c:v>
                </c:pt>
                <c:pt idx="27">
                  <c:v>7.820857142857145</c:v>
                </c:pt>
                <c:pt idx="28">
                  <c:v>8.0261666666666649</c:v>
                </c:pt>
                <c:pt idx="29">
                  <c:v>7.7748571428571447</c:v>
                </c:pt>
                <c:pt idx="30">
                  <c:v>7.6982857142857144</c:v>
                </c:pt>
                <c:pt idx="31">
                  <c:v>7.9022857142857124</c:v>
                </c:pt>
                <c:pt idx="32">
                  <c:v>7.8931428571428581</c:v>
                </c:pt>
                <c:pt idx="33">
                  <c:v>7.6538571428571442</c:v>
                </c:pt>
                <c:pt idx="34">
                  <c:v>7.7045714285714295</c:v>
                </c:pt>
                <c:pt idx="35">
                  <c:v>7.6537142857142886</c:v>
                </c:pt>
                <c:pt idx="36">
                  <c:v>7.8421428571428544</c:v>
                </c:pt>
                <c:pt idx="37">
                  <c:v>7.8978571428571431</c:v>
                </c:pt>
                <c:pt idx="38">
                  <c:v>7.7450000000000028</c:v>
                </c:pt>
                <c:pt idx="39">
                  <c:v>7.8141428571428602</c:v>
                </c:pt>
                <c:pt idx="40">
                  <c:v>7.6066666666666682</c:v>
                </c:pt>
                <c:pt idx="41">
                  <c:v>8.0771428571428565</c:v>
                </c:pt>
                <c:pt idx="42">
                  <c:v>7.8534285714285748</c:v>
                </c:pt>
                <c:pt idx="43">
                  <c:v>7.7238571428571454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B0-46A2-84EA-487157EB03C3}"/>
            </c:ext>
          </c:extLst>
        </c:ser>
        <c:ser>
          <c:idx val="6"/>
          <c:order val="6"/>
          <c:tx>
            <c:strRef>
              <c:f>'C031JI_2_A'!$K$4:$K$5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'C031JI_2_A'!$K$6:$K$51</c:f>
              <c:numCache>
                <c:formatCode>0.00_ </c:formatCode>
                <c:ptCount val="44"/>
                <c:pt idx="0">
                  <c:v>7.9328571428571442</c:v>
                </c:pt>
                <c:pt idx="1">
                  <c:v>8.148857142857139</c:v>
                </c:pt>
                <c:pt idx="2">
                  <c:v>7.9727142857142832</c:v>
                </c:pt>
                <c:pt idx="3">
                  <c:v>7.9650000000000007</c:v>
                </c:pt>
                <c:pt idx="4">
                  <c:v>7.9198571428571407</c:v>
                </c:pt>
                <c:pt idx="5">
                  <c:v>7.9914285714285667</c:v>
                </c:pt>
                <c:pt idx="6">
                  <c:v>7.8420000000000041</c:v>
                </c:pt>
                <c:pt idx="7">
                  <c:v>8.1101428571428542</c:v>
                </c:pt>
                <c:pt idx="8">
                  <c:v>7.9408571428571433</c:v>
                </c:pt>
                <c:pt idx="9">
                  <c:v>7.8312857142857153</c:v>
                </c:pt>
                <c:pt idx="10">
                  <c:v>7.9481428571428552</c:v>
                </c:pt>
                <c:pt idx="11">
                  <c:v>7.8516428571428589</c:v>
                </c:pt>
                <c:pt idx="12">
                  <c:v>8.0367142857142895</c:v>
                </c:pt>
                <c:pt idx="13">
                  <c:v>8.0796666666666646</c:v>
                </c:pt>
                <c:pt idx="14">
                  <c:v>7.8285000000000036</c:v>
                </c:pt>
                <c:pt idx="15">
                  <c:v>7.967714285714286</c:v>
                </c:pt>
                <c:pt idx="16">
                  <c:v>7.8109999999999991</c:v>
                </c:pt>
                <c:pt idx="17">
                  <c:v>8.0498571428571424</c:v>
                </c:pt>
                <c:pt idx="18">
                  <c:v>7.9228571428571444</c:v>
                </c:pt>
                <c:pt idx="19">
                  <c:v>7.6084285714285684</c:v>
                </c:pt>
                <c:pt idx="20">
                  <c:v>8.1451428571428632</c:v>
                </c:pt>
                <c:pt idx="21">
                  <c:v>8.0324999999999971</c:v>
                </c:pt>
                <c:pt idx="22">
                  <c:v>7.8735714285714318</c:v>
                </c:pt>
                <c:pt idx="23">
                  <c:v>7.6953333333333367</c:v>
                </c:pt>
                <c:pt idx="24">
                  <c:v>7.7292857142857132</c:v>
                </c:pt>
                <c:pt idx="25">
                  <c:v>7.6209999999999978</c:v>
                </c:pt>
                <c:pt idx="26">
                  <c:v>7.7784285714285728</c:v>
                </c:pt>
                <c:pt idx="27">
                  <c:v>7.8311428571428552</c:v>
                </c:pt>
                <c:pt idx="28">
                  <c:v>8.0981666666666676</c:v>
                </c:pt>
                <c:pt idx="29">
                  <c:v>7.7699999999999978</c:v>
                </c:pt>
                <c:pt idx="30">
                  <c:v>7.6482857142857128</c:v>
                </c:pt>
                <c:pt idx="31">
                  <c:v>7.8678571428571464</c:v>
                </c:pt>
                <c:pt idx="32">
                  <c:v>7.8547142857142846</c:v>
                </c:pt>
                <c:pt idx="33">
                  <c:v>7.6327142857142851</c:v>
                </c:pt>
                <c:pt idx="34">
                  <c:v>7.7601428571428563</c:v>
                </c:pt>
                <c:pt idx="35">
                  <c:v>7.7078571428571436</c:v>
                </c:pt>
                <c:pt idx="36">
                  <c:v>7.9675714285714285</c:v>
                </c:pt>
                <c:pt idx="37">
                  <c:v>7.9604285714285696</c:v>
                </c:pt>
                <c:pt idx="38">
                  <c:v>7.7384285714285719</c:v>
                </c:pt>
                <c:pt idx="39">
                  <c:v>7.834571428571425</c:v>
                </c:pt>
                <c:pt idx="40">
                  <c:v>7.6530000000000031</c:v>
                </c:pt>
                <c:pt idx="41">
                  <c:v>8.1782857142857175</c:v>
                </c:pt>
                <c:pt idx="42">
                  <c:v>7.9510000000000023</c:v>
                </c:pt>
                <c:pt idx="43">
                  <c:v>7.9040000000000026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9B0-46A2-84EA-487157EB03C3}"/>
            </c:ext>
          </c:extLst>
        </c:ser>
        <c:ser>
          <c:idx val="7"/>
          <c:order val="7"/>
          <c:tx>
            <c:strRef>
              <c:f>'C031JI_2_A'!$L$4:$L$5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'C031JI_2_A'!$L$6:$L$51</c:f>
              <c:numCache>
                <c:formatCode>0.00_ </c:formatCode>
                <c:ptCount val="44"/>
                <c:pt idx="0">
                  <c:v>7.8015714285714317</c:v>
                </c:pt>
                <c:pt idx="1">
                  <c:v>8.0402857142857176</c:v>
                </c:pt>
                <c:pt idx="2">
                  <c:v>7.7875714285714288</c:v>
                </c:pt>
                <c:pt idx="3">
                  <c:v>7.7595714285714328</c:v>
                </c:pt>
                <c:pt idx="4">
                  <c:v>7.7397142857142853</c:v>
                </c:pt>
                <c:pt idx="5">
                  <c:v>7.8554285714285745</c:v>
                </c:pt>
                <c:pt idx="6">
                  <c:v>7.6468571428571375</c:v>
                </c:pt>
                <c:pt idx="7">
                  <c:v>8.051999999999996</c:v>
                </c:pt>
                <c:pt idx="8">
                  <c:v>7.7821428571428557</c:v>
                </c:pt>
                <c:pt idx="9">
                  <c:v>7.6582857142857153</c:v>
                </c:pt>
                <c:pt idx="10">
                  <c:v>7.8101428571428562</c:v>
                </c:pt>
                <c:pt idx="11">
                  <c:v>7.7412857142857154</c:v>
                </c:pt>
                <c:pt idx="12">
                  <c:v>7.8768571428571432</c:v>
                </c:pt>
                <c:pt idx="13">
                  <c:v>7.9105000000000008</c:v>
                </c:pt>
                <c:pt idx="14">
                  <c:v>7.6528333333333363</c:v>
                </c:pt>
                <c:pt idx="15">
                  <c:v>7.8148571428571438</c:v>
                </c:pt>
                <c:pt idx="16">
                  <c:v>7.6401666666666639</c:v>
                </c:pt>
                <c:pt idx="17">
                  <c:v>7.9027142857142847</c:v>
                </c:pt>
                <c:pt idx="18">
                  <c:v>7.7224285714285701</c:v>
                </c:pt>
                <c:pt idx="19">
                  <c:v>7.5108571428571391</c:v>
                </c:pt>
                <c:pt idx="20">
                  <c:v>7.9145714285714304</c:v>
                </c:pt>
                <c:pt idx="21">
                  <c:v>7.8245000000000022</c:v>
                </c:pt>
                <c:pt idx="22">
                  <c:v>7.6462857142857157</c:v>
                </c:pt>
                <c:pt idx="23">
                  <c:v>7.5795000000000012</c:v>
                </c:pt>
                <c:pt idx="24">
                  <c:v>7.5158571428571399</c:v>
                </c:pt>
                <c:pt idx="25">
                  <c:v>7.4309999999999974</c:v>
                </c:pt>
                <c:pt idx="26">
                  <c:v>7.5991428571428576</c:v>
                </c:pt>
                <c:pt idx="27">
                  <c:v>7.753857142857143</c:v>
                </c:pt>
                <c:pt idx="28">
                  <c:v>7.9021666666666652</c:v>
                </c:pt>
                <c:pt idx="29">
                  <c:v>7.6079999999999979</c:v>
                </c:pt>
                <c:pt idx="30">
                  <c:v>7.5027142857142852</c:v>
                </c:pt>
                <c:pt idx="31">
                  <c:v>7.7559999999999976</c:v>
                </c:pt>
                <c:pt idx="32">
                  <c:v>7.7735714285714268</c:v>
                </c:pt>
                <c:pt idx="33">
                  <c:v>7.5151428571428616</c:v>
                </c:pt>
                <c:pt idx="34">
                  <c:v>7.6070714285714285</c:v>
                </c:pt>
                <c:pt idx="35">
                  <c:v>7.5178571428571459</c:v>
                </c:pt>
                <c:pt idx="36">
                  <c:v>7.7188571428571455</c:v>
                </c:pt>
                <c:pt idx="37">
                  <c:v>7.7917142857142867</c:v>
                </c:pt>
                <c:pt idx="38">
                  <c:v>7.5974285714285701</c:v>
                </c:pt>
                <c:pt idx="39">
                  <c:v>7.6708571428571419</c:v>
                </c:pt>
                <c:pt idx="40">
                  <c:v>7.4589999999999979</c:v>
                </c:pt>
                <c:pt idx="41">
                  <c:v>8.0101428571428599</c:v>
                </c:pt>
                <c:pt idx="42">
                  <c:v>7.7780000000000005</c:v>
                </c:pt>
                <c:pt idx="43">
                  <c:v>7.6491428571428592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9B0-46A2-84EA-487157EB0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Chamber_1025.xlsm]C031JI_Range_2A!樞紐分析表2</c:name>
    <c:fmtId val="9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'C031JI_Range_2A'!$E$4:$E$5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'C031JI_Range_2A'!$A$6:$D$51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'C031JI_Range_2A'!$E$6:$E$51</c:f>
              <c:numCache>
                <c:formatCode>0.00_ </c:formatCode>
                <c:ptCount val="44"/>
                <c:pt idx="0">
                  <c:v>0.17671428571428546</c:v>
                </c:pt>
                <c:pt idx="1">
                  <c:v>0.18714285714285733</c:v>
                </c:pt>
                <c:pt idx="2">
                  <c:v>0.21628571428571458</c:v>
                </c:pt>
                <c:pt idx="3">
                  <c:v>0.21814285714285703</c:v>
                </c:pt>
                <c:pt idx="4">
                  <c:v>0.20671428571428535</c:v>
                </c:pt>
                <c:pt idx="5">
                  <c:v>0.21085714285714272</c:v>
                </c:pt>
                <c:pt idx="6">
                  <c:v>0.22085714285714264</c:v>
                </c:pt>
                <c:pt idx="7">
                  <c:v>0.22442857142857214</c:v>
                </c:pt>
                <c:pt idx="8">
                  <c:v>0.18185714285714269</c:v>
                </c:pt>
                <c:pt idx="9">
                  <c:v>0.21828571428571422</c:v>
                </c:pt>
                <c:pt idx="10">
                  <c:v>0.20914285714285721</c:v>
                </c:pt>
                <c:pt idx="11">
                  <c:v>0.13585714285714273</c:v>
                </c:pt>
                <c:pt idx="12">
                  <c:v>0.22814285714285706</c:v>
                </c:pt>
                <c:pt idx="13">
                  <c:v>0.21849999999999983</c:v>
                </c:pt>
                <c:pt idx="14">
                  <c:v>0.26600000000000018</c:v>
                </c:pt>
                <c:pt idx="15">
                  <c:v>0.21685714285714269</c:v>
                </c:pt>
                <c:pt idx="16">
                  <c:v>0.23983333333333334</c:v>
                </c:pt>
                <c:pt idx="17">
                  <c:v>0.21214285714285719</c:v>
                </c:pt>
                <c:pt idx="18">
                  <c:v>0.25785714285714323</c:v>
                </c:pt>
                <c:pt idx="19">
                  <c:v>0.10828571428571429</c:v>
                </c:pt>
                <c:pt idx="20">
                  <c:v>0.28714285714285775</c:v>
                </c:pt>
                <c:pt idx="21">
                  <c:v>0.22800000000000006</c:v>
                </c:pt>
                <c:pt idx="22">
                  <c:v>0.26014285714285734</c:v>
                </c:pt>
                <c:pt idx="23">
                  <c:v>0.21099999999999999</c:v>
                </c:pt>
                <c:pt idx="24">
                  <c:v>0.24814285714285692</c:v>
                </c:pt>
                <c:pt idx="25">
                  <c:v>0.20233333333333325</c:v>
                </c:pt>
                <c:pt idx="26">
                  <c:v>0.22271428571428573</c:v>
                </c:pt>
                <c:pt idx="27">
                  <c:v>0.14514285714285716</c:v>
                </c:pt>
                <c:pt idx="28">
                  <c:v>0.23033333333333328</c:v>
                </c:pt>
                <c:pt idx="29">
                  <c:v>0.18057142857142874</c:v>
                </c:pt>
                <c:pt idx="30">
                  <c:v>0.19557142857142867</c:v>
                </c:pt>
                <c:pt idx="31">
                  <c:v>0.15842857142857131</c:v>
                </c:pt>
                <c:pt idx="32">
                  <c:v>0.12057142857142875</c:v>
                </c:pt>
                <c:pt idx="33">
                  <c:v>0.15742857142857133</c:v>
                </c:pt>
                <c:pt idx="34">
                  <c:v>0.18571428571428564</c:v>
                </c:pt>
                <c:pt idx="35">
                  <c:v>0.20014285714285712</c:v>
                </c:pt>
                <c:pt idx="36">
                  <c:v>0.27542857142857152</c:v>
                </c:pt>
                <c:pt idx="37">
                  <c:v>0.2275714285714287</c:v>
                </c:pt>
                <c:pt idx="38">
                  <c:v>0.17228571428571421</c:v>
                </c:pt>
                <c:pt idx="39">
                  <c:v>0.17200000000000021</c:v>
                </c:pt>
                <c:pt idx="40">
                  <c:v>0.19400000000000009</c:v>
                </c:pt>
                <c:pt idx="41">
                  <c:v>0.2470000000000003</c:v>
                </c:pt>
                <c:pt idx="42">
                  <c:v>0.25971428571428579</c:v>
                </c:pt>
                <c:pt idx="43">
                  <c:v>0.31457142857142883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9-4BD5-A938-58DBFAAD3088}"/>
            </c:ext>
          </c:extLst>
        </c:ser>
        <c:ser>
          <c:idx val="1"/>
          <c:order val="1"/>
          <c:tx>
            <c:strRef>
              <c:f>'C031JI_Range_2A'!$F$4:$F$5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'C031JI_Range_2A'!$A$6:$D$51</c:f>
              <c:multiLvlStrCache>
                <c:ptCount val="44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'C031JI_Range_2A'!$F$6:$F$51</c:f>
              <c:numCache>
                <c:formatCode>0.00_ </c:formatCode>
                <c:ptCount val="4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C9-4BD5-A938-58DBFAAD3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Chamber_1025.xlsm]C031JI_2_B!樞紐分析表2</c:name>
    <c:fmtId val="9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'C031JI_2_B'!$E$4:$E$5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'C031JI_2_B'!$E$6:$E$51</c:f>
              <c:numCache>
                <c:formatCode>0.00_ </c:formatCode>
                <c:ptCount val="44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A8-46AC-88ED-289B8636F1B2}"/>
            </c:ext>
          </c:extLst>
        </c:ser>
        <c:ser>
          <c:idx val="1"/>
          <c:order val="1"/>
          <c:tx>
            <c:strRef>
              <c:f>'C031JI_2_B'!$F$4:$F$5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'C031JI_2_B'!$F$6:$F$51</c:f>
              <c:numCache>
                <c:formatCode>0.00_ </c:formatCode>
                <c:ptCount val="44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A8-46AC-88ED-289B8636F1B2}"/>
            </c:ext>
          </c:extLst>
        </c:ser>
        <c:ser>
          <c:idx val="2"/>
          <c:order val="2"/>
          <c:tx>
            <c:strRef>
              <c:f>'C031JI_2_B'!$G$4:$G$5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'C031JI_2_B'!$G$6:$G$51</c:f>
              <c:numCache>
                <c:formatCode>0.00_ </c:formatCode>
                <c:ptCount val="4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A8-46AC-88ED-289B8636F1B2}"/>
            </c:ext>
          </c:extLst>
        </c:ser>
        <c:ser>
          <c:idx val="3"/>
          <c:order val="3"/>
          <c:tx>
            <c:strRef>
              <c:f>'C031JI_2_B'!$H$4:$H$5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'C031JI_2_B'!$H$6:$H$51</c:f>
              <c:numCache>
                <c:formatCode>0.00_ </c:formatCode>
                <c:ptCount val="44"/>
                <c:pt idx="0">
                  <c:v>7.756333333333334</c:v>
                </c:pt>
                <c:pt idx="1">
                  <c:v>7.9466666666666672</c:v>
                </c:pt>
                <c:pt idx="2">
                  <c:v>7.751333333333335</c:v>
                </c:pt>
                <c:pt idx="3">
                  <c:v>7.7711666666666641</c:v>
                </c:pt>
                <c:pt idx="4">
                  <c:v>7.7583333333333382</c:v>
                </c:pt>
                <c:pt idx="5">
                  <c:v>7.9271666666666682</c:v>
                </c:pt>
                <c:pt idx="6">
                  <c:v>7.6016666666666675</c:v>
                </c:pt>
                <c:pt idx="7">
                  <c:v>7.8808333333333316</c:v>
                </c:pt>
                <c:pt idx="8">
                  <c:v>7.7503333333333293</c:v>
                </c:pt>
                <c:pt idx="9">
                  <c:v>7.6938333333333313</c:v>
                </c:pt>
                <c:pt idx="10">
                  <c:v>7.7516666666666652</c:v>
                </c:pt>
                <c:pt idx="11">
                  <c:v>7.6855000000000029</c:v>
                </c:pt>
                <c:pt idx="12">
                  <c:v>7.8168333333333297</c:v>
                </c:pt>
                <c:pt idx="13">
                  <c:v>7.8700000000000028</c:v>
                </c:pt>
                <c:pt idx="14">
                  <c:v>7.5926000000000009</c:v>
                </c:pt>
                <c:pt idx="15">
                  <c:v>7.7021666666666659</c:v>
                </c:pt>
                <c:pt idx="16">
                  <c:v>7.5398333333333305</c:v>
                </c:pt>
                <c:pt idx="17">
                  <c:v>7.6773333333333325</c:v>
                </c:pt>
                <c:pt idx="18">
                  <c:v>7.6623333333333319</c:v>
                </c:pt>
                <c:pt idx="19">
                  <c:v>7.5466666666666677</c:v>
                </c:pt>
                <c:pt idx="20">
                  <c:v>7.7833333333333314</c:v>
                </c:pt>
                <c:pt idx="21">
                  <c:v>7.7874999999999988</c:v>
                </c:pt>
                <c:pt idx="22">
                  <c:v>7.6930000000000023</c:v>
                </c:pt>
                <c:pt idx="23">
                  <c:v>7.3911666666666651</c:v>
                </c:pt>
                <c:pt idx="24">
                  <c:v>7.4889999999999963</c:v>
                </c:pt>
                <c:pt idx="25">
                  <c:v>7.3551666666666655</c:v>
                </c:pt>
                <c:pt idx="26">
                  <c:v>7.5274999999999981</c:v>
                </c:pt>
                <c:pt idx="27">
                  <c:v>7.6173333333333328</c:v>
                </c:pt>
                <c:pt idx="28">
                  <c:v>7.7820000000000018</c:v>
                </c:pt>
                <c:pt idx="29">
                  <c:v>7.5011666666666654</c:v>
                </c:pt>
                <c:pt idx="30">
                  <c:v>7.5051666666666703</c:v>
                </c:pt>
                <c:pt idx="31">
                  <c:v>7.7341666666666642</c:v>
                </c:pt>
                <c:pt idx="32">
                  <c:v>7.8346666666666671</c:v>
                </c:pt>
                <c:pt idx="33">
                  <c:v>7.5676666666666694</c:v>
                </c:pt>
                <c:pt idx="34">
                  <c:v>7.7179166666666656</c:v>
                </c:pt>
                <c:pt idx="35">
                  <c:v>7.6241666666666674</c:v>
                </c:pt>
                <c:pt idx="36">
                  <c:v>7.8273333333333328</c:v>
                </c:pt>
                <c:pt idx="37">
                  <c:v>7.9620000000000024</c:v>
                </c:pt>
                <c:pt idx="38">
                  <c:v>7.6488333333333332</c:v>
                </c:pt>
                <c:pt idx="39">
                  <c:v>7.7353333333333323</c:v>
                </c:pt>
                <c:pt idx="40">
                  <c:v>7.5530000000000017</c:v>
                </c:pt>
                <c:pt idx="41">
                  <c:v>7.8128333333333337</c:v>
                </c:pt>
                <c:pt idx="42">
                  <c:v>7.56016666666667</c:v>
                </c:pt>
                <c:pt idx="43">
                  <c:v>7.5761666666666647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A8-46AC-88ED-289B8636F1B2}"/>
            </c:ext>
          </c:extLst>
        </c:ser>
        <c:ser>
          <c:idx val="4"/>
          <c:order val="4"/>
          <c:tx>
            <c:strRef>
              <c:f>'C031JI_2_B'!$I$4:$I$5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'C031JI_2_B'!$I$6:$I$51</c:f>
              <c:numCache>
                <c:formatCode>0.00_ </c:formatCode>
                <c:ptCount val="44"/>
                <c:pt idx="0">
                  <c:v>7.8275000000000006</c:v>
                </c:pt>
                <c:pt idx="1">
                  <c:v>7.8833333333333337</c:v>
                </c:pt>
                <c:pt idx="2">
                  <c:v>7.7858333333333354</c:v>
                </c:pt>
                <c:pt idx="3">
                  <c:v>7.782333333333332</c:v>
                </c:pt>
                <c:pt idx="4">
                  <c:v>7.7908333333333335</c:v>
                </c:pt>
                <c:pt idx="5">
                  <c:v>7.9535000000000009</c:v>
                </c:pt>
                <c:pt idx="6">
                  <c:v>7.6253333333333337</c:v>
                </c:pt>
                <c:pt idx="7">
                  <c:v>7.9651666666666667</c:v>
                </c:pt>
                <c:pt idx="8">
                  <c:v>7.8666666666666654</c:v>
                </c:pt>
                <c:pt idx="9">
                  <c:v>7.7958333333333334</c:v>
                </c:pt>
                <c:pt idx="10">
                  <c:v>7.8678333333333308</c:v>
                </c:pt>
                <c:pt idx="11">
                  <c:v>7.6933333333333307</c:v>
                </c:pt>
                <c:pt idx="12">
                  <c:v>7.956500000000001</c:v>
                </c:pt>
                <c:pt idx="13">
                  <c:v>7.99766666666667</c:v>
                </c:pt>
                <c:pt idx="14">
                  <c:v>7.711999999999998</c:v>
                </c:pt>
                <c:pt idx="15">
                  <c:v>7.7251666666666647</c:v>
                </c:pt>
                <c:pt idx="16">
                  <c:v>7.5643333333333365</c:v>
                </c:pt>
                <c:pt idx="17">
                  <c:v>7.7923333333333344</c:v>
                </c:pt>
                <c:pt idx="18">
                  <c:v>7.7295000000000016</c:v>
                </c:pt>
                <c:pt idx="19">
                  <c:v>7.6735000000000015</c:v>
                </c:pt>
                <c:pt idx="20">
                  <c:v>7.8605000000000009</c:v>
                </c:pt>
                <c:pt idx="21">
                  <c:v>7.8750000000000009</c:v>
                </c:pt>
                <c:pt idx="22">
                  <c:v>7.6801666666666693</c:v>
                </c:pt>
                <c:pt idx="23">
                  <c:v>7.4941666666666666</c:v>
                </c:pt>
                <c:pt idx="24">
                  <c:v>7.5106666666666655</c:v>
                </c:pt>
                <c:pt idx="25">
                  <c:v>7.4358333333333357</c:v>
                </c:pt>
                <c:pt idx="26">
                  <c:v>7.5780000000000021</c:v>
                </c:pt>
                <c:pt idx="27">
                  <c:v>7.7795000000000005</c:v>
                </c:pt>
                <c:pt idx="28">
                  <c:v>7.9101999999999997</c:v>
                </c:pt>
                <c:pt idx="29">
                  <c:v>7.5978333333333312</c:v>
                </c:pt>
                <c:pt idx="30">
                  <c:v>7.5753333333333348</c:v>
                </c:pt>
                <c:pt idx="31">
                  <c:v>7.7628333333333286</c:v>
                </c:pt>
                <c:pt idx="32">
                  <c:v>7.9018333333333315</c:v>
                </c:pt>
                <c:pt idx="33">
                  <c:v>7.6885000000000039</c:v>
                </c:pt>
                <c:pt idx="34">
                  <c:v>7.8755000000000042</c:v>
                </c:pt>
                <c:pt idx="35">
                  <c:v>7.7520000000000016</c:v>
                </c:pt>
                <c:pt idx="36">
                  <c:v>8.0149999999999988</c:v>
                </c:pt>
                <c:pt idx="37">
                  <c:v>8.0968333333333327</c:v>
                </c:pt>
                <c:pt idx="38">
                  <c:v>7.7240000000000002</c:v>
                </c:pt>
                <c:pt idx="39">
                  <c:v>7.8503333333333289</c:v>
                </c:pt>
                <c:pt idx="40">
                  <c:v>7.6715999999999998</c:v>
                </c:pt>
                <c:pt idx="41">
                  <c:v>7.9663333333333322</c:v>
                </c:pt>
                <c:pt idx="42">
                  <c:v>7.7521666666666684</c:v>
                </c:pt>
                <c:pt idx="43">
                  <c:v>7.7136666666666702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A8-46AC-88ED-289B8636F1B2}"/>
            </c:ext>
          </c:extLst>
        </c:ser>
        <c:ser>
          <c:idx val="5"/>
          <c:order val="5"/>
          <c:tx>
            <c:strRef>
              <c:f>'C031JI_2_B'!$J$4:$J$5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'C031JI_2_B'!$J$6:$J$51</c:f>
              <c:numCache>
                <c:formatCode>0.00_ </c:formatCode>
                <c:ptCount val="44"/>
                <c:pt idx="0">
                  <c:v>7.6755000000000013</c:v>
                </c:pt>
                <c:pt idx="1">
                  <c:v>7.8316666666666679</c:v>
                </c:pt>
                <c:pt idx="2">
                  <c:v>7.7361666666666702</c:v>
                </c:pt>
                <c:pt idx="3">
                  <c:v>7.7248333333333337</c:v>
                </c:pt>
                <c:pt idx="4">
                  <c:v>7.7176666666666645</c:v>
                </c:pt>
                <c:pt idx="5">
                  <c:v>7.8475000000000001</c:v>
                </c:pt>
                <c:pt idx="6">
                  <c:v>7.5418333333333347</c:v>
                </c:pt>
                <c:pt idx="7">
                  <c:v>7.7919999999999963</c:v>
                </c:pt>
                <c:pt idx="8">
                  <c:v>7.6905000000000019</c:v>
                </c:pt>
                <c:pt idx="9">
                  <c:v>7.6213333333333315</c:v>
                </c:pt>
                <c:pt idx="10">
                  <c:v>7.6838333333333297</c:v>
                </c:pt>
                <c:pt idx="11">
                  <c:v>7.8314166666666658</c:v>
                </c:pt>
                <c:pt idx="12">
                  <c:v>7.7246666666666668</c:v>
                </c:pt>
                <c:pt idx="13">
                  <c:v>7.8168333333333377</c:v>
                </c:pt>
                <c:pt idx="14">
                  <c:v>7.5038000000000009</c:v>
                </c:pt>
                <c:pt idx="15">
                  <c:v>7.5998333333333354</c:v>
                </c:pt>
                <c:pt idx="16">
                  <c:v>7.4754999999999985</c:v>
                </c:pt>
                <c:pt idx="17">
                  <c:v>7.6336666666666622</c:v>
                </c:pt>
                <c:pt idx="18">
                  <c:v>7.64483333333333</c:v>
                </c:pt>
                <c:pt idx="19">
                  <c:v>7.5983333333333345</c:v>
                </c:pt>
                <c:pt idx="20">
                  <c:v>7.7393333333333327</c:v>
                </c:pt>
                <c:pt idx="21">
                  <c:v>7.6915000000000004</c:v>
                </c:pt>
                <c:pt idx="22">
                  <c:v>7.5200000000000014</c:v>
                </c:pt>
                <c:pt idx="23">
                  <c:v>7.3550000000000013</c:v>
                </c:pt>
                <c:pt idx="24">
                  <c:v>7.4499999999999984</c:v>
                </c:pt>
                <c:pt idx="25">
                  <c:v>7.3299999999999974</c:v>
                </c:pt>
                <c:pt idx="26">
                  <c:v>7.5081666666666669</c:v>
                </c:pt>
                <c:pt idx="27">
                  <c:v>7.5480000000000018</c:v>
                </c:pt>
                <c:pt idx="28">
                  <c:v>7.7880000000000038</c:v>
                </c:pt>
                <c:pt idx="29">
                  <c:v>7.4818333333333324</c:v>
                </c:pt>
                <c:pt idx="30">
                  <c:v>7.4621666666666657</c:v>
                </c:pt>
                <c:pt idx="31">
                  <c:v>7.5890000000000013</c:v>
                </c:pt>
                <c:pt idx="32">
                  <c:v>7.7416666666666654</c:v>
                </c:pt>
                <c:pt idx="33">
                  <c:v>7.5246666666666622</c:v>
                </c:pt>
                <c:pt idx="34">
                  <c:v>7.7049166666666631</c:v>
                </c:pt>
                <c:pt idx="35">
                  <c:v>7.5823333333333327</c:v>
                </c:pt>
                <c:pt idx="36">
                  <c:v>7.7636666666666647</c:v>
                </c:pt>
                <c:pt idx="37">
                  <c:v>7.8598333333333334</c:v>
                </c:pt>
                <c:pt idx="38">
                  <c:v>7.5885000000000016</c:v>
                </c:pt>
                <c:pt idx="39">
                  <c:v>7.654333333333331</c:v>
                </c:pt>
                <c:pt idx="40">
                  <c:v>7.469400000000002</c:v>
                </c:pt>
                <c:pt idx="41">
                  <c:v>7.7745000000000015</c:v>
                </c:pt>
                <c:pt idx="42">
                  <c:v>7.5854999999999988</c:v>
                </c:pt>
                <c:pt idx="43">
                  <c:v>7.6421666666666699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7A8-46AC-88ED-289B8636F1B2}"/>
            </c:ext>
          </c:extLst>
        </c:ser>
        <c:ser>
          <c:idx val="6"/>
          <c:order val="6"/>
          <c:tx>
            <c:strRef>
              <c:f>'C031JI_2_B'!$K$4:$K$5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'C031JI_2_B'!$K$6:$K$51</c:f>
              <c:numCache>
                <c:formatCode>0.00_ </c:formatCode>
                <c:ptCount val="44"/>
                <c:pt idx="0">
                  <c:v>7.6831666666666685</c:v>
                </c:pt>
                <c:pt idx="1">
                  <c:v>7.822000000000001</c:v>
                </c:pt>
                <c:pt idx="2">
                  <c:v>7.6994999999999996</c:v>
                </c:pt>
                <c:pt idx="3">
                  <c:v>7.6795000000000018</c:v>
                </c:pt>
                <c:pt idx="4">
                  <c:v>7.6903333333333332</c:v>
                </c:pt>
                <c:pt idx="5">
                  <c:v>7.8551666666666655</c:v>
                </c:pt>
                <c:pt idx="6">
                  <c:v>7.5298333333333307</c:v>
                </c:pt>
                <c:pt idx="7">
                  <c:v>7.8024999999999975</c:v>
                </c:pt>
                <c:pt idx="8">
                  <c:v>7.6633333333333384</c:v>
                </c:pt>
                <c:pt idx="9">
                  <c:v>7.6008333333333367</c:v>
                </c:pt>
                <c:pt idx="10">
                  <c:v>7.6858333333333322</c:v>
                </c:pt>
                <c:pt idx="11">
                  <c:v>7.9102499999999987</c:v>
                </c:pt>
                <c:pt idx="12">
                  <c:v>7.768166666666664</c:v>
                </c:pt>
                <c:pt idx="13">
                  <c:v>7.828833333333332</c:v>
                </c:pt>
                <c:pt idx="14">
                  <c:v>7.5626000000000033</c:v>
                </c:pt>
                <c:pt idx="15">
                  <c:v>7.6110000000000024</c:v>
                </c:pt>
                <c:pt idx="16">
                  <c:v>7.4846666666666666</c:v>
                </c:pt>
                <c:pt idx="17">
                  <c:v>7.6318333333333319</c:v>
                </c:pt>
                <c:pt idx="18">
                  <c:v>7.6723333333333317</c:v>
                </c:pt>
                <c:pt idx="19">
                  <c:v>7.6891666666666652</c:v>
                </c:pt>
                <c:pt idx="20">
                  <c:v>7.7823333333333329</c:v>
                </c:pt>
                <c:pt idx="21">
                  <c:v>7.7254999999999985</c:v>
                </c:pt>
                <c:pt idx="22">
                  <c:v>7.6061666666666703</c:v>
                </c:pt>
                <c:pt idx="23">
                  <c:v>7.3469999999999978</c:v>
                </c:pt>
                <c:pt idx="24">
                  <c:v>7.4551666666666669</c:v>
                </c:pt>
                <c:pt idx="25">
                  <c:v>7.3346666666666653</c:v>
                </c:pt>
                <c:pt idx="26">
                  <c:v>7.4865000000000022</c:v>
                </c:pt>
                <c:pt idx="27">
                  <c:v>7.5758333333333301</c:v>
                </c:pt>
                <c:pt idx="28">
                  <c:v>7.8135999999999992</c:v>
                </c:pt>
                <c:pt idx="29">
                  <c:v>7.4773333333333367</c:v>
                </c:pt>
                <c:pt idx="30">
                  <c:v>7.4548333333333296</c:v>
                </c:pt>
                <c:pt idx="31">
                  <c:v>7.6956666666666678</c:v>
                </c:pt>
                <c:pt idx="32">
                  <c:v>7.7993333333333341</c:v>
                </c:pt>
                <c:pt idx="33">
                  <c:v>7.5723333333333338</c:v>
                </c:pt>
                <c:pt idx="34">
                  <c:v>7.7295000000000043</c:v>
                </c:pt>
                <c:pt idx="35">
                  <c:v>7.6096666666666692</c:v>
                </c:pt>
                <c:pt idx="36">
                  <c:v>7.8174999999999999</c:v>
                </c:pt>
                <c:pt idx="37">
                  <c:v>7.9144999999999959</c:v>
                </c:pt>
                <c:pt idx="38">
                  <c:v>7.5630000000000024</c:v>
                </c:pt>
                <c:pt idx="39">
                  <c:v>7.7264999999999997</c:v>
                </c:pt>
                <c:pt idx="40">
                  <c:v>7.5137999999999998</c:v>
                </c:pt>
                <c:pt idx="41">
                  <c:v>7.8333333333333384</c:v>
                </c:pt>
                <c:pt idx="42">
                  <c:v>7.635000000000006</c:v>
                </c:pt>
                <c:pt idx="43">
                  <c:v>7.7265000000000033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7A8-46AC-88ED-289B8636F1B2}"/>
            </c:ext>
          </c:extLst>
        </c:ser>
        <c:ser>
          <c:idx val="7"/>
          <c:order val="7"/>
          <c:tx>
            <c:strRef>
              <c:f>'C031JI_2_B'!$L$4:$L$5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'C031JI_2_B'!$L$6:$L$51</c:f>
              <c:numCache>
                <c:formatCode>0.00_ </c:formatCode>
                <c:ptCount val="44"/>
                <c:pt idx="0">
                  <c:v>7.7623333333333289</c:v>
                </c:pt>
                <c:pt idx="1">
                  <c:v>7.8601666666666672</c:v>
                </c:pt>
                <c:pt idx="2">
                  <c:v>7.7353333333333323</c:v>
                </c:pt>
                <c:pt idx="3">
                  <c:v>7.7430000000000003</c:v>
                </c:pt>
                <c:pt idx="4">
                  <c:v>7.7285000000000004</c:v>
                </c:pt>
                <c:pt idx="5">
                  <c:v>7.9368333333333352</c:v>
                </c:pt>
                <c:pt idx="6">
                  <c:v>7.5259999999999989</c:v>
                </c:pt>
                <c:pt idx="7">
                  <c:v>7.9556666666666649</c:v>
                </c:pt>
                <c:pt idx="8">
                  <c:v>7.7443333333333344</c:v>
                </c:pt>
                <c:pt idx="9">
                  <c:v>7.6743333333333323</c:v>
                </c:pt>
                <c:pt idx="10">
                  <c:v>7.7878333333333343</c:v>
                </c:pt>
                <c:pt idx="11">
                  <c:v>7.7159999999999966</c:v>
                </c:pt>
                <c:pt idx="12">
                  <c:v>7.8591666666666633</c:v>
                </c:pt>
                <c:pt idx="13">
                  <c:v>7.9001666666666672</c:v>
                </c:pt>
                <c:pt idx="14">
                  <c:v>7.6261999999999999</c:v>
                </c:pt>
                <c:pt idx="15">
                  <c:v>7.679000000000002</c:v>
                </c:pt>
                <c:pt idx="16">
                  <c:v>7.5394999999999994</c:v>
                </c:pt>
                <c:pt idx="17">
                  <c:v>7.6913333333333318</c:v>
                </c:pt>
                <c:pt idx="18">
                  <c:v>7.6930000000000014</c:v>
                </c:pt>
                <c:pt idx="19">
                  <c:v>7.6926666666666685</c:v>
                </c:pt>
                <c:pt idx="20">
                  <c:v>7.8023333333333333</c:v>
                </c:pt>
                <c:pt idx="21">
                  <c:v>7.7575000000000038</c:v>
                </c:pt>
                <c:pt idx="22">
                  <c:v>7.625333333333332</c:v>
                </c:pt>
                <c:pt idx="23">
                  <c:v>7.3663333333333325</c:v>
                </c:pt>
                <c:pt idx="24">
                  <c:v>7.4363333333333319</c:v>
                </c:pt>
                <c:pt idx="25">
                  <c:v>7.3479999999999981</c:v>
                </c:pt>
                <c:pt idx="26">
                  <c:v>7.5064999999999991</c:v>
                </c:pt>
                <c:pt idx="27">
                  <c:v>7.6673333333333336</c:v>
                </c:pt>
                <c:pt idx="28">
                  <c:v>7.8243999999999998</c:v>
                </c:pt>
                <c:pt idx="29">
                  <c:v>7.5163333333333275</c:v>
                </c:pt>
                <c:pt idx="30">
                  <c:v>7.4928333333333335</c:v>
                </c:pt>
                <c:pt idx="31">
                  <c:v>7.7308333333333312</c:v>
                </c:pt>
                <c:pt idx="32">
                  <c:v>7.8371666666666719</c:v>
                </c:pt>
                <c:pt idx="33">
                  <c:v>7.5734999999999992</c:v>
                </c:pt>
                <c:pt idx="34">
                  <c:v>7.8022499999999981</c:v>
                </c:pt>
                <c:pt idx="35">
                  <c:v>7.6941666666666615</c:v>
                </c:pt>
                <c:pt idx="36">
                  <c:v>7.9191666666666665</c:v>
                </c:pt>
                <c:pt idx="37">
                  <c:v>7.9409999999999972</c:v>
                </c:pt>
                <c:pt idx="38">
                  <c:v>7.6550000000000011</c:v>
                </c:pt>
                <c:pt idx="39">
                  <c:v>7.7180000000000026</c:v>
                </c:pt>
                <c:pt idx="40">
                  <c:v>7.5595999999999979</c:v>
                </c:pt>
                <c:pt idx="41">
                  <c:v>7.8713333333333342</c:v>
                </c:pt>
                <c:pt idx="42">
                  <c:v>7.6536666666666671</c:v>
                </c:pt>
                <c:pt idx="43">
                  <c:v>7.6221666666666703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7A8-46AC-88ED-289B863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Chamber_1025.xlsm]C031JI_Range_2B!樞紐分析表2</c:name>
    <c:fmtId val="9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6107309506900111E-2"/>
          <c:y val="0.10304637227903629"/>
          <c:w val="0.84726794780489012"/>
          <c:h val="0.726378183394914"/>
        </c:manualLayout>
      </c:layout>
      <c:lineChart>
        <c:grouping val="standard"/>
        <c:varyColors val="0"/>
        <c:ser>
          <c:idx val="0"/>
          <c:order val="0"/>
          <c:tx>
            <c:strRef>
              <c:f>'C031JI_Range_2B'!$E$4:$E$5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multiLvlStrRef>
              <c:f>'C031JI_Range_2B'!$A$6:$D$51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'C031JI_Range_2B'!$E$6:$E$51</c:f>
              <c:numCache>
                <c:formatCode>0.00_ </c:formatCode>
                <c:ptCount val="44"/>
                <c:pt idx="0">
                  <c:v>0.15349999999999989</c:v>
                </c:pt>
                <c:pt idx="1">
                  <c:v>0.13583333333333325</c:v>
                </c:pt>
                <c:pt idx="2">
                  <c:v>8.6333333333333442E-2</c:v>
                </c:pt>
                <c:pt idx="3">
                  <c:v>0.1051666666666667</c:v>
                </c:pt>
                <c:pt idx="4">
                  <c:v>0.11916666666666664</c:v>
                </c:pt>
                <c:pt idx="5">
                  <c:v>0.12200000000000004</c:v>
                </c:pt>
                <c:pt idx="6">
                  <c:v>0.11266666666666669</c:v>
                </c:pt>
                <c:pt idx="7">
                  <c:v>0.19566666666666674</c:v>
                </c:pt>
                <c:pt idx="8">
                  <c:v>0.20350000000000001</c:v>
                </c:pt>
                <c:pt idx="9">
                  <c:v>0.20266666666666669</c:v>
                </c:pt>
                <c:pt idx="10">
                  <c:v>0.1875</c:v>
                </c:pt>
                <c:pt idx="11">
                  <c:v>0.24041666666666678</c:v>
                </c:pt>
                <c:pt idx="12">
                  <c:v>0.23183333333333347</c:v>
                </c:pt>
                <c:pt idx="13">
                  <c:v>0.18166666666666709</c:v>
                </c:pt>
                <c:pt idx="14">
                  <c:v>0.20819999999999989</c:v>
                </c:pt>
                <c:pt idx="15">
                  <c:v>0.13616666666666655</c:v>
                </c:pt>
                <c:pt idx="16">
                  <c:v>8.9166666666666991E-2</c:v>
                </c:pt>
                <c:pt idx="17">
                  <c:v>0.16350000000000012</c:v>
                </c:pt>
                <c:pt idx="18">
                  <c:v>8.566666666666671E-2</c:v>
                </c:pt>
                <c:pt idx="19">
                  <c:v>0.15299999999999989</c:v>
                </c:pt>
                <c:pt idx="20">
                  <c:v>0.12116666666666671</c:v>
                </c:pt>
                <c:pt idx="21">
                  <c:v>0.1835000000000003</c:v>
                </c:pt>
                <c:pt idx="22">
                  <c:v>0.19600000000000017</c:v>
                </c:pt>
                <c:pt idx="23">
                  <c:v>0.15499999999999994</c:v>
                </c:pt>
                <c:pt idx="24">
                  <c:v>8.033333333333352E-2</c:v>
                </c:pt>
                <c:pt idx="25">
                  <c:v>0.11083333333333305</c:v>
                </c:pt>
                <c:pt idx="26">
                  <c:v>9.3833333333333283E-2</c:v>
                </c:pt>
                <c:pt idx="27">
                  <c:v>0.23150000000000034</c:v>
                </c:pt>
                <c:pt idx="28">
                  <c:v>0.13240000000000016</c:v>
                </c:pt>
                <c:pt idx="29">
                  <c:v>0.12833333333333341</c:v>
                </c:pt>
                <c:pt idx="30">
                  <c:v>0.1235000000000001</c:v>
                </c:pt>
                <c:pt idx="31">
                  <c:v>0.17499999999999996</c:v>
                </c:pt>
                <c:pt idx="32">
                  <c:v>0.16016666666666671</c:v>
                </c:pt>
                <c:pt idx="33">
                  <c:v>0.16383333333333314</c:v>
                </c:pt>
                <c:pt idx="34">
                  <c:v>0.17833333333333334</c:v>
                </c:pt>
                <c:pt idx="35">
                  <c:v>0.16966666666666677</c:v>
                </c:pt>
                <c:pt idx="36">
                  <c:v>0.25133333333333335</c:v>
                </c:pt>
                <c:pt idx="37">
                  <c:v>0.26066666666666699</c:v>
                </c:pt>
                <c:pt idx="38">
                  <c:v>0.16099999999999959</c:v>
                </c:pt>
                <c:pt idx="39">
                  <c:v>0.19600000000000004</c:v>
                </c:pt>
                <c:pt idx="40">
                  <c:v>0.20220000000000002</c:v>
                </c:pt>
                <c:pt idx="41">
                  <c:v>0.19183333333333344</c:v>
                </c:pt>
                <c:pt idx="42">
                  <c:v>0.19200000000000017</c:v>
                </c:pt>
                <c:pt idx="43">
                  <c:v>0.24733333333333349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81-4972-BFE3-A8B2BBC27A6E}"/>
            </c:ext>
          </c:extLst>
        </c:ser>
        <c:ser>
          <c:idx val="1"/>
          <c:order val="1"/>
          <c:tx>
            <c:strRef>
              <c:f>'C031JI_Range_2B'!$F$4:$F$5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'C031JI_Range_2B'!$A$6:$D$51</c:f>
              <c:multiLvlStrCache>
                <c:ptCount val="44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'C031JI_Range_2B'!$F$6:$F$51</c:f>
              <c:numCache>
                <c:formatCode>0.00_ </c:formatCode>
                <c:ptCount val="4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81-4972-BFE3-A8B2BBC27A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Chamber_1025.xlsm]C031JI_2_C!樞紐分析表2</c:name>
    <c:fmtId val="1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'C031JI_2_C'!$E$4:$E$5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'C031JI_2_C'!$E$6:$E$51</c:f>
              <c:numCache>
                <c:formatCode>0.00_ </c:formatCode>
                <c:ptCount val="44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01-4F16-8E7A-EACE69DF6A72}"/>
            </c:ext>
          </c:extLst>
        </c:ser>
        <c:ser>
          <c:idx val="1"/>
          <c:order val="1"/>
          <c:tx>
            <c:strRef>
              <c:f>'C031JI_2_C'!$F$4:$F$5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'C031JI_2_C'!$F$6:$F$51</c:f>
              <c:numCache>
                <c:formatCode>0.00_ </c:formatCode>
                <c:ptCount val="44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01-4F16-8E7A-EACE69DF6A72}"/>
            </c:ext>
          </c:extLst>
        </c:ser>
        <c:ser>
          <c:idx val="2"/>
          <c:order val="2"/>
          <c:tx>
            <c:strRef>
              <c:f>'C031JI_2_C'!$G$4:$G$5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'C031JI_2_C'!$G$6:$G$51</c:f>
              <c:numCache>
                <c:formatCode>0.00_ </c:formatCode>
                <c:ptCount val="4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01-4F16-8E7A-EACE69DF6A72}"/>
            </c:ext>
          </c:extLst>
        </c:ser>
        <c:ser>
          <c:idx val="3"/>
          <c:order val="3"/>
          <c:tx>
            <c:strRef>
              <c:f>'C031JI_2_C'!$H$4:$H$5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'C031JI_2_C'!$H$6:$H$51</c:f>
              <c:numCache>
                <c:formatCode>0.00_ </c:formatCode>
                <c:ptCount val="44"/>
                <c:pt idx="0">
                  <c:v>7.7551666666666677</c:v>
                </c:pt>
                <c:pt idx="1">
                  <c:v>7.9964000000000031</c:v>
                </c:pt>
                <c:pt idx="2">
                  <c:v>7.7989999999999977</c:v>
                </c:pt>
                <c:pt idx="3">
                  <c:v>7.791000000000003</c:v>
                </c:pt>
                <c:pt idx="4">
                  <c:v>7.7596666666666714</c:v>
                </c:pt>
                <c:pt idx="5">
                  <c:v>7.8023333333333325</c:v>
                </c:pt>
                <c:pt idx="6">
                  <c:v>7.6685000000000025</c:v>
                </c:pt>
                <c:pt idx="7">
                  <c:v>7.9113333333333333</c:v>
                </c:pt>
                <c:pt idx="8">
                  <c:v>7.8461666666666661</c:v>
                </c:pt>
                <c:pt idx="9">
                  <c:v>7.7668333333333344</c:v>
                </c:pt>
                <c:pt idx="10">
                  <c:v>7.8170000000000019</c:v>
                </c:pt>
                <c:pt idx="11">
                  <c:v>7.7096666666666671</c:v>
                </c:pt>
                <c:pt idx="12">
                  <c:v>7.8561999999999976</c:v>
                </c:pt>
                <c:pt idx="13">
                  <c:v>7.8848333333333338</c:v>
                </c:pt>
                <c:pt idx="14">
                  <c:v>7.6041666666666652</c:v>
                </c:pt>
                <c:pt idx="15">
                  <c:v>7.7579999999999991</c:v>
                </c:pt>
                <c:pt idx="16">
                  <c:v>7.5896666666666617</c:v>
                </c:pt>
                <c:pt idx="17">
                  <c:v>7.7132000000000005</c:v>
                </c:pt>
                <c:pt idx="18">
                  <c:v>7.7516000000000007</c:v>
                </c:pt>
                <c:pt idx="19">
                  <c:v>7.499166666666663</c:v>
                </c:pt>
                <c:pt idx="20">
                  <c:v>7.867</c:v>
                </c:pt>
                <c:pt idx="21">
                  <c:v>7.8235000000000028</c:v>
                </c:pt>
                <c:pt idx="22">
                  <c:v>7.6303333333333336</c:v>
                </c:pt>
                <c:pt idx="23">
                  <c:v>7.4693333333333358</c:v>
                </c:pt>
                <c:pt idx="24">
                  <c:v>7.5314999999999959</c:v>
                </c:pt>
                <c:pt idx="25">
                  <c:v>7.372600000000002</c:v>
                </c:pt>
                <c:pt idx="26">
                  <c:v>7.5694999999999952</c:v>
                </c:pt>
                <c:pt idx="27">
                  <c:v>7.6814999999999989</c:v>
                </c:pt>
                <c:pt idx="28">
                  <c:v>7.8451666666666657</c:v>
                </c:pt>
                <c:pt idx="29">
                  <c:v>7.5634999999999994</c:v>
                </c:pt>
                <c:pt idx="30">
                  <c:v>7.548</c:v>
                </c:pt>
                <c:pt idx="31">
                  <c:v>7.6916666666666682</c:v>
                </c:pt>
                <c:pt idx="32">
                  <c:v>7.7486666666666677</c:v>
                </c:pt>
                <c:pt idx="33">
                  <c:v>7.4489999999999981</c:v>
                </c:pt>
                <c:pt idx="34">
                  <c:v>7.6176666666666639</c:v>
                </c:pt>
                <c:pt idx="35">
                  <c:v>7.5384999999999991</c:v>
                </c:pt>
                <c:pt idx="36">
                  <c:v>7.7240000000000002</c:v>
                </c:pt>
                <c:pt idx="37">
                  <c:v>7.762500000000002</c:v>
                </c:pt>
                <c:pt idx="38">
                  <c:v>7.5743333333333318</c:v>
                </c:pt>
                <c:pt idx="39">
                  <c:v>7.6631999999999998</c:v>
                </c:pt>
                <c:pt idx="40">
                  <c:v>7.4606666666666683</c:v>
                </c:pt>
                <c:pt idx="41">
                  <c:v>7.6968333333333367</c:v>
                </c:pt>
                <c:pt idx="42">
                  <c:v>7.4530000000000003</c:v>
                </c:pt>
                <c:pt idx="43">
                  <c:v>7.5231666666666666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01-4F16-8E7A-EACE69DF6A72}"/>
            </c:ext>
          </c:extLst>
        </c:ser>
        <c:ser>
          <c:idx val="4"/>
          <c:order val="4"/>
          <c:tx>
            <c:strRef>
              <c:f>'C031JI_2_C'!$I$4:$I$5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'C031JI_2_C'!$I$6:$I$51</c:f>
              <c:numCache>
                <c:formatCode>0.00_ </c:formatCode>
                <c:ptCount val="44"/>
                <c:pt idx="0">
                  <c:v>7.8613333333333353</c:v>
                </c:pt>
                <c:pt idx="1">
                  <c:v>8.091800000000001</c:v>
                </c:pt>
                <c:pt idx="2">
                  <c:v>7.9043333333333328</c:v>
                </c:pt>
                <c:pt idx="3">
                  <c:v>7.8441666666666663</c:v>
                </c:pt>
                <c:pt idx="4">
                  <c:v>7.8761666666666716</c:v>
                </c:pt>
                <c:pt idx="5">
                  <c:v>7.8728333333333298</c:v>
                </c:pt>
                <c:pt idx="6">
                  <c:v>7.6798333333333355</c:v>
                </c:pt>
                <c:pt idx="7">
                  <c:v>8.0281666666666673</c:v>
                </c:pt>
                <c:pt idx="8">
                  <c:v>7.9331666666666649</c:v>
                </c:pt>
                <c:pt idx="9">
                  <c:v>7.8108333333333331</c:v>
                </c:pt>
                <c:pt idx="10">
                  <c:v>7.9103333333333303</c:v>
                </c:pt>
                <c:pt idx="11">
                  <c:v>7.7903333333333311</c:v>
                </c:pt>
                <c:pt idx="12">
                  <c:v>7.9033999999999995</c:v>
                </c:pt>
                <c:pt idx="13">
                  <c:v>7.957833333333336</c:v>
                </c:pt>
                <c:pt idx="14">
                  <c:v>7.6701666666666641</c:v>
                </c:pt>
                <c:pt idx="15">
                  <c:v>7.8544999999999972</c:v>
                </c:pt>
                <c:pt idx="16">
                  <c:v>7.6675000000000004</c:v>
                </c:pt>
                <c:pt idx="17">
                  <c:v>7.8694000000000015</c:v>
                </c:pt>
                <c:pt idx="18">
                  <c:v>7.9032000000000009</c:v>
                </c:pt>
                <c:pt idx="19">
                  <c:v>7.5790000000000024</c:v>
                </c:pt>
                <c:pt idx="20">
                  <c:v>7.9138333333333328</c:v>
                </c:pt>
                <c:pt idx="21">
                  <c:v>7.8969999999999985</c:v>
                </c:pt>
                <c:pt idx="22">
                  <c:v>7.6881666666666684</c:v>
                </c:pt>
                <c:pt idx="23">
                  <c:v>7.5691666666666642</c:v>
                </c:pt>
                <c:pt idx="24">
                  <c:v>7.5824999999999996</c:v>
                </c:pt>
                <c:pt idx="25">
                  <c:v>7.5098000000000003</c:v>
                </c:pt>
                <c:pt idx="26">
                  <c:v>7.637666666666667</c:v>
                </c:pt>
                <c:pt idx="27">
                  <c:v>7.8184999999999985</c:v>
                </c:pt>
                <c:pt idx="28">
                  <c:v>7.9005000000000036</c:v>
                </c:pt>
                <c:pt idx="29">
                  <c:v>7.6478333333333337</c:v>
                </c:pt>
                <c:pt idx="30">
                  <c:v>7.6111666666666649</c:v>
                </c:pt>
                <c:pt idx="31">
                  <c:v>7.8330000000000002</c:v>
                </c:pt>
                <c:pt idx="32">
                  <c:v>7.8534999999999995</c:v>
                </c:pt>
                <c:pt idx="33">
                  <c:v>7.6335000000000024</c:v>
                </c:pt>
                <c:pt idx="34">
                  <c:v>7.7410833333333349</c:v>
                </c:pt>
                <c:pt idx="35">
                  <c:v>7.6115000000000022</c:v>
                </c:pt>
                <c:pt idx="36">
                  <c:v>7.7594999999999992</c:v>
                </c:pt>
                <c:pt idx="37">
                  <c:v>7.8018333333333336</c:v>
                </c:pt>
                <c:pt idx="38">
                  <c:v>7.6485000000000003</c:v>
                </c:pt>
                <c:pt idx="39">
                  <c:v>7.6906000000000008</c:v>
                </c:pt>
                <c:pt idx="40">
                  <c:v>7.5091666666666663</c:v>
                </c:pt>
                <c:pt idx="41">
                  <c:v>7.8300000000000027</c:v>
                </c:pt>
                <c:pt idx="42">
                  <c:v>7.6310000000000038</c:v>
                </c:pt>
                <c:pt idx="43">
                  <c:v>7.5759999999999978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01-4F16-8E7A-EACE69DF6A72}"/>
            </c:ext>
          </c:extLst>
        </c:ser>
        <c:ser>
          <c:idx val="5"/>
          <c:order val="5"/>
          <c:tx>
            <c:strRef>
              <c:f>'C031JI_2_C'!$J$4:$J$5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'C031JI_2_C'!$J$6:$J$51</c:f>
              <c:numCache>
                <c:formatCode>0.00_ </c:formatCode>
                <c:ptCount val="44"/>
                <c:pt idx="0">
                  <c:v>7.7693333333333374</c:v>
                </c:pt>
                <c:pt idx="1">
                  <c:v>7.9982000000000024</c:v>
                </c:pt>
                <c:pt idx="2">
                  <c:v>7.8234999999999992</c:v>
                </c:pt>
                <c:pt idx="3">
                  <c:v>7.8024999999999984</c:v>
                </c:pt>
                <c:pt idx="4">
                  <c:v>7.76183333333333</c:v>
                </c:pt>
                <c:pt idx="5">
                  <c:v>7.776833333333335</c:v>
                </c:pt>
                <c:pt idx="6">
                  <c:v>7.6413333333333302</c:v>
                </c:pt>
                <c:pt idx="7">
                  <c:v>7.834500000000002</c:v>
                </c:pt>
                <c:pt idx="8">
                  <c:v>7.8276666666666674</c:v>
                </c:pt>
                <c:pt idx="9">
                  <c:v>7.7031666666666654</c:v>
                </c:pt>
                <c:pt idx="10">
                  <c:v>7.8066666666666622</c:v>
                </c:pt>
                <c:pt idx="11">
                  <c:v>7.685749999999997</c:v>
                </c:pt>
                <c:pt idx="12">
                  <c:v>7.7788000000000004</c:v>
                </c:pt>
                <c:pt idx="13">
                  <c:v>7.8376666666666681</c:v>
                </c:pt>
                <c:pt idx="14">
                  <c:v>7.5623333333333358</c:v>
                </c:pt>
                <c:pt idx="15">
                  <c:v>7.7723333333333349</c:v>
                </c:pt>
                <c:pt idx="16">
                  <c:v>7.5876666666666646</c:v>
                </c:pt>
                <c:pt idx="17">
                  <c:v>7.7318000000000033</c:v>
                </c:pt>
                <c:pt idx="18">
                  <c:v>7.7948000000000022</c:v>
                </c:pt>
                <c:pt idx="19">
                  <c:v>7.4966666666666661</c:v>
                </c:pt>
                <c:pt idx="20">
                  <c:v>7.8841666666666645</c:v>
                </c:pt>
                <c:pt idx="21">
                  <c:v>7.7870000000000035</c:v>
                </c:pt>
                <c:pt idx="22">
                  <c:v>7.5918333333333319</c:v>
                </c:pt>
                <c:pt idx="23">
                  <c:v>7.4634999999999962</c:v>
                </c:pt>
                <c:pt idx="24">
                  <c:v>7.5263333333333318</c:v>
                </c:pt>
                <c:pt idx="25">
                  <c:v>7.3814000000000002</c:v>
                </c:pt>
                <c:pt idx="26">
                  <c:v>7.5805000000000007</c:v>
                </c:pt>
                <c:pt idx="27">
                  <c:v>7.6540000000000008</c:v>
                </c:pt>
                <c:pt idx="28">
                  <c:v>7.7951666666666695</c:v>
                </c:pt>
                <c:pt idx="29">
                  <c:v>7.575666666666665</c:v>
                </c:pt>
                <c:pt idx="30">
                  <c:v>7.5431666666666688</c:v>
                </c:pt>
                <c:pt idx="31">
                  <c:v>7.674500000000001</c:v>
                </c:pt>
                <c:pt idx="32">
                  <c:v>7.7231666666666658</c:v>
                </c:pt>
                <c:pt idx="33">
                  <c:v>7.4636666666666667</c:v>
                </c:pt>
                <c:pt idx="34">
                  <c:v>7.6009166666666683</c:v>
                </c:pt>
                <c:pt idx="35">
                  <c:v>7.5283333333333342</c:v>
                </c:pt>
                <c:pt idx="36">
                  <c:v>7.676499999999999</c:v>
                </c:pt>
                <c:pt idx="37">
                  <c:v>7.6993333333333345</c:v>
                </c:pt>
                <c:pt idx="38">
                  <c:v>7.5723333333333329</c:v>
                </c:pt>
                <c:pt idx="39">
                  <c:v>7.607199999999998</c:v>
                </c:pt>
                <c:pt idx="40">
                  <c:v>7.4298333333333355</c:v>
                </c:pt>
                <c:pt idx="41">
                  <c:v>7.6975000000000033</c:v>
                </c:pt>
                <c:pt idx="42">
                  <c:v>7.5016666666666687</c:v>
                </c:pt>
                <c:pt idx="43">
                  <c:v>7.5498333333333338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01-4F16-8E7A-EACE69DF6A72}"/>
            </c:ext>
          </c:extLst>
        </c:ser>
        <c:ser>
          <c:idx val="6"/>
          <c:order val="6"/>
          <c:tx>
            <c:strRef>
              <c:f>'C031JI_2_C'!$K$4:$K$5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'C031JI_2_C'!$K$6:$K$51</c:f>
              <c:numCache>
                <c:formatCode>0.00_ </c:formatCode>
                <c:ptCount val="44"/>
                <c:pt idx="0">
                  <c:v>7.8530000000000006</c:v>
                </c:pt>
                <c:pt idx="1">
                  <c:v>8.1294000000000022</c:v>
                </c:pt>
                <c:pt idx="2">
                  <c:v>7.9454999999999991</c:v>
                </c:pt>
                <c:pt idx="3">
                  <c:v>7.8881666666666632</c:v>
                </c:pt>
                <c:pt idx="4">
                  <c:v>7.9024999999999999</c:v>
                </c:pt>
                <c:pt idx="5">
                  <c:v>7.9014999999999986</c:v>
                </c:pt>
                <c:pt idx="6">
                  <c:v>7.7311666666666685</c:v>
                </c:pt>
                <c:pt idx="7">
                  <c:v>7.9975000000000014</c:v>
                </c:pt>
                <c:pt idx="8">
                  <c:v>7.9124999999999988</c:v>
                </c:pt>
                <c:pt idx="9">
                  <c:v>7.8028333333333313</c:v>
                </c:pt>
                <c:pt idx="10">
                  <c:v>7.9149999999999983</c:v>
                </c:pt>
                <c:pt idx="11">
                  <c:v>7.8512499999999985</c:v>
                </c:pt>
                <c:pt idx="12">
                  <c:v>7.8886000000000038</c:v>
                </c:pt>
                <c:pt idx="13">
                  <c:v>7.9986666666666686</c:v>
                </c:pt>
                <c:pt idx="14">
                  <c:v>7.6879999999999979</c:v>
                </c:pt>
                <c:pt idx="15">
                  <c:v>7.8901666666666674</c:v>
                </c:pt>
                <c:pt idx="16">
                  <c:v>7.6894999999999998</c:v>
                </c:pt>
                <c:pt idx="17">
                  <c:v>7.8310000000000004</c:v>
                </c:pt>
                <c:pt idx="18">
                  <c:v>7.9266000000000032</c:v>
                </c:pt>
                <c:pt idx="19">
                  <c:v>7.4998333333333322</c:v>
                </c:pt>
                <c:pt idx="20">
                  <c:v>7.987000000000001</c:v>
                </c:pt>
                <c:pt idx="21">
                  <c:v>7.7997500000000031</c:v>
                </c:pt>
                <c:pt idx="22">
                  <c:v>7.6256666666666666</c:v>
                </c:pt>
                <c:pt idx="23">
                  <c:v>7.4689999999999985</c:v>
                </c:pt>
                <c:pt idx="24">
                  <c:v>7.6189999999999998</c:v>
                </c:pt>
                <c:pt idx="25">
                  <c:v>7.4634000000000027</c:v>
                </c:pt>
                <c:pt idx="26">
                  <c:v>7.6530000000000022</c:v>
                </c:pt>
                <c:pt idx="27">
                  <c:v>7.7219999999999951</c:v>
                </c:pt>
                <c:pt idx="28">
                  <c:v>7.9893333333333336</c:v>
                </c:pt>
                <c:pt idx="29">
                  <c:v>7.6711666666666662</c:v>
                </c:pt>
                <c:pt idx="30">
                  <c:v>7.649666666666664</c:v>
                </c:pt>
                <c:pt idx="31">
                  <c:v>7.8315000000000037</c:v>
                </c:pt>
                <c:pt idx="32">
                  <c:v>7.870166666666667</c:v>
                </c:pt>
                <c:pt idx="33">
                  <c:v>7.6275000000000004</c:v>
                </c:pt>
                <c:pt idx="34">
                  <c:v>7.767333333333335</c:v>
                </c:pt>
                <c:pt idx="35">
                  <c:v>7.6701666666666641</c:v>
                </c:pt>
                <c:pt idx="36">
                  <c:v>7.915333333333332</c:v>
                </c:pt>
                <c:pt idx="37">
                  <c:v>7.8140000000000027</c:v>
                </c:pt>
                <c:pt idx="38">
                  <c:v>7.6219999999999999</c:v>
                </c:pt>
                <c:pt idx="39">
                  <c:v>7.7670000000000003</c:v>
                </c:pt>
                <c:pt idx="40">
                  <c:v>7.5694999999999961</c:v>
                </c:pt>
                <c:pt idx="41">
                  <c:v>7.8663333333333307</c:v>
                </c:pt>
                <c:pt idx="42">
                  <c:v>7.6826666666666679</c:v>
                </c:pt>
                <c:pt idx="43">
                  <c:v>7.746999999999999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601-4F16-8E7A-EACE69DF6A72}"/>
            </c:ext>
          </c:extLst>
        </c:ser>
        <c:ser>
          <c:idx val="7"/>
          <c:order val="7"/>
          <c:tx>
            <c:strRef>
              <c:f>'C031JI_2_C'!$L$4:$L$5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'C031JI_2_C'!$L$6:$L$51</c:f>
              <c:numCache>
                <c:formatCode>0.00_ </c:formatCode>
                <c:ptCount val="44"/>
                <c:pt idx="0">
                  <c:v>7.90133333333333</c:v>
                </c:pt>
                <c:pt idx="1">
                  <c:v>8.1672000000000011</c:v>
                </c:pt>
                <c:pt idx="2">
                  <c:v>7.9456666666666678</c:v>
                </c:pt>
                <c:pt idx="3">
                  <c:v>7.9243333333333341</c:v>
                </c:pt>
                <c:pt idx="4">
                  <c:v>7.8904999999999976</c:v>
                </c:pt>
                <c:pt idx="5">
                  <c:v>7.9305000000000003</c:v>
                </c:pt>
                <c:pt idx="6">
                  <c:v>7.7381666666666664</c:v>
                </c:pt>
                <c:pt idx="7">
                  <c:v>8.0868333333333329</c:v>
                </c:pt>
                <c:pt idx="8">
                  <c:v>7.9655000000000049</c:v>
                </c:pt>
                <c:pt idx="9">
                  <c:v>7.8233333333333333</c:v>
                </c:pt>
                <c:pt idx="10">
                  <c:v>7.9853333333333332</c:v>
                </c:pt>
                <c:pt idx="11">
                  <c:v>7.8310833333333338</c:v>
                </c:pt>
                <c:pt idx="12">
                  <c:v>7.9368000000000016</c:v>
                </c:pt>
                <c:pt idx="13">
                  <c:v>7.9791666666666607</c:v>
                </c:pt>
                <c:pt idx="14">
                  <c:v>7.7088333333333319</c:v>
                </c:pt>
                <c:pt idx="15">
                  <c:v>7.8983333333333299</c:v>
                </c:pt>
                <c:pt idx="16">
                  <c:v>7.7291666666666661</c:v>
                </c:pt>
                <c:pt idx="17">
                  <c:v>7.8718000000000004</c:v>
                </c:pt>
                <c:pt idx="18">
                  <c:v>7.9349999999999996</c:v>
                </c:pt>
                <c:pt idx="19">
                  <c:v>7.5278333333333345</c:v>
                </c:pt>
                <c:pt idx="20">
                  <c:v>8.0056666666666647</c:v>
                </c:pt>
                <c:pt idx="21">
                  <c:v>7.8932499999999974</c:v>
                </c:pt>
                <c:pt idx="22">
                  <c:v>7.7371666666666634</c:v>
                </c:pt>
                <c:pt idx="23">
                  <c:v>7.5866666666666687</c:v>
                </c:pt>
                <c:pt idx="24">
                  <c:v>7.6671666666666676</c:v>
                </c:pt>
                <c:pt idx="25">
                  <c:v>7.5318000000000005</c:v>
                </c:pt>
                <c:pt idx="26">
                  <c:v>7.7243333333333375</c:v>
                </c:pt>
                <c:pt idx="27">
                  <c:v>7.8819999999999997</c:v>
                </c:pt>
                <c:pt idx="28">
                  <c:v>8.0165000000000006</c:v>
                </c:pt>
                <c:pt idx="29">
                  <c:v>7.7356666666666678</c:v>
                </c:pt>
                <c:pt idx="30">
                  <c:v>7.6868333333333299</c:v>
                </c:pt>
                <c:pt idx="31">
                  <c:v>7.8810000000000002</c:v>
                </c:pt>
                <c:pt idx="32">
                  <c:v>7.9718333333333327</c:v>
                </c:pt>
                <c:pt idx="33">
                  <c:v>7.6620000000000008</c:v>
                </c:pt>
                <c:pt idx="34">
                  <c:v>7.8277500000000027</c:v>
                </c:pt>
                <c:pt idx="35">
                  <c:v>7.7508333333333326</c:v>
                </c:pt>
                <c:pt idx="36">
                  <c:v>7.927333333333336</c:v>
                </c:pt>
                <c:pt idx="37">
                  <c:v>7.8053333333333352</c:v>
                </c:pt>
                <c:pt idx="38">
                  <c:v>7.6973333333333391</c:v>
                </c:pt>
                <c:pt idx="39">
                  <c:v>7.7602000000000002</c:v>
                </c:pt>
                <c:pt idx="40">
                  <c:v>7.5641666666666669</c:v>
                </c:pt>
                <c:pt idx="41">
                  <c:v>7.886166666666667</c:v>
                </c:pt>
                <c:pt idx="42">
                  <c:v>7.6661666666666699</c:v>
                </c:pt>
                <c:pt idx="43">
                  <c:v>7.671333333333334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601-4F16-8E7A-EACE69DF6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Chamber_1025.xlsm]C031JI_Range_2C!樞紐分析表2</c:name>
    <c:fmtId val="9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'C031JI_Range_2C'!$E$4:$E$5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multiLvlStrRef>
              <c:f>'C031JI_Range_2C'!$A$6:$D$51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'C031JI_Range_2C'!$E$6:$E$51</c:f>
              <c:numCache>
                <c:formatCode>0.00_ </c:formatCode>
                <c:ptCount val="44"/>
                <c:pt idx="0">
                  <c:v>0.14616666666666678</c:v>
                </c:pt>
                <c:pt idx="1">
                  <c:v>0.18600000000000011</c:v>
                </c:pt>
                <c:pt idx="2">
                  <c:v>0.15283333333333374</c:v>
                </c:pt>
                <c:pt idx="3">
                  <c:v>0.13616666666666669</c:v>
                </c:pt>
                <c:pt idx="4">
                  <c:v>0.15533333333333341</c:v>
                </c:pt>
                <c:pt idx="5">
                  <c:v>0.15699999999999972</c:v>
                </c:pt>
                <c:pt idx="6">
                  <c:v>0.10250000000000019</c:v>
                </c:pt>
                <c:pt idx="7">
                  <c:v>0.25399999999999984</c:v>
                </c:pt>
                <c:pt idx="8">
                  <c:v>0.14116666666666658</c:v>
                </c:pt>
                <c:pt idx="9">
                  <c:v>0.13933333333333323</c:v>
                </c:pt>
                <c:pt idx="10">
                  <c:v>0.179666666666667</c:v>
                </c:pt>
                <c:pt idx="11">
                  <c:v>0.17283333333333323</c:v>
                </c:pt>
                <c:pt idx="12">
                  <c:v>0.15799999999999984</c:v>
                </c:pt>
                <c:pt idx="13">
                  <c:v>0.16716666666666655</c:v>
                </c:pt>
                <c:pt idx="14">
                  <c:v>0.14850000000000016</c:v>
                </c:pt>
                <c:pt idx="15">
                  <c:v>0.1521666666666667</c:v>
                </c:pt>
                <c:pt idx="16">
                  <c:v>0.14516666666666689</c:v>
                </c:pt>
                <c:pt idx="17">
                  <c:v>0.16340000000000021</c:v>
                </c:pt>
                <c:pt idx="18">
                  <c:v>0.18600000000000011</c:v>
                </c:pt>
                <c:pt idx="19">
                  <c:v>8.66666666666666E-2</c:v>
                </c:pt>
                <c:pt idx="20">
                  <c:v>0.15583333333333327</c:v>
                </c:pt>
                <c:pt idx="21">
                  <c:v>0.11725000000000008</c:v>
                </c:pt>
                <c:pt idx="22">
                  <c:v>0.14599999999999991</c:v>
                </c:pt>
                <c:pt idx="23">
                  <c:v>0.1364999999999997</c:v>
                </c:pt>
                <c:pt idx="24">
                  <c:v>0.14833333333333329</c:v>
                </c:pt>
                <c:pt idx="25">
                  <c:v>0.16999999999999993</c:v>
                </c:pt>
                <c:pt idx="26">
                  <c:v>0.15550000000000028</c:v>
                </c:pt>
                <c:pt idx="27">
                  <c:v>0.22816666666666663</c:v>
                </c:pt>
                <c:pt idx="28">
                  <c:v>0.22316666666666687</c:v>
                </c:pt>
                <c:pt idx="29">
                  <c:v>0.17250000000000032</c:v>
                </c:pt>
                <c:pt idx="30">
                  <c:v>0.14616666666666647</c:v>
                </c:pt>
                <c:pt idx="31">
                  <c:v>0.20649999999999999</c:v>
                </c:pt>
                <c:pt idx="32">
                  <c:v>0.24866666666666651</c:v>
                </c:pt>
                <c:pt idx="33">
                  <c:v>0.21483333333333313</c:v>
                </c:pt>
                <c:pt idx="34">
                  <c:v>0.22974999999999987</c:v>
                </c:pt>
                <c:pt idx="35">
                  <c:v>0.2225</c:v>
                </c:pt>
                <c:pt idx="36">
                  <c:v>0.25333333333333324</c:v>
                </c:pt>
                <c:pt idx="37">
                  <c:v>0.1741666666666665</c:v>
                </c:pt>
                <c:pt idx="38">
                  <c:v>0.13333333333333344</c:v>
                </c:pt>
                <c:pt idx="39">
                  <c:v>0.16440000000000002</c:v>
                </c:pt>
                <c:pt idx="40">
                  <c:v>0.14549999999999988</c:v>
                </c:pt>
                <c:pt idx="41">
                  <c:v>0.19266666666666662</c:v>
                </c:pt>
                <c:pt idx="42">
                  <c:v>0.23499999999999988</c:v>
                </c:pt>
                <c:pt idx="43">
                  <c:v>0.24533333333333326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3-4096-8BFB-53B589D313DC}"/>
            </c:ext>
          </c:extLst>
        </c:ser>
        <c:ser>
          <c:idx val="1"/>
          <c:order val="1"/>
          <c:tx>
            <c:strRef>
              <c:f>'C031JI_Range_2C'!$F$4:$F$5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'C031JI_Range_2C'!$A$6:$D$51</c:f>
              <c:multiLvlStrCache>
                <c:ptCount val="44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'C031JI_Range_2C'!$F$6:$F$51</c:f>
              <c:numCache>
                <c:formatCode>0.00_ </c:formatCode>
                <c:ptCount val="4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63-4096-8BFB-53B589D313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Chamber_1025.xlsm]C031JI_2_D!樞紐分析表2</c:name>
    <c:fmtId val="9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'C031JI_2_D'!$E$4:$E$5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'C031JI_2_D'!$A$6:$D$51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'C031JI_2_D'!$E$6:$E$51</c:f>
              <c:numCache>
                <c:formatCode>0.00_ </c:formatCode>
                <c:ptCount val="44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8F-4E28-B110-DC86F0629459}"/>
            </c:ext>
          </c:extLst>
        </c:ser>
        <c:ser>
          <c:idx val="1"/>
          <c:order val="1"/>
          <c:tx>
            <c:strRef>
              <c:f>'C031JI_2_D'!$F$4:$F$5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'C031JI_2_D'!$A$6:$D$51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'C031JI_2_D'!$F$6:$F$51</c:f>
              <c:numCache>
                <c:formatCode>0.00_ </c:formatCode>
                <c:ptCount val="44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8F-4E28-B110-DC86F0629459}"/>
            </c:ext>
          </c:extLst>
        </c:ser>
        <c:ser>
          <c:idx val="2"/>
          <c:order val="2"/>
          <c:tx>
            <c:strRef>
              <c:f>'C031JI_2_D'!$G$4:$G$5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'C031JI_2_D'!$A$6:$D$51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'C031JI_2_D'!$G$6:$G$51</c:f>
              <c:numCache>
                <c:formatCode>0.00_ </c:formatCode>
                <c:ptCount val="4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8F-4E28-B110-DC86F0629459}"/>
            </c:ext>
          </c:extLst>
        </c:ser>
        <c:ser>
          <c:idx val="3"/>
          <c:order val="3"/>
          <c:tx>
            <c:strRef>
              <c:f>'C031JI_2_D'!$H$4:$H$5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'C031JI_2_D'!$A$6:$D$51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'C031JI_2_D'!$H$6:$H$51</c:f>
              <c:numCache>
                <c:formatCode>0.00_ </c:formatCode>
                <c:ptCount val="44"/>
                <c:pt idx="0">
                  <c:v>7.7434000000000029</c:v>
                </c:pt>
                <c:pt idx="1">
                  <c:v>7.9428333333333336</c:v>
                </c:pt>
                <c:pt idx="2">
                  <c:v>7.719333333333334</c:v>
                </c:pt>
                <c:pt idx="3">
                  <c:v>7.7379999999999987</c:v>
                </c:pt>
                <c:pt idx="4">
                  <c:v>7.6881666666666648</c:v>
                </c:pt>
                <c:pt idx="5">
                  <c:v>7.7728333333333355</c:v>
                </c:pt>
                <c:pt idx="6">
                  <c:v>7.6161666666666665</c:v>
                </c:pt>
                <c:pt idx="7">
                  <c:v>7.878000000000001</c:v>
                </c:pt>
                <c:pt idx="8">
                  <c:v>7.7874999999999979</c:v>
                </c:pt>
                <c:pt idx="9">
                  <c:v>7.708599999999997</c:v>
                </c:pt>
                <c:pt idx="10">
                  <c:v>7.7609999999999992</c:v>
                </c:pt>
                <c:pt idx="11">
                  <c:v>7.7007499999999984</c:v>
                </c:pt>
                <c:pt idx="12">
                  <c:v>7.7655999999999956</c:v>
                </c:pt>
                <c:pt idx="13">
                  <c:v>7.8180000000000005</c:v>
                </c:pt>
                <c:pt idx="14">
                  <c:v>7.5203333333333324</c:v>
                </c:pt>
                <c:pt idx="15">
                  <c:v>7.710333333333339</c:v>
                </c:pt>
                <c:pt idx="16">
                  <c:v>7.5281666666666665</c:v>
                </c:pt>
                <c:pt idx="17">
                  <c:v>7.6645000000000021</c:v>
                </c:pt>
                <c:pt idx="18">
                  <c:v>7.6653333333333329</c:v>
                </c:pt>
                <c:pt idx="19">
                  <c:v>7.5085000000000006</c:v>
                </c:pt>
                <c:pt idx="20">
                  <c:v>7.7986666666666702</c:v>
                </c:pt>
                <c:pt idx="21">
                  <c:v>7.7936666666666685</c:v>
                </c:pt>
                <c:pt idx="22">
                  <c:v>7.6359999999999948</c:v>
                </c:pt>
                <c:pt idx="23">
                  <c:v>7.3989999999999974</c:v>
                </c:pt>
                <c:pt idx="24">
                  <c:v>7.5406666666666657</c:v>
                </c:pt>
                <c:pt idx="25">
                  <c:v>7.4145000000000003</c:v>
                </c:pt>
                <c:pt idx="26">
                  <c:v>7.6228333333333333</c:v>
                </c:pt>
                <c:pt idx="27">
                  <c:v>7.7159999999999993</c:v>
                </c:pt>
                <c:pt idx="28">
                  <c:v>7.887999999999999</c:v>
                </c:pt>
                <c:pt idx="29">
                  <c:v>7.5898333333333321</c:v>
                </c:pt>
                <c:pt idx="30">
                  <c:v>7.544999999999999</c:v>
                </c:pt>
                <c:pt idx="31">
                  <c:v>7.7280000000000024</c:v>
                </c:pt>
                <c:pt idx="32">
                  <c:v>7.7431666666666681</c:v>
                </c:pt>
                <c:pt idx="33">
                  <c:v>7.4803333333333324</c:v>
                </c:pt>
                <c:pt idx="34">
                  <c:v>7.639833333333331</c:v>
                </c:pt>
                <c:pt idx="35">
                  <c:v>7.5333333333333323</c:v>
                </c:pt>
                <c:pt idx="36">
                  <c:v>7.7228333333333374</c:v>
                </c:pt>
                <c:pt idx="37">
                  <c:v>7.7166666666666721</c:v>
                </c:pt>
                <c:pt idx="38">
                  <c:v>7.5801666666666678</c:v>
                </c:pt>
                <c:pt idx="39">
                  <c:v>7.6886666666666663</c:v>
                </c:pt>
                <c:pt idx="40">
                  <c:v>7.5100000000000025</c:v>
                </c:pt>
                <c:pt idx="41">
                  <c:v>7.7593333333333323</c:v>
                </c:pt>
                <c:pt idx="42">
                  <c:v>7.4975000000000014</c:v>
                </c:pt>
                <c:pt idx="43">
                  <c:v>7.5981666666666676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8F-4E28-B110-DC86F0629459}"/>
            </c:ext>
          </c:extLst>
        </c:ser>
        <c:ser>
          <c:idx val="4"/>
          <c:order val="4"/>
          <c:tx>
            <c:strRef>
              <c:f>'C031JI_2_D'!$I$4:$I$5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'C031JI_2_D'!$A$6:$D$51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'C031JI_2_D'!$I$6:$I$51</c:f>
              <c:numCache>
                <c:formatCode>0.00_ </c:formatCode>
                <c:ptCount val="44"/>
                <c:pt idx="0">
                  <c:v>7.7711999999999968</c:v>
                </c:pt>
                <c:pt idx="1">
                  <c:v>7.9531666666666689</c:v>
                </c:pt>
                <c:pt idx="2">
                  <c:v>7.7341666666666669</c:v>
                </c:pt>
                <c:pt idx="3">
                  <c:v>7.7233333333333372</c:v>
                </c:pt>
                <c:pt idx="4">
                  <c:v>7.7050000000000001</c:v>
                </c:pt>
                <c:pt idx="5">
                  <c:v>7.759500000000001</c:v>
                </c:pt>
                <c:pt idx="6">
                  <c:v>7.611833333333335</c:v>
                </c:pt>
                <c:pt idx="7">
                  <c:v>7.8951666666666638</c:v>
                </c:pt>
                <c:pt idx="8">
                  <c:v>7.8296666666666672</c:v>
                </c:pt>
                <c:pt idx="9">
                  <c:v>7.7336000000000045</c:v>
                </c:pt>
                <c:pt idx="10">
                  <c:v>7.8251666666666662</c:v>
                </c:pt>
                <c:pt idx="11">
                  <c:v>7.7424166666666672</c:v>
                </c:pt>
                <c:pt idx="12">
                  <c:v>7.7318000000000016</c:v>
                </c:pt>
                <c:pt idx="13">
                  <c:v>7.7974000000000023</c:v>
                </c:pt>
                <c:pt idx="14">
                  <c:v>7.5288333333333339</c:v>
                </c:pt>
                <c:pt idx="15">
                  <c:v>7.7003333333333339</c:v>
                </c:pt>
                <c:pt idx="16">
                  <c:v>7.5230000000000024</c:v>
                </c:pt>
                <c:pt idx="17">
                  <c:v>7.7224999999999957</c:v>
                </c:pt>
                <c:pt idx="18">
                  <c:v>7.6975000000000007</c:v>
                </c:pt>
                <c:pt idx="19">
                  <c:v>7.5338333333333303</c:v>
                </c:pt>
                <c:pt idx="20">
                  <c:v>7.7516666666666643</c:v>
                </c:pt>
                <c:pt idx="21">
                  <c:v>7.7801666666666698</c:v>
                </c:pt>
                <c:pt idx="22">
                  <c:v>7.6280000000000028</c:v>
                </c:pt>
                <c:pt idx="23">
                  <c:v>7.3968333333333325</c:v>
                </c:pt>
                <c:pt idx="24">
                  <c:v>7.5098333333333329</c:v>
                </c:pt>
                <c:pt idx="25">
                  <c:v>7.4744999999999999</c:v>
                </c:pt>
                <c:pt idx="26">
                  <c:v>7.6133333333333306</c:v>
                </c:pt>
                <c:pt idx="27">
                  <c:v>7.7668333333333326</c:v>
                </c:pt>
                <c:pt idx="28">
                  <c:v>7.925166666666664</c:v>
                </c:pt>
                <c:pt idx="29">
                  <c:v>7.6456666666666688</c:v>
                </c:pt>
                <c:pt idx="30">
                  <c:v>7.5243333333333347</c:v>
                </c:pt>
                <c:pt idx="31">
                  <c:v>7.8313333333333297</c:v>
                </c:pt>
                <c:pt idx="32">
                  <c:v>7.7934999999999963</c:v>
                </c:pt>
                <c:pt idx="33">
                  <c:v>7.5974999999999993</c:v>
                </c:pt>
                <c:pt idx="34">
                  <c:v>7.7366666666666681</c:v>
                </c:pt>
                <c:pt idx="35">
                  <c:v>7.554000000000002</c:v>
                </c:pt>
                <c:pt idx="36">
                  <c:v>7.7031666666666672</c:v>
                </c:pt>
                <c:pt idx="37">
                  <c:v>7.8913333333333355</c:v>
                </c:pt>
                <c:pt idx="38">
                  <c:v>7.6278333333333288</c:v>
                </c:pt>
                <c:pt idx="39">
                  <c:v>7.7273333333333367</c:v>
                </c:pt>
                <c:pt idx="40">
                  <c:v>7.5385000000000026</c:v>
                </c:pt>
                <c:pt idx="41">
                  <c:v>7.8184999999999993</c:v>
                </c:pt>
                <c:pt idx="42">
                  <c:v>7.6033333333333353</c:v>
                </c:pt>
                <c:pt idx="43">
                  <c:v>7.5761666666666647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8F-4E28-B110-DC86F0629459}"/>
            </c:ext>
          </c:extLst>
        </c:ser>
        <c:ser>
          <c:idx val="5"/>
          <c:order val="5"/>
          <c:tx>
            <c:strRef>
              <c:f>'C031JI_2_D'!$J$4:$J$5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'C031JI_2_D'!$A$6:$D$51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'C031JI_2_D'!$J$6:$J$51</c:f>
              <c:numCache>
                <c:formatCode>0.00_ </c:formatCode>
                <c:ptCount val="44"/>
                <c:pt idx="0">
                  <c:v>7.7007999999999983</c:v>
                </c:pt>
                <c:pt idx="1">
                  <c:v>7.9134999999999991</c:v>
                </c:pt>
                <c:pt idx="2">
                  <c:v>7.6961666666666675</c:v>
                </c:pt>
                <c:pt idx="3">
                  <c:v>7.6983333333333377</c:v>
                </c:pt>
                <c:pt idx="4">
                  <c:v>7.6604999999999999</c:v>
                </c:pt>
                <c:pt idx="5">
                  <c:v>7.738833333333333</c:v>
                </c:pt>
                <c:pt idx="6">
                  <c:v>7.596999999999996</c:v>
                </c:pt>
                <c:pt idx="7">
                  <c:v>7.8206666666666687</c:v>
                </c:pt>
                <c:pt idx="8">
                  <c:v>7.7264999999999953</c:v>
                </c:pt>
                <c:pt idx="9">
                  <c:v>7.6661999999999999</c:v>
                </c:pt>
                <c:pt idx="10">
                  <c:v>7.7176666666666645</c:v>
                </c:pt>
                <c:pt idx="11">
                  <c:v>7.6560833333333322</c:v>
                </c:pt>
                <c:pt idx="12">
                  <c:v>7.708000000000002</c:v>
                </c:pt>
                <c:pt idx="13">
                  <c:v>7.7742000000000031</c:v>
                </c:pt>
                <c:pt idx="14">
                  <c:v>7.474000000000002</c:v>
                </c:pt>
                <c:pt idx="15">
                  <c:v>7.6928333333333336</c:v>
                </c:pt>
                <c:pt idx="16">
                  <c:v>7.5193333333333365</c:v>
                </c:pt>
                <c:pt idx="17">
                  <c:v>7.6600000000000028</c:v>
                </c:pt>
                <c:pt idx="18">
                  <c:v>7.6971666666666696</c:v>
                </c:pt>
                <c:pt idx="19">
                  <c:v>7.6791666666666698</c:v>
                </c:pt>
                <c:pt idx="20">
                  <c:v>7.7681666666666631</c:v>
                </c:pt>
                <c:pt idx="21">
                  <c:v>7.7629999999999999</c:v>
                </c:pt>
                <c:pt idx="22">
                  <c:v>7.5553333333333326</c:v>
                </c:pt>
                <c:pt idx="23">
                  <c:v>7.3464999999999971</c:v>
                </c:pt>
                <c:pt idx="24">
                  <c:v>7.4765000000000006</c:v>
                </c:pt>
                <c:pt idx="25">
                  <c:v>7.3879999999999999</c:v>
                </c:pt>
                <c:pt idx="26">
                  <c:v>7.591000000000002</c:v>
                </c:pt>
                <c:pt idx="27">
                  <c:v>7.634166666666669</c:v>
                </c:pt>
                <c:pt idx="28">
                  <c:v>7.8716666666666653</c:v>
                </c:pt>
                <c:pt idx="29">
                  <c:v>7.5951666666666693</c:v>
                </c:pt>
                <c:pt idx="30">
                  <c:v>7.562166666666668</c:v>
                </c:pt>
                <c:pt idx="31">
                  <c:v>7.7190000000000021</c:v>
                </c:pt>
                <c:pt idx="32">
                  <c:v>7.7391666666666685</c:v>
                </c:pt>
                <c:pt idx="33">
                  <c:v>7.5135000000000041</c:v>
                </c:pt>
                <c:pt idx="34">
                  <c:v>7.6311666666666671</c:v>
                </c:pt>
                <c:pt idx="35">
                  <c:v>7.5348333333333324</c:v>
                </c:pt>
                <c:pt idx="36">
                  <c:v>7.6808333333333358</c:v>
                </c:pt>
                <c:pt idx="37">
                  <c:v>7.7441666666666675</c:v>
                </c:pt>
                <c:pt idx="38">
                  <c:v>7.5808333333333326</c:v>
                </c:pt>
                <c:pt idx="39">
                  <c:v>7.6623333333333337</c:v>
                </c:pt>
                <c:pt idx="40">
                  <c:v>7.4668333333333319</c:v>
                </c:pt>
                <c:pt idx="41">
                  <c:v>7.7553333333333345</c:v>
                </c:pt>
                <c:pt idx="42">
                  <c:v>7.5616666666666665</c:v>
                </c:pt>
                <c:pt idx="43">
                  <c:v>7.5373333333333354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8F-4E28-B110-DC86F0629459}"/>
            </c:ext>
          </c:extLst>
        </c:ser>
        <c:ser>
          <c:idx val="6"/>
          <c:order val="6"/>
          <c:tx>
            <c:strRef>
              <c:f>'C031JI_2_D'!$K$4:$K$5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'C031JI_2_D'!$A$6:$D$51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'C031JI_2_D'!$K$6:$K$51</c:f>
              <c:numCache>
                <c:formatCode>0.00_ </c:formatCode>
                <c:ptCount val="44"/>
                <c:pt idx="0">
                  <c:v>7.7757999999999994</c:v>
                </c:pt>
                <c:pt idx="1">
                  <c:v>7.9989999999999988</c:v>
                </c:pt>
                <c:pt idx="2">
                  <c:v>7.7690000000000001</c:v>
                </c:pt>
                <c:pt idx="3">
                  <c:v>7.7660000000000009</c:v>
                </c:pt>
                <c:pt idx="4">
                  <c:v>7.7386666666666661</c:v>
                </c:pt>
                <c:pt idx="5">
                  <c:v>7.855999999999999</c:v>
                </c:pt>
                <c:pt idx="6">
                  <c:v>7.6929999999999996</c:v>
                </c:pt>
                <c:pt idx="7">
                  <c:v>7.9521666666666659</c:v>
                </c:pt>
                <c:pt idx="8">
                  <c:v>7.8131666666666657</c:v>
                </c:pt>
                <c:pt idx="9">
                  <c:v>7.7402000000000024</c:v>
                </c:pt>
                <c:pt idx="10">
                  <c:v>7.8441666666666663</c:v>
                </c:pt>
                <c:pt idx="11">
                  <c:v>7.6516666666666682</c:v>
                </c:pt>
                <c:pt idx="12">
                  <c:v>7.7992000000000026</c:v>
                </c:pt>
                <c:pt idx="13">
                  <c:v>7.8706000000000031</c:v>
                </c:pt>
                <c:pt idx="14">
                  <c:v>7.5898333333333392</c:v>
                </c:pt>
                <c:pt idx="15">
                  <c:v>7.7635000000000014</c:v>
                </c:pt>
                <c:pt idx="16">
                  <c:v>7.5983333333333345</c:v>
                </c:pt>
                <c:pt idx="17">
                  <c:v>7.7308333333333339</c:v>
                </c:pt>
                <c:pt idx="18">
                  <c:v>7.7888333333333346</c:v>
                </c:pt>
                <c:pt idx="19">
                  <c:v>7.7359999999999998</c:v>
                </c:pt>
                <c:pt idx="20">
                  <c:v>7.9383333333333317</c:v>
                </c:pt>
                <c:pt idx="21">
                  <c:v>7.878166666666667</c:v>
                </c:pt>
                <c:pt idx="22">
                  <c:v>7.7373333333333294</c:v>
                </c:pt>
                <c:pt idx="23">
                  <c:v>7.4923333333333328</c:v>
                </c:pt>
                <c:pt idx="24">
                  <c:v>7.6149999999999975</c:v>
                </c:pt>
                <c:pt idx="25">
                  <c:v>7.5078333333333331</c:v>
                </c:pt>
                <c:pt idx="26">
                  <c:v>7.6853333333333342</c:v>
                </c:pt>
                <c:pt idx="27">
                  <c:v>7.7254999999999976</c:v>
                </c:pt>
                <c:pt idx="28">
                  <c:v>8.0069999999999997</c:v>
                </c:pt>
                <c:pt idx="29">
                  <c:v>7.6956666666666704</c:v>
                </c:pt>
                <c:pt idx="30">
                  <c:v>7.6436666666666708</c:v>
                </c:pt>
                <c:pt idx="31">
                  <c:v>7.8538333333333306</c:v>
                </c:pt>
                <c:pt idx="32">
                  <c:v>7.8396666666666652</c:v>
                </c:pt>
                <c:pt idx="33">
                  <c:v>7.6384999999999978</c:v>
                </c:pt>
                <c:pt idx="34">
                  <c:v>7.7689166666666694</c:v>
                </c:pt>
                <c:pt idx="35">
                  <c:v>7.6563333333333325</c:v>
                </c:pt>
                <c:pt idx="36">
                  <c:v>7.764833333333331</c:v>
                </c:pt>
                <c:pt idx="37">
                  <c:v>7.8313333333333315</c:v>
                </c:pt>
                <c:pt idx="38">
                  <c:v>7.6356666666666664</c:v>
                </c:pt>
                <c:pt idx="39">
                  <c:v>7.754833333333333</c:v>
                </c:pt>
                <c:pt idx="40">
                  <c:v>7.5716666666666637</c:v>
                </c:pt>
                <c:pt idx="41">
                  <c:v>7.8603333333333332</c:v>
                </c:pt>
                <c:pt idx="42">
                  <c:v>7.6423333333333341</c:v>
                </c:pt>
                <c:pt idx="43">
                  <c:v>7.7226666666666661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8F-4E28-B110-DC86F0629459}"/>
            </c:ext>
          </c:extLst>
        </c:ser>
        <c:ser>
          <c:idx val="7"/>
          <c:order val="7"/>
          <c:tx>
            <c:strRef>
              <c:f>'C031JI_2_D'!$L$4:$L$5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'C031JI_2_D'!$A$6:$D$51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'C031JI_2_D'!$L$6:$L$51</c:f>
              <c:numCache>
                <c:formatCode>0.00_ </c:formatCode>
                <c:ptCount val="44"/>
                <c:pt idx="0">
                  <c:v>7.7443999999999971</c:v>
                </c:pt>
                <c:pt idx="1">
                  <c:v>7.982499999999999</c:v>
                </c:pt>
                <c:pt idx="2">
                  <c:v>7.7423333333333311</c:v>
                </c:pt>
                <c:pt idx="3">
                  <c:v>7.7231666666666667</c:v>
                </c:pt>
                <c:pt idx="4">
                  <c:v>7.7059999999999995</c:v>
                </c:pt>
                <c:pt idx="5">
                  <c:v>7.8211666666666675</c:v>
                </c:pt>
                <c:pt idx="6">
                  <c:v>7.593</c:v>
                </c:pt>
                <c:pt idx="7">
                  <c:v>7.9826666666666659</c:v>
                </c:pt>
                <c:pt idx="8">
                  <c:v>7.7670000000000039</c:v>
                </c:pt>
                <c:pt idx="9">
                  <c:v>7.6703999999999981</c:v>
                </c:pt>
                <c:pt idx="10">
                  <c:v>7.799999999999998</c:v>
                </c:pt>
                <c:pt idx="11">
                  <c:v>7.6772499999999981</c:v>
                </c:pt>
                <c:pt idx="12">
                  <c:v>7.7314000000000025</c:v>
                </c:pt>
                <c:pt idx="13">
                  <c:v>7.7948000000000022</c:v>
                </c:pt>
                <c:pt idx="14">
                  <c:v>7.5155000000000021</c:v>
                </c:pt>
                <c:pt idx="15">
                  <c:v>7.7126666666666619</c:v>
                </c:pt>
                <c:pt idx="16">
                  <c:v>7.4996666666666654</c:v>
                </c:pt>
                <c:pt idx="17">
                  <c:v>7.6893333333333356</c:v>
                </c:pt>
                <c:pt idx="18">
                  <c:v>7.7318333333333387</c:v>
                </c:pt>
                <c:pt idx="19">
                  <c:v>7.5510000000000002</c:v>
                </c:pt>
                <c:pt idx="20">
                  <c:v>7.8131666666666648</c:v>
                </c:pt>
                <c:pt idx="21">
                  <c:v>7.7538333333333327</c:v>
                </c:pt>
                <c:pt idx="22">
                  <c:v>7.6455000000000011</c:v>
                </c:pt>
                <c:pt idx="23">
                  <c:v>7.4506666666666712</c:v>
                </c:pt>
                <c:pt idx="24">
                  <c:v>7.5439999999999978</c:v>
                </c:pt>
                <c:pt idx="25">
                  <c:v>7.4629999999999956</c:v>
                </c:pt>
                <c:pt idx="26">
                  <c:v>7.6244999999999985</c:v>
                </c:pt>
                <c:pt idx="27">
                  <c:v>7.7415000000000029</c:v>
                </c:pt>
                <c:pt idx="28">
                  <c:v>7.9194999999999984</c:v>
                </c:pt>
                <c:pt idx="29">
                  <c:v>7.6818333333333326</c:v>
                </c:pt>
                <c:pt idx="30">
                  <c:v>7.5539999999999985</c:v>
                </c:pt>
                <c:pt idx="31">
                  <c:v>7.8351666666666677</c:v>
                </c:pt>
                <c:pt idx="32">
                  <c:v>7.8266666666666662</c:v>
                </c:pt>
                <c:pt idx="33">
                  <c:v>7.5838333333333363</c:v>
                </c:pt>
                <c:pt idx="34">
                  <c:v>7.7079166666666676</c:v>
                </c:pt>
                <c:pt idx="35">
                  <c:v>7.5998333333333319</c:v>
                </c:pt>
                <c:pt idx="36">
                  <c:v>7.7078333333333351</c:v>
                </c:pt>
                <c:pt idx="37">
                  <c:v>7.8430000000000062</c:v>
                </c:pt>
                <c:pt idx="38">
                  <c:v>7.6159999999999997</c:v>
                </c:pt>
                <c:pt idx="39">
                  <c:v>7.6830000000000025</c:v>
                </c:pt>
                <c:pt idx="40">
                  <c:v>7.5215000000000005</c:v>
                </c:pt>
                <c:pt idx="41">
                  <c:v>7.8244999999999987</c:v>
                </c:pt>
                <c:pt idx="42">
                  <c:v>7.5938333333333343</c:v>
                </c:pt>
                <c:pt idx="43">
                  <c:v>7.5945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8F-4E28-B110-DC86F0629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998328"/>
        <c:axId val="679006200"/>
      </c:lineChart>
      <c:catAx>
        <c:axId val="678998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06200"/>
        <c:crosses val="autoZero"/>
        <c:auto val="1"/>
        <c:lblAlgn val="ctr"/>
        <c:lblOffset val="100"/>
        <c:noMultiLvlLbl val="0"/>
      </c:catAx>
      <c:valAx>
        <c:axId val="679006200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Parameter Value (By Chamber)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9983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Chamber_1025.xlsm]C031JI_Ch!樞紐分析表1</c:name>
    <c:fmtId val="12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'C031JI_Ch'!$D$3:$D$4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'C031JI_Ch'!$A$5:$C$53</c:f>
              <c:multiLvlStrCache>
                <c:ptCount val="48"/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</c:v>
                  </c:pt>
                  <c:pt idx="18">
                    <c:v>2023</c:v>
                  </c:pt>
                  <c:pt idx="32">
                    <c:v>2024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'C031JI_Ch'!$D$5:$D$53</c:f>
              <c:numCache>
                <c:formatCode>General</c:formatCode>
                <c:ptCount val="48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0.3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0.3</c:v>
                </c:pt>
                <c:pt idx="21">
                  <c:v>0.3</c:v>
                </c:pt>
                <c:pt idx="22">
                  <c:v>0.3</c:v>
                </c:pt>
                <c:pt idx="23">
                  <c:v>0.3</c:v>
                </c:pt>
                <c:pt idx="24">
                  <c:v>0.3</c:v>
                </c:pt>
                <c:pt idx="25">
                  <c:v>0.3</c:v>
                </c:pt>
                <c:pt idx="26">
                  <c:v>0.3</c:v>
                </c:pt>
                <c:pt idx="27">
                  <c:v>0.3</c:v>
                </c:pt>
                <c:pt idx="28">
                  <c:v>0.3</c:v>
                </c:pt>
                <c:pt idx="29">
                  <c:v>0.3</c:v>
                </c:pt>
                <c:pt idx="30">
                  <c:v>0.3</c:v>
                </c:pt>
                <c:pt idx="31">
                  <c:v>0.3</c:v>
                </c:pt>
                <c:pt idx="32">
                  <c:v>0.3</c:v>
                </c:pt>
                <c:pt idx="33">
                  <c:v>0.3</c:v>
                </c:pt>
                <c:pt idx="34">
                  <c:v>0.3</c:v>
                </c:pt>
                <c:pt idx="35">
                  <c:v>0.3</c:v>
                </c:pt>
                <c:pt idx="36">
                  <c:v>0.3</c:v>
                </c:pt>
                <c:pt idx="37">
                  <c:v>0.3</c:v>
                </c:pt>
                <c:pt idx="38">
                  <c:v>0.3</c:v>
                </c:pt>
                <c:pt idx="39">
                  <c:v>0.3</c:v>
                </c:pt>
                <c:pt idx="40">
                  <c:v>0.3</c:v>
                </c:pt>
                <c:pt idx="41">
                  <c:v>0.3</c:v>
                </c:pt>
                <c:pt idx="42">
                  <c:v>0.3</c:v>
                </c:pt>
                <c:pt idx="43">
                  <c:v>0.3</c:v>
                </c:pt>
                <c:pt idx="44">
                  <c:v>0.3</c:v>
                </c:pt>
                <c:pt idx="45">
                  <c:v>0.3</c:v>
                </c:pt>
                <c:pt idx="46">
                  <c:v>0.3</c:v>
                </c:pt>
                <c:pt idx="47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A0-4976-A6EF-CFAFFE720896}"/>
            </c:ext>
          </c:extLst>
        </c:ser>
        <c:ser>
          <c:idx val="1"/>
          <c:order val="1"/>
          <c:tx>
            <c:strRef>
              <c:f>'C031JI_Ch'!$E$3:$E$4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'C031JI_Ch'!$A$5:$C$53</c:f>
              <c:multiLvlStrCache>
                <c:ptCount val="48"/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</c:v>
                  </c:pt>
                  <c:pt idx="18">
                    <c:v>2023</c:v>
                  </c:pt>
                  <c:pt idx="32">
                    <c:v>2024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'C031JI_Ch'!$E$5:$E$53</c:f>
              <c:numCache>
                <c:formatCode>0.00_ </c:formatCode>
                <c:ptCount val="48"/>
                <c:pt idx="0">
                  <c:v>0.15986666666666682</c:v>
                </c:pt>
                <c:pt idx="1">
                  <c:v>0.18259999999999987</c:v>
                </c:pt>
                <c:pt idx="2">
                  <c:v>0.20361904761904714</c:v>
                </c:pt>
                <c:pt idx="3">
                  <c:v>0.10233333333333317</c:v>
                </c:pt>
                <c:pt idx="4">
                  <c:v>0.11596190476190493</c:v>
                </c:pt>
                <c:pt idx="5">
                  <c:v>0.17113333333333358</c:v>
                </c:pt>
                <c:pt idx="6">
                  <c:v>0.1729095238095244</c:v>
                </c:pt>
                <c:pt idx="7">
                  <c:v>0.1717000000000013</c:v>
                </c:pt>
                <c:pt idx="8">
                  <c:v>0.20856190476190406</c:v>
                </c:pt>
                <c:pt idx="9">
                  <c:v>0.21647142857142843</c:v>
                </c:pt>
                <c:pt idx="10">
                  <c:v>0.18377142857142914</c:v>
                </c:pt>
                <c:pt idx="11">
                  <c:v>0.2987523809523811</c:v>
                </c:pt>
                <c:pt idx="12">
                  <c:v>0.29186666666666738</c:v>
                </c:pt>
                <c:pt idx="13">
                  <c:v>0.30193333333333339</c:v>
                </c:pt>
                <c:pt idx="14">
                  <c:v>0.29626000000000019</c:v>
                </c:pt>
                <c:pt idx="15">
                  <c:v>0.21875333333333291</c:v>
                </c:pt>
                <c:pt idx="16">
                  <c:v>0.17704571428571469</c:v>
                </c:pt>
                <c:pt idx="17">
                  <c:v>8.4876190476190772E-2</c:v>
                </c:pt>
                <c:pt idx="18">
                  <c:v>0.15492857142857108</c:v>
                </c:pt>
                <c:pt idx="19">
                  <c:v>0.15349047619047607</c:v>
                </c:pt>
                <c:pt idx="20">
                  <c:v>8.9604761904761965E-2</c:v>
                </c:pt>
                <c:pt idx="21">
                  <c:v>0.12155238095238108</c:v>
                </c:pt>
                <c:pt idx="22">
                  <c:v>0.18670000000000009</c:v>
                </c:pt>
                <c:pt idx="23">
                  <c:v>0.14199999999999946</c:v>
                </c:pt>
                <c:pt idx="24">
                  <c:v>0.30466666666666775</c:v>
                </c:pt>
                <c:pt idx="25">
                  <c:v>0.3439333333333332</c:v>
                </c:pt>
                <c:pt idx="26">
                  <c:v>1.2523809523809604E-2</c:v>
                </c:pt>
                <c:pt idx="27">
                  <c:v>0.17609047619047669</c:v>
                </c:pt>
                <c:pt idx="28">
                  <c:v>0.13082380952381012</c:v>
                </c:pt>
                <c:pt idx="29">
                  <c:v>0.29060000000000041</c:v>
                </c:pt>
                <c:pt idx="30">
                  <c:v>0.13803809523809552</c:v>
                </c:pt>
                <c:pt idx="31">
                  <c:v>0.259033333333333</c:v>
                </c:pt>
                <c:pt idx="32">
                  <c:v>0.25216666666666665</c:v>
                </c:pt>
                <c:pt idx="33">
                  <c:v>0.23245714285714314</c:v>
                </c:pt>
                <c:pt idx="34">
                  <c:v>0.15881333333333281</c:v>
                </c:pt>
                <c:pt idx="35">
                  <c:v>0.13433333333333319</c:v>
                </c:pt>
                <c:pt idx="36">
                  <c:v>0.16216666666666679</c:v>
                </c:pt>
                <c:pt idx="37">
                  <c:v>0.14127333333333336</c:v>
                </c:pt>
                <c:pt idx="38">
                  <c:v>0.13521904761904757</c:v>
                </c:pt>
                <c:pt idx="39">
                  <c:v>9.5333333333333492E-2</c:v>
                </c:pt>
                <c:pt idx="40">
                  <c:v>0.19530000000000047</c:v>
                </c:pt>
                <c:pt idx="41">
                  <c:v>0.23560476190476098</c:v>
                </c:pt>
                <c:pt idx="42">
                  <c:v>0.24806666666666732</c:v>
                </c:pt>
                <c:pt idx="43">
                  <c:v>0.20137619047619104</c:v>
                </c:pt>
                <c:pt idx="44">
                  <c:v>0.26587142857142965</c:v>
                </c:pt>
                <c:pt idx="45">
                  <c:v>0.23576571428571391</c:v>
                </c:pt>
                <c:pt idx="46">
                  <c:v>0.23025714285714294</c:v>
                </c:pt>
                <c:pt idx="47">
                  <c:v>0.2857666666666665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0-4976-A6EF-CFAFFE720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991408"/>
        <c:axId val="899993048"/>
      </c:lineChart>
      <c:catAx>
        <c:axId val="8999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3048"/>
        <c:crosses val="autoZero"/>
        <c:auto val="1"/>
        <c:lblAlgn val="ctr"/>
        <c:lblOffset val="100"/>
        <c:noMultiLvlLbl val="0"/>
      </c:catAx>
      <c:valAx>
        <c:axId val="89999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Chamber_1025.xlsm]C031JI_Range_2D!樞紐分析表2</c:name>
    <c:fmtId val="10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'C031JI_Range_2D'!$E$4:$E$5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'C031JI_Range_2D'!$A$6:$D$49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'C031JI_Range_2D'!$E$6:$E$49</c:f>
              <c:numCache>
                <c:formatCode>0.00_ </c:formatCode>
                <c:ptCount val="44"/>
                <c:pt idx="0">
                  <c:v>7.9599999999999935E-2</c:v>
                </c:pt>
                <c:pt idx="1">
                  <c:v>9.2666666666666522E-2</c:v>
                </c:pt>
                <c:pt idx="2">
                  <c:v>7.3000000000000106E-2</c:v>
                </c:pt>
                <c:pt idx="3">
                  <c:v>7.3333333333333542E-2</c:v>
                </c:pt>
                <c:pt idx="4">
                  <c:v>8.2499999999999865E-2</c:v>
                </c:pt>
                <c:pt idx="5">
                  <c:v>0.11733333333333358</c:v>
                </c:pt>
                <c:pt idx="6">
                  <c:v>0.10649999999999975</c:v>
                </c:pt>
                <c:pt idx="7">
                  <c:v>0.17650000000000018</c:v>
                </c:pt>
                <c:pt idx="8">
                  <c:v>0.11266666666666654</c:v>
                </c:pt>
                <c:pt idx="9">
                  <c:v>0.12319999999999993</c:v>
                </c:pt>
                <c:pt idx="10">
                  <c:v>0.12749999999999981</c:v>
                </c:pt>
                <c:pt idx="11">
                  <c:v>0.10558333333333336</c:v>
                </c:pt>
                <c:pt idx="12">
                  <c:v>9.4199999999999839E-2</c:v>
                </c:pt>
                <c:pt idx="13">
                  <c:v>9.6399999999999861E-2</c:v>
                </c:pt>
                <c:pt idx="14">
                  <c:v>0.11583333333333308</c:v>
                </c:pt>
                <c:pt idx="15">
                  <c:v>9.4666666666666302E-2</c:v>
                </c:pt>
                <c:pt idx="16">
                  <c:v>9.8833333333333176E-2</c:v>
                </c:pt>
                <c:pt idx="17">
                  <c:v>8.016666666666665E-2</c:v>
                </c:pt>
                <c:pt idx="18">
                  <c:v>0.12349999999999994</c:v>
                </c:pt>
                <c:pt idx="19">
                  <c:v>0.22850000000000006</c:v>
                </c:pt>
                <c:pt idx="20">
                  <c:v>0.19016666666666651</c:v>
                </c:pt>
                <c:pt idx="21">
                  <c:v>0.13550000000000009</c:v>
                </c:pt>
                <c:pt idx="22">
                  <c:v>0.18199999999999994</c:v>
                </c:pt>
                <c:pt idx="23">
                  <c:v>0.14583333333333318</c:v>
                </c:pt>
                <c:pt idx="24">
                  <c:v>0.13849999999999976</c:v>
                </c:pt>
                <c:pt idx="25">
                  <c:v>0.12433333333333296</c:v>
                </c:pt>
                <c:pt idx="26">
                  <c:v>9.4666666666666607E-2</c:v>
                </c:pt>
                <c:pt idx="27">
                  <c:v>0.13283333333333314</c:v>
                </c:pt>
                <c:pt idx="28">
                  <c:v>0.13683333333333345</c:v>
                </c:pt>
                <c:pt idx="29">
                  <c:v>0.11316666666666657</c:v>
                </c:pt>
                <c:pt idx="30">
                  <c:v>0.12049999999999998</c:v>
                </c:pt>
                <c:pt idx="31">
                  <c:v>0.13933333333333309</c:v>
                </c:pt>
                <c:pt idx="32">
                  <c:v>0.1048333333333334</c:v>
                </c:pt>
                <c:pt idx="33">
                  <c:v>0.15833333333333335</c:v>
                </c:pt>
                <c:pt idx="34">
                  <c:v>0.15033333333333332</c:v>
                </c:pt>
                <c:pt idx="35">
                  <c:v>0.12766666666666668</c:v>
                </c:pt>
                <c:pt idx="36">
                  <c:v>8.5000000000000117E-2</c:v>
                </c:pt>
                <c:pt idx="37">
                  <c:v>0.19033333333333324</c:v>
                </c:pt>
                <c:pt idx="38">
                  <c:v>6.7666666666666611E-2</c:v>
                </c:pt>
                <c:pt idx="39">
                  <c:v>9.4500000000000028E-2</c:v>
                </c:pt>
                <c:pt idx="40">
                  <c:v>0.10483333333333371</c:v>
                </c:pt>
                <c:pt idx="41">
                  <c:v>0.1141666666666669</c:v>
                </c:pt>
                <c:pt idx="42">
                  <c:v>0.14483333333333329</c:v>
                </c:pt>
                <c:pt idx="43">
                  <c:v>0.22350000000000003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72-468D-A59D-86E7830771C6}"/>
            </c:ext>
          </c:extLst>
        </c:ser>
        <c:ser>
          <c:idx val="1"/>
          <c:order val="1"/>
          <c:tx>
            <c:strRef>
              <c:f>'C031JI_Range_2D'!$F$4:$F$5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'C031JI_Range_2D'!$A$6:$D$49</c:f>
              <c:multiLvlStrCache>
                <c:ptCount val="44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</c:lvl>
                <c:lvl>
                  <c:pt idx="0">
                    <c:v>W07</c:v>
                  </c:pt>
                  <c:pt idx="1">
                    <c:v>W10</c:v>
                  </c:pt>
                  <c:pt idx="2">
                    <c:v>W15</c:v>
                  </c:pt>
                  <c:pt idx="3">
                    <c:v>W17</c:v>
                  </c:pt>
                  <c:pt idx="4">
                    <c:v>W19</c:v>
                  </c:pt>
                  <c:pt idx="5">
                    <c:v>W25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W16</c:v>
                  </c:pt>
                  <c:pt idx="21">
                    <c:v>W20</c:v>
                  </c:pt>
                  <c:pt idx="22">
                    <c:v>W21</c:v>
                  </c:pt>
                  <c:pt idx="23">
                    <c:v>W25</c:v>
                  </c:pt>
                  <c:pt idx="24">
                    <c:v>W39</c:v>
                  </c:pt>
                  <c:pt idx="25">
                    <c:v>W41</c:v>
                  </c:pt>
                  <c:pt idx="26">
                    <c:v>W45</c:v>
                  </c:pt>
                  <c:pt idx="27">
                    <c:v>W46</c:v>
                  </c:pt>
                  <c:pt idx="28">
                    <c:v>W47</c:v>
                  </c:pt>
                  <c:pt idx="29">
                    <c:v>W49</c:v>
                  </c:pt>
                  <c:pt idx="30">
                    <c:v>W02</c:v>
                  </c:pt>
                  <c:pt idx="31">
                    <c:v>W05</c:v>
                  </c:pt>
                  <c:pt idx="32">
                    <c:v>W07</c:v>
                  </c:pt>
                  <c:pt idx="33">
                    <c:v>W08</c:v>
                  </c:pt>
                  <c:pt idx="34">
                    <c:v>W10</c:v>
                  </c:pt>
                  <c:pt idx="35">
                    <c:v>W15</c:v>
                  </c:pt>
                  <c:pt idx="36">
                    <c:v>W18</c:v>
                  </c:pt>
                  <c:pt idx="37">
                    <c:v>W22</c:v>
                  </c:pt>
                  <c:pt idx="38">
                    <c:v>W25</c:v>
                  </c:pt>
                  <c:pt idx="39">
                    <c:v>W28</c:v>
                  </c:pt>
                  <c:pt idx="40">
                    <c:v>W30</c:v>
                  </c:pt>
                  <c:pt idx="41">
                    <c:v>W32</c:v>
                  </c:pt>
                  <c:pt idx="42">
                    <c:v>W33</c:v>
                  </c:pt>
                  <c:pt idx="43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0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'C031JI_Range_2D'!$F$6:$F$49</c:f>
              <c:numCache>
                <c:formatCode>0.00_ </c:formatCode>
                <c:ptCount val="4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72-468D-A59D-86E783077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Chamber_1025.xlsm]C031JI_1_A!樞紐分析表2</c:name>
    <c:fmtId val="9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'C031JI_1_A'!$E$4:$E$5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'C031JI_1_A'!$A$6:$D$55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'C031JI_1_A'!$E$6:$E$55</c:f>
              <c:numCache>
                <c:formatCode>0.00_ </c:formatCode>
                <c:ptCount val="48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D8-4FA4-90B0-B50323037EFF}"/>
            </c:ext>
          </c:extLst>
        </c:ser>
        <c:ser>
          <c:idx val="1"/>
          <c:order val="1"/>
          <c:tx>
            <c:strRef>
              <c:f>'C031JI_1_A'!$F$4:$F$5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'C031JI_1_A'!$A$6:$D$55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'C031JI_1_A'!$F$6:$F$55</c:f>
              <c:numCache>
                <c:formatCode>0.00_ </c:formatCode>
                <c:ptCount val="48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  <c:pt idx="44">
                  <c:v>7.5</c:v>
                </c:pt>
                <c:pt idx="45">
                  <c:v>7.5</c:v>
                </c:pt>
                <c:pt idx="46">
                  <c:v>7.5</c:v>
                </c:pt>
                <c:pt idx="47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D8-4FA4-90B0-B50323037EFF}"/>
            </c:ext>
          </c:extLst>
        </c:ser>
        <c:ser>
          <c:idx val="2"/>
          <c:order val="2"/>
          <c:tx>
            <c:strRef>
              <c:f>'C031JI_1_A'!$G$4:$G$5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'C031JI_1_A'!$A$6:$D$55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'C031JI_1_A'!$G$6:$G$55</c:f>
              <c:numCache>
                <c:formatCode>0.00_ </c:formatCode>
                <c:ptCount val="4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D8-4FA4-90B0-B50323037EFF}"/>
            </c:ext>
          </c:extLst>
        </c:ser>
        <c:ser>
          <c:idx val="3"/>
          <c:order val="3"/>
          <c:tx>
            <c:strRef>
              <c:f>'C031JI_1_A'!$H$4:$H$5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'C031JI_1_A'!$A$6:$D$55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'C031JI_1_A'!$H$6:$H$55</c:f>
              <c:numCache>
                <c:formatCode>0.00_ </c:formatCode>
                <c:ptCount val="48"/>
                <c:pt idx="0">
                  <c:v>7.6872857142857125</c:v>
                </c:pt>
                <c:pt idx="1">
                  <c:v>7.8124285714285717</c:v>
                </c:pt>
                <c:pt idx="2">
                  <c:v>7.862428571428576</c:v>
                </c:pt>
                <c:pt idx="3">
                  <c:v>7.6251428571428583</c:v>
                </c:pt>
                <c:pt idx="4">
                  <c:v>7.7645714285714282</c:v>
                </c:pt>
                <c:pt idx="5">
                  <c:v>7.5544285714285735</c:v>
                </c:pt>
                <c:pt idx="6">
                  <c:v>8.0768571428571416</c:v>
                </c:pt>
                <c:pt idx="7">
                  <c:v>7.8134285714285721</c:v>
                </c:pt>
                <c:pt idx="8">
                  <c:v>7.8192857142857175</c:v>
                </c:pt>
                <c:pt idx="9">
                  <c:v>7.6548571428571384</c:v>
                </c:pt>
                <c:pt idx="10">
                  <c:v>7.8218571428571408</c:v>
                </c:pt>
                <c:pt idx="11">
                  <c:v>7.8482857142857139</c:v>
                </c:pt>
                <c:pt idx="12">
                  <c:v>7.6559999999999997</c:v>
                </c:pt>
                <c:pt idx="13">
                  <c:v>7.5443333333333324</c:v>
                </c:pt>
                <c:pt idx="14">
                  <c:v>7.730428571428571</c:v>
                </c:pt>
                <c:pt idx="15">
                  <c:v>7.8234285714285692</c:v>
                </c:pt>
                <c:pt idx="16">
                  <c:v>7.7718571428571428</c:v>
                </c:pt>
                <c:pt idx="17">
                  <c:v>7.5764285714285684</c:v>
                </c:pt>
                <c:pt idx="18">
                  <c:v>7.6020000000000012</c:v>
                </c:pt>
                <c:pt idx="19">
                  <c:v>7.755571428571427</c:v>
                </c:pt>
                <c:pt idx="20">
                  <c:v>7.7139999999999986</c:v>
                </c:pt>
                <c:pt idx="21">
                  <c:v>7.8362857142857134</c:v>
                </c:pt>
                <c:pt idx="22">
                  <c:v>7.6341428571428587</c:v>
                </c:pt>
                <c:pt idx="23">
                  <c:v>7.8359999999999985</c:v>
                </c:pt>
                <c:pt idx="24">
                  <c:v>7.9835714285714303</c:v>
                </c:pt>
                <c:pt idx="25">
                  <c:v>7.5797142857142861</c:v>
                </c:pt>
                <c:pt idx="26">
                  <c:v>7.5628571428571396</c:v>
                </c:pt>
                <c:pt idx="27">
                  <c:v>7.7491428571428598</c:v>
                </c:pt>
                <c:pt idx="28">
                  <c:v>7.4165714285714301</c:v>
                </c:pt>
                <c:pt idx="29">
                  <c:v>7.7007142857142838</c:v>
                </c:pt>
                <c:pt idx="30">
                  <c:v>7.7540000000000013</c:v>
                </c:pt>
                <c:pt idx="31">
                  <c:v>7.6820000000000004</c:v>
                </c:pt>
                <c:pt idx="32">
                  <c:v>7.6117142857142861</c:v>
                </c:pt>
                <c:pt idx="33">
                  <c:v>7.6938571428571452</c:v>
                </c:pt>
                <c:pt idx="34">
                  <c:v>7.5978571428571415</c:v>
                </c:pt>
                <c:pt idx="35">
                  <c:v>7.7915714285714284</c:v>
                </c:pt>
                <c:pt idx="36">
                  <c:v>7.5454285714285758</c:v>
                </c:pt>
                <c:pt idx="37">
                  <c:v>7.7867142857142868</c:v>
                </c:pt>
                <c:pt idx="38">
                  <c:v>7.6307142857142907</c:v>
                </c:pt>
                <c:pt idx="39">
                  <c:v>7.5809999999999995</c:v>
                </c:pt>
                <c:pt idx="40">
                  <c:v>7.6608571428571395</c:v>
                </c:pt>
                <c:pt idx="41">
                  <c:v>7.6792857142857107</c:v>
                </c:pt>
                <c:pt idx="42">
                  <c:v>7.6736666666666702</c:v>
                </c:pt>
                <c:pt idx="43">
                  <c:v>7.5144285714285717</c:v>
                </c:pt>
                <c:pt idx="44">
                  <c:v>7.7137142857142811</c:v>
                </c:pt>
                <c:pt idx="45">
                  <c:v>7.4471428571428548</c:v>
                </c:pt>
                <c:pt idx="46">
                  <c:v>7.650285714285717</c:v>
                </c:pt>
                <c:pt idx="47">
                  <c:v>7.6871428571428559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D8-4FA4-90B0-B50323037EFF}"/>
            </c:ext>
          </c:extLst>
        </c:ser>
        <c:ser>
          <c:idx val="4"/>
          <c:order val="4"/>
          <c:tx>
            <c:strRef>
              <c:f>'C031JI_1_A'!$I$4:$I$5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'C031JI_1_A'!$A$6:$D$55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'C031JI_1_A'!$I$6:$I$55</c:f>
              <c:numCache>
                <c:formatCode>0.00_ </c:formatCode>
                <c:ptCount val="48"/>
                <c:pt idx="0">
                  <c:v>7.696428571428565</c:v>
                </c:pt>
                <c:pt idx="1">
                  <c:v>7.9028571428571439</c:v>
                </c:pt>
                <c:pt idx="2">
                  <c:v>7.909714285714287</c:v>
                </c:pt>
                <c:pt idx="3">
                  <c:v>7.7089999999999996</c:v>
                </c:pt>
                <c:pt idx="4">
                  <c:v>7.8109999999999999</c:v>
                </c:pt>
                <c:pt idx="5">
                  <c:v>7.6384285714285705</c:v>
                </c:pt>
                <c:pt idx="6">
                  <c:v>8.1720000000000024</c:v>
                </c:pt>
                <c:pt idx="7">
                  <c:v>7.8468571428571456</c:v>
                </c:pt>
                <c:pt idx="8">
                  <c:v>7.9425714285714291</c:v>
                </c:pt>
                <c:pt idx="9">
                  <c:v>7.8018571428571448</c:v>
                </c:pt>
                <c:pt idx="10">
                  <c:v>7.9962857142857162</c:v>
                </c:pt>
                <c:pt idx="11">
                  <c:v>7.8442857142857134</c:v>
                </c:pt>
                <c:pt idx="12">
                  <c:v>7.764000000000002</c:v>
                </c:pt>
                <c:pt idx="13">
                  <c:v>7.6429999999999998</c:v>
                </c:pt>
                <c:pt idx="14">
                  <c:v>7.8658571428571467</c:v>
                </c:pt>
                <c:pt idx="15">
                  <c:v>7.9724285714285736</c:v>
                </c:pt>
                <c:pt idx="16">
                  <c:v>7.8829999999999991</c:v>
                </c:pt>
                <c:pt idx="17">
                  <c:v>7.6467142857142871</c:v>
                </c:pt>
                <c:pt idx="18">
                  <c:v>7.6118571428571453</c:v>
                </c:pt>
                <c:pt idx="19">
                  <c:v>7.8460000000000019</c:v>
                </c:pt>
                <c:pt idx="20">
                  <c:v>7.7932857142857168</c:v>
                </c:pt>
                <c:pt idx="21">
                  <c:v>7.9404285714285718</c:v>
                </c:pt>
                <c:pt idx="22">
                  <c:v>7.7928571428571427</c:v>
                </c:pt>
                <c:pt idx="23">
                  <c:v>8.0482857142857167</c:v>
                </c:pt>
                <c:pt idx="24">
                  <c:v>8.160857142857143</c:v>
                </c:pt>
                <c:pt idx="25">
                  <c:v>7.7350000000000021</c:v>
                </c:pt>
                <c:pt idx="26">
                  <c:v>7.6942857142857175</c:v>
                </c:pt>
                <c:pt idx="27">
                  <c:v>7.9157142857142846</c:v>
                </c:pt>
                <c:pt idx="28">
                  <c:v>7.5188571428571436</c:v>
                </c:pt>
                <c:pt idx="29">
                  <c:v>7.7122857142857164</c:v>
                </c:pt>
                <c:pt idx="30">
                  <c:v>7.8327142857142871</c:v>
                </c:pt>
                <c:pt idx="31">
                  <c:v>7.7894285714285729</c:v>
                </c:pt>
                <c:pt idx="32">
                  <c:v>7.6868571428571455</c:v>
                </c:pt>
                <c:pt idx="33">
                  <c:v>7.8121428571428604</c:v>
                </c:pt>
                <c:pt idx="34">
                  <c:v>7.7007142857142838</c:v>
                </c:pt>
                <c:pt idx="35">
                  <c:v>7.8627142857142855</c:v>
                </c:pt>
                <c:pt idx="36">
                  <c:v>7.6891428571428593</c:v>
                </c:pt>
                <c:pt idx="37">
                  <c:v>7.9422857142857133</c:v>
                </c:pt>
                <c:pt idx="38">
                  <c:v>7.7831428571428596</c:v>
                </c:pt>
                <c:pt idx="39">
                  <c:v>7.717714285714286</c:v>
                </c:pt>
                <c:pt idx="40">
                  <c:v>7.7302857142857144</c:v>
                </c:pt>
                <c:pt idx="41">
                  <c:v>7.7744285714285724</c:v>
                </c:pt>
                <c:pt idx="42">
                  <c:v>7.754333333333336</c:v>
                </c:pt>
                <c:pt idx="43">
                  <c:v>7.5517142857142829</c:v>
                </c:pt>
                <c:pt idx="44">
                  <c:v>7.7885714285714247</c:v>
                </c:pt>
                <c:pt idx="45">
                  <c:v>7.5257142857142867</c:v>
                </c:pt>
                <c:pt idx="46">
                  <c:v>7.7530000000000001</c:v>
                </c:pt>
                <c:pt idx="47">
                  <c:v>7.7652857142857146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D8-4FA4-90B0-B50323037EFF}"/>
            </c:ext>
          </c:extLst>
        </c:ser>
        <c:ser>
          <c:idx val="5"/>
          <c:order val="5"/>
          <c:tx>
            <c:strRef>
              <c:f>'C031JI_1_A'!$J$4:$J$5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'C031JI_1_A'!$A$6:$D$55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'C031JI_1_A'!$J$6:$J$55</c:f>
              <c:numCache>
                <c:formatCode>0.00_ </c:formatCode>
                <c:ptCount val="48"/>
                <c:pt idx="0">
                  <c:v>7.8577142857142839</c:v>
                </c:pt>
                <c:pt idx="1">
                  <c:v>7.966000000000002</c:v>
                </c:pt>
                <c:pt idx="2">
                  <c:v>8.0452857142857148</c:v>
                </c:pt>
                <c:pt idx="3">
                  <c:v>7.7875714285714297</c:v>
                </c:pt>
                <c:pt idx="4">
                  <c:v>7.9437142857142833</c:v>
                </c:pt>
                <c:pt idx="5">
                  <c:v>7.7469999999999999</c:v>
                </c:pt>
                <c:pt idx="6">
                  <c:v>8.271571428571427</c:v>
                </c:pt>
                <c:pt idx="7">
                  <c:v>7.9702857142857155</c:v>
                </c:pt>
                <c:pt idx="8">
                  <c:v>8.0118571428571421</c:v>
                </c:pt>
                <c:pt idx="9">
                  <c:v>7.8434285714285696</c:v>
                </c:pt>
                <c:pt idx="10">
                  <c:v>8.0122857142857153</c:v>
                </c:pt>
                <c:pt idx="11">
                  <c:v>7.9064285714285685</c:v>
                </c:pt>
                <c:pt idx="12">
                  <c:v>7.8292857142857173</c:v>
                </c:pt>
                <c:pt idx="13">
                  <c:v>7.7546666666666688</c:v>
                </c:pt>
                <c:pt idx="14">
                  <c:v>7.9132857142857134</c:v>
                </c:pt>
                <c:pt idx="15">
                  <c:v>8.0295714285714332</c:v>
                </c:pt>
                <c:pt idx="16">
                  <c:v>8.001000000000003</c:v>
                </c:pt>
                <c:pt idx="17">
                  <c:v>7.7771428571428549</c:v>
                </c:pt>
                <c:pt idx="18">
                  <c:v>7.7787142857142859</c:v>
                </c:pt>
                <c:pt idx="19">
                  <c:v>7.8140000000000018</c:v>
                </c:pt>
                <c:pt idx="20">
                  <c:v>7.90985714285714</c:v>
                </c:pt>
                <c:pt idx="21">
                  <c:v>7.8704285714285671</c:v>
                </c:pt>
                <c:pt idx="22">
                  <c:v>7.7775714285714299</c:v>
                </c:pt>
                <c:pt idx="23">
                  <c:v>7.9079999999999995</c:v>
                </c:pt>
                <c:pt idx="24">
                  <c:v>8.1324285714285764</c:v>
                </c:pt>
                <c:pt idx="25">
                  <c:v>7.7617142857142802</c:v>
                </c:pt>
                <c:pt idx="26">
                  <c:v>7.6204285714285724</c:v>
                </c:pt>
                <c:pt idx="27">
                  <c:v>7.9241428571428516</c:v>
                </c:pt>
                <c:pt idx="28">
                  <c:v>7.5848571428571416</c:v>
                </c:pt>
                <c:pt idx="29">
                  <c:v>7.9302857142857146</c:v>
                </c:pt>
                <c:pt idx="30">
                  <c:v>7.9410000000000016</c:v>
                </c:pt>
                <c:pt idx="31">
                  <c:v>7.9164285714285691</c:v>
                </c:pt>
                <c:pt idx="32">
                  <c:v>7.8290000000000015</c:v>
                </c:pt>
                <c:pt idx="33">
                  <c:v>7.9045714285714297</c:v>
                </c:pt>
                <c:pt idx="34">
                  <c:v>7.7765714285714287</c:v>
                </c:pt>
                <c:pt idx="35">
                  <c:v>7.9952857142857141</c:v>
                </c:pt>
                <c:pt idx="36">
                  <c:v>7.7437142857142867</c:v>
                </c:pt>
                <c:pt idx="37">
                  <c:v>7.9285714285714306</c:v>
                </c:pt>
                <c:pt idx="38">
                  <c:v>7.8188571428571434</c:v>
                </c:pt>
                <c:pt idx="39">
                  <c:v>7.787285714285713</c:v>
                </c:pt>
                <c:pt idx="40">
                  <c:v>7.8918571428571482</c:v>
                </c:pt>
                <c:pt idx="41">
                  <c:v>7.8574285714285725</c:v>
                </c:pt>
                <c:pt idx="42">
                  <c:v>7.8576666666666677</c:v>
                </c:pt>
                <c:pt idx="43">
                  <c:v>7.6559999999999979</c:v>
                </c:pt>
                <c:pt idx="44">
                  <c:v>7.8890000000000002</c:v>
                </c:pt>
                <c:pt idx="45">
                  <c:v>7.6579999999999995</c:v>
                </c:pt>
                <c:pt idx="46">
                  <c:v>7.7581428571428566</c:v>
                </c:pt>
                <c:pt idx="47">
                  <c:v>7.8920000000000003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D8-4FA4-90B0-B50323037EFF}"/>
            </c:ext>
          </c:extLst>
        </c:ser>
        <c:ser>
          <c:idx val="6"/>
          <c:order val="6"/>
          <c:tx>
            <c:strRef>
              <c:f>'C031JI_1_A'!$K$4:$K$5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'C031JI_1_A'!$A$6:$D$55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'C031JI_1_A'!$K$6:$K$55</c:f>
              <c:numCache>
                <c:formatCode>0.00_ </c:formatCode>
                <c:ptCount val="48"/>
                <c:pt idx="0">
                  <c:v>7.8995714285714289</c:v>
                </c:pt>
                <c:pt idx="1">
                  <c:v>8.0271428571428611</c:v>
                </c:pt>
                <c:pt idx="2">
                  <c:v>8.0967142857142882</c:v>
                </c:pt>
                <c:pt idx="3">
                  <c:v>7.8412857142857142</c:v>
                </c:pt>
                <c:pt idx="4">
                  <c:v>7.9447142857142836</c:v>
                </c:pt>
                <c:pt idx="5">
                  <c:v>7.7611428571428531</c:v>
                </c:pt>
                <c:pt idx="6">
                  <c:v>8.2841428571428519</c:v>
                </c:pt>
                <c:pt idx="7">
                  <c:v>8.0530000000000026</c:v>
                </c:pt>
                <c:pt idx="8">
                  <c:v>8.0618571428571428</c:v>
                </c:pt>
                <c:pt idx="9">
                  <c:v>7.8348571428571434</c:v>
                </c:pt>
                <c:pt idx="10">
                  <c:v>8.0525714285714241</c:v>
                </c:pt>
                <c:pt idx="11">
                  <c:v>7.9961428571428605</c:v>
                </c:pt>
                <c:pt idx="12">
                  <c:v>7.8665714285714285</c:v>
                </c:pt>
                <c:pt idx="13">
                  <c:v>7.7326666666666659</c:v>
                </c:pt>
                <c:pt idx="14">
                  <c:v>7.9267142857142856</c:v>
                </c:pt>
                <c:pt idx="15">
                  <c:v>8.0331428571428596</c:v>
                </c:pt>
                <c:pt idx="16">
                  <c:v>7.9894285714285731</c:v>
                </c:pt>
                <c:pt idx="17">
                  <c:v>7.7639999999999967</c:v>
                </c:pt>
                <c:pt idx="18">
                  <c:v>7.787857142857141</c:v>
                </c:pt>
                <c:pt idx="19">
                  <c:v>7.9158571428571394</c:v>
                </c:pt>
                <c:pt idx="20">
                  <c:v>7.9165714285714266</c:v>
                </c:pt>
                <c:pt idx="21">
                  <c:v>7.9130000000000029</c:v>
                </c:pt>
                <c:pt idx="22">
                  <c:v>7.9145714285714268</c:v>
                </c:pt>
                <c:pt idx="23">
                  <c:v>8.0552857142857164</c:v>
                </c:pt>
                <c:pt idx="24">
                  <c:v>8.2957142857142809</c:v>
                </c:pt>
                <c:pt idx="25">
                  <c:v>7.8522857142857188</c:v>
                </c:pt>
                <c:pt idx="26">
                  <c:v>7.7167142857142883</c:v>
                </c:pt>
                <c:pt idx="27">
                  <c:v>7.9575714285714279</c:v>
                </c:pt>
                <c:pt idx="28">
                  <c:v>7.6488571428571408</c:v>
                </c:pt>
                <c:pt idx="29">
                  <c:v>7.9031428571428579</c:v>
                </c:pt>
                <c:pt idx="30">
                  <c:v>7.9555714285714298</c:v>
                </c:pt>
                <c:pt idx="31">
                  <c:v>7.9038571428571442</c:v>
                </c:pt>
                <c:pt idx="32">
                  <c:v>7.8271428571428601</c:v>
                </c:pt>
                <c:pt idx="33">
                  <c:v>7.9437142857142868</c:v>
                </c:pt>
                <c:pt idx="34">
                  <c:v>7.7714285714285696</c:v>
                </c:pt>
                <c:pt idx="35">
                  <c:v>7.9921428571428565</c:v>
                </c:pt>
                <c:pt idx="36">
                  <c:v>7.7327142857142848</c:v>
                </c:pt>
                <c:pt idx="37">
                  <c:v>7.9904285714285752</c:v>
                </c:pt>
                <c:pt idx="38">
                  <c:v>7.8082857142857147</c:v>
                </c:pt>
                <c:pt idx="39">
                  <c:v>7.7882857142857116</c:v>
                </c:pt>
                <c:pt idx="40">
                  <c:v>7.8345714285714276</c:v>
                </c:pt>
                <c:pt idx="41">
                  <c:v>7.8167142857142871</c:v>
                </c:pt>
                <c:pt idx="42">
                  <c:v>7.8216666666666699</c:v>
                </c:pt>
                <c:pt idx="43">
                  <c:v>7.6581428571428578</c:v>
                </c:pt>
                <c:pt idx="44">
                  <c:v>7.8699999999999966</c:v>
                </c:pt>
                <c:pt idx="45">
                  <c:v>7.6305714285714288</c:v>
                </c:pt>
                <c:pt idx="46">
                  <c:v>7.8015714285714273</c:v>
                </c:pt>
                <c:pt idx="47">
                  <c:v>7.8781428571428593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D8-4FA4-90B0-B50323037EFF}"/>
            </c:ext>
          </c:extLst>
        </c:ser>
        <c:ser>
          <c:idx val="7"/>
          <c:order val="7"/>
          <c:tx>
            <c:strRef>
              <c:f>'C031JI_1_A'!$L$4:$L$5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'C031JI_1_A'!$A$6:$D$55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'C031JI_1_A'!$L$6:$L$55</c:f>
              <c:numCache>
                <c:formatCode>0.00_ </c:formatCode>
                <c:ptCount val="48"/>
                <c:pt idx="0">
                  <c:v>7.8160000000000016</c:v>
                </c:pt>
                <c:pt idx="1">
                  <c:v>7.9968571428571424</c:v>
                </c:pt>
                <c:pt idx="2">
                  <c:v>8.0054285714285705</c:v>
                </c:pt>
                <c:pt idx="3">
                  <c:v>7.8051428571428572</c:v>
                </c:pt>
                <c:pt idx="4">
                  <c:v>7.9028571428571439</c:v>
                </c:pt>
                <c:pt idx="5">
                  <c:v>7.6651428571428584</c:v>
                </c:pt>
                <c:pt idx="6">
                  <c:v>8.2067142857142876</c:v>
                </c:pt>
                <c:pt idx="7">
                  <c:v>7.9695714285714283</c:v>
                </c:pt>
                <c:pt idx="8">
                  <c:v>8.0292857142857166</c:v>
                </c:pt>
                <c:pt idx="9">
                  <c:v>7.7811428571428545</c:v>
                </c:pt>
                <c:pt idx="10">
                  <c:v>8.0001428571428566</c:v>
                </c:pt>
                <c:pt idx="11">
                  <c:v>7.9062857142857164</c:v>
                </c:pt>
                <c:pt idx="12">
                  <c:v>7.8195714285714306</c:v>
                </c:pt>
                <c:pt idx="13">
                  <c:v>7.6531666666666673</c:v>
                </c:pt>
                <c:pt idx="14">
                  <c:v>7.8647142857142889</c:v>
                </c:pt>
                <c:pt idx="15">
                  <c:v>7.9508571428571422</c:v>
                </c:pt>
                <c:pt idx="16">
                  <c:v>7.9151428571428566</c:v>
                </c:pt>
                <c:pt idx="17">
                  <c:v>7.653000000000004</c:v>
                </c:pt>
                <c:pt idx="18">
                  <c:v>7.6904285714285718</c:v>
                </c:pt>
                <c:pt idx="19">
                  <c:v>7.8498571428571413</c:v>
                </c:pt>
                <c:pt idx="20">
                  <c:v>7.7814285714285703</c:v>
                </c:pt>
                <c:pt idx="21">
                  <c:v>7.9132857142857169</c:v>
                </c:pt>
                <c:pt idx="22">
                  <c:v>7.8717142857142868</c:v>
                </c:pt>
                <c:pt idx="23">
                  <c:v>8.1364285714285689</c:v>
                </c:pt>
                <c:pt idx="24">
                  <c:v>8.2365714285714287</c:v>
                </c:pt>
                <c:pt idx="25">
                  <c:v>7.7704285714285719</c:v>
                </c:pt>
                <c:pt idx="26">
                  <c:v>7.6984285714285683</c:v>
                </c:pt>
                <c:pt idx="27">
                  <c:v>7.9277142857142815</c:v>
                </c:pt>
                <c:pt idx="28">
                  <c:v>7.6221428571428582</c:v>
                </c:pt>
                <c:pt idx="29">
                  <c:v>7.8285714285714265</c:v>
                </c:pt>
                <c:pt idx="30">
                  <c:v>7.8315714285714275</c:v>
                </c:pt>
                <c:pt idx="31">
                  <c:v>7.8891428571428577</c:v>
                </c:pt>
                <c:pt idx="32">
                  <c:v>7.7954285714285687</c:v>
                </c:pt>
                <c:pt idx="33">
                  <c:v>7.9080000000000013</c:v>
                </c:pt>
                <c:pt idx="34">
                  <c:v>7.6811428571428584</c:v>
                </c:pt>
                <c:pt idx="35">
                  <c:v>7.9687142857142881</c:v>
                </c:pt>
                <c:pt idx="36">
                  <c:v>7.7358571428571441</c:v>
                </c:pt>
                <c:pt idx="37">
                  <c:v>7.98171428571428</c:v>
                </c:pt>
                <c:pt idx="38">
                  <c:v>7.7865714285714276</c:v>
                </c:pt>
                <c:pt idx="39">
                  <c:v>7.7021428571428601</c:v>
                </c:pt>
                <c:pt idx="40">
                  <c:v>7.7684285714285739</c:v>
                </c:pt>
                <c:pt idx="41">
                  <c:v>7.8312857142857153</c:v>
                </c:pt>
                <c:pt idx="42">
                  <c:v>7.800333333333338</c:v>
                </c:pt>
                <c:pt idx="43">
                  <c:v>7.6239999999999979</c:v>
                </c:pt>
                <c:pt idx="44">
                  <c:v>7.84585714285714</c:v>
                </c:pt>
                <c:pt idx="45">
                  <c:v>7.5911428571428585</c:v>
                </c:pt>
                <c:pt idx="46">
                  <c:v>7.7797142857142845</c:v>
                </c:pt>
                <c:pt idx="47">
                  <c:v>7.8574285714285708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D8-4FA4-90B0-B50323037E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Chamber_1025.xlsm]C031JI_Range_1A!樞紐分析表1</c:name>
    <c:fmtId val="10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'C031JI_Range_1A'!$E$4:$E$5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multiLvlStrRef>
              <c:f>'C031JI_Range_1A'!$A$6:$D$54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'C031JI_Range_1A'!$E$6:$E$54</c:f>
              <c:numCache>
                <c:formatCode>0.00_ </c:formatCode>
                <c:ptCount val="48"/>
                <c:pt idx="0">
                  <c:v>0.215857142857143</c:v>
                </c:pt>
                <c:pt idx="1">
                  <c:v>0.21799999999999983</c:v>
                </c:pt>
                <c:pt idx="2">
                  <c:v>0.23728571428571463</c:v>
                </c:pt>
                <c:pt idx="3">
                  <c:v>0.21614285714285714</c:v>
                </c:pt>
                <c:pt idx="4">
                  <c:v>0.18700000000000028</c:v>
                </c:pt>
                <c:pt idx="5">
                  <c:v>0.20842857142857138</c:v>
                </c:pt>
                <c:pt idx="6">
                  <c:v>0.2124285714285708</c:v>
                </c:pt>
                <c:pt idx="7">
                  <c:v>0.24728571428571422</c:v>
                </c:pt>
                <c:pt idx="8">
                  <c:v>0.24428571428571441</c:v>
                </c:pt>
                <c:pt idx="9">
                  <c:v>0.19885714285714304</c:v>
                </c:pt>
                <c:pt idx="10">
                  <c:v>0.24599999999999977</c:v>
                </c:pt>
                <c:pt idx="11">
                  <c:v>0.17542857142857141</c:v>
                </c:pt>
                <c:pt idx="12">
                  <c:v>0.21171428571428574</c:v>
                </c:pt>
                <c:pt idx="13">
                  <c:v>0.21066666666666656</c:v>
                </c:pt>
                <c:pt idx="14">
                  <c:v>0.1970000000000002</c:v>
                </c:pt>
                <c:pt idx="15">
                  <c:v>0.21528571428571436</c:v>
                </c:pt>
                <c:pt idx="16">
                  <c:v>0.26471428571428596</c:v>
                </c:pt>
                <c:pt idx="17">
                  <c:v>0.2031428571428571</c:v>
                </c:pt>
                <c:pt idx="18">
                  <c:v>0.19771428571428565</c:v>
                </c:pt>
                <c:pt idx="19">
                  <c:v>0.17800000000000019</c:v>
                </c:pt>
                <c:pt idx="20">
                  <c:v>0.20985714285714266</c:v>
                </c:pt>
                <c:pt idx="21">
                  <c:v>0.11771428571428595</c:v>
                </c:pt>
                <c:pt idx="22">
                  <c:v>0.29514285714285698</c:v>
                </c:pt>
                <c:pt idx="23">
                  <c:v>0.3049999999999996</c:v>
                </c:pt>
                <c:pt idx="24">
                  <c:v>0.32942857142857157</c:v>
                </c:pt>
                <c:pt idx="25">
                  <c:v>0.27257142857142852</c:v>
                </c:pt>
                <c:pt idx="26">
                  <c:v>0.15814285714285742</c:v>
                </c:pt>
                <c:pt idx="27">
                  <c:v>0.21714285714285694</c:v>
                </c:pt>
                <c:pt idx="28">
                  <c:v>0.23642857142857107</c:v>
                </c:pt>
                <c:pt idx="29">
                  <c:v>0.23399999999999985</c:v>
                </c:pt>
                <c:pt idx="30">
                  <c:v>0.2061428571428571</c:v>
                </c:pt>
                <c:pt idx="31">
                  <c:v>0.2462857142857143</c:v>
                </c:pt>
                <c:pt idx="32">
                  <c:v>0.22471428571428578</c:v>
                </c:pt>
                <c:pt idx="33">
                  <c:v>0.25014285714285711</c:v>
                </c:pt>
                <c:pt idx="34">
                  <c:v>0.18485714285714291</c:v>
                </c:pt>
                <c:pt idx="35">
                  <c:v>0.21714285714285722</c:v>
                </c:pt>
                <c:pt idx="36">
                  <c:v>0.21314285714285727</c:v>
                </c:pt>
                <c:pt idx="37">
                  <c:v>0.22342857142857156</c:v>
                </c:pt>
                <c:pt idx="38">
                  <c:v>0.19485714285714298</c:v>
                </c:pt>
                <c:pt idx="39">
                  <c:v>0.22728571428571445</c:v>
                </c:pt>
                <c:pt idx="40">
                  <c:v>0.23100000000000012</c:v>
                </c:pt>
                <c:pt idx="41">
                  <c:v>0.19371428571428581</c:v>
                </c:pt>
                <c:pt idx="42">
                  <c:v>0.18400000000000002</c:v>
                </c:pt>
                <c:pt idx="43">
                  <c:v>0.1467142857142856</c:v>
                </c:pt>
                <c:pt idx="44">
                  <c:v>0.18799999999999986</c:v>
                </c:pt>
                <c:pt idx="45">
                  <c:v>0.21228571428571424</c:v>
                </c:pt>
                <c:pt idx="46">
                  <c:v>0.16014285714285759</c:v>
                </c:pt>
                <c:pt idx="47">
                  <c:v>0.20871428571428602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A-4D46-9F42-4B331F0DDE84}"/>
            </c:ext>
          </c:extLst>
        </c:ser>
        <c:ser>
          <c:idx val="1"/>
          <c:order val="1"/>
          <c:tx>
            <c:strRef>
              <c:f>'C031JI_Range_1A'!$F$4:$F$5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'C031JI_Range_1A'!$A$6:$D$54</c:f>
              <c:multiLvlStrCache>
                <c:ptCount val="48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  <c:pt idx="23">
                    <c:v>A</c:v>
                  </c:pt>
                  <c:pt idx="24">
                    <c:v>A</c:v>
                  </c:pt>
                  <c:pt idx="25">
                    <c:v>A</c:v>
                  </c:pt>
                  <c:pt idx="26">
                    <c:v>A</c:v>
                  </c:pt>
                  <c:pt idx="27">
                    <c:v>A</c:v>
                  </c:pt>
                  <c:pt idx="28">
                    <c:v>A</c:v>
                  </c:pt>
                  <c:pt idx="29">
                    <c:v>A</c:v>
                  </c:pt>
                  <c:pt idx="30">
                    <c:v>A</c:v>
                  </c:pt>
                  <c:pt idx="31">
                    <c:v>A</c:v>
                  </c:pt>
                  <c:pt idx="32">
                    <c:v>A</c:v>
                  </c:pt>
                  <c:pt idx="33">
                    <c:v>A</c:v>
                  </c:pt>
                  <c:pt idx="34">
                    <c:v>A</c:v>
                  </c:pt>
                  <c:pt idx="35">
                    <c:v>A</c:v>
                  </c:pt>
                  <c:pt idx="36">
                    <c:v>A</c:v>
                  </c:pt>
                  <c:pt idx="37">
                    <c:v>A</c:v>
                  </c:pt>
                  <c:pt idx="38">
                    <c:v>A</c:v>
                  </c:pt>
                  <c:pt idx="39">
                    <c:v>A</c:v>
                  </c:pt>
                  <c:pt idx="40">
                    <c:v>A</c:v>
                  </c:pt>
                  <c:pt idx="41">
                    <c:v>A</c:v>
                  </c:pt>
                  <c:pt idx="42">
                    <c:v>A</c:v>
                  </c:pt>
                  <c:pt idx="43">
                    <c:v>A</c:v>
                  </c:pt>
                  <c:pt idx="44">
                    <c:v>A</c:v>
                  </c:pt>
                  <c:pt idx="45">
                    <c:v>A</c:v>
                  </c:pt>
                  <c:pt idx="46">
                    <c:v>A</c:v>
                  </c:pt>
                  <c:pt idx="47">
                    <c:v>A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'C031JI_Range_1A'!$F$6:$F$54</c:f>
              <c:numCache>
                <c:formatCode>0.00_ </c:formatCode>
                <c:ptCount val="48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BA-4D46-9F42-4B331F0DDE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Chamber_1025.xlsm]C031JI_1_B!樞紐分析表2</c:name>
    <c:fmtId val="9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'C031JI_1_B'!$E$4:$E$5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'C031JI_1_B'!$E$6:$E$55</c:f>
              <c:numCache>
                <c:formatCode>0.00_ </c:formatCode>
                <c:ptCount val="48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D8-48E9-A570-F7A4267CA131}"/>
            </c:ext>
          </c:extLst>
        </c:ser>
        <c:ser>
          <c:idx val="1"/>
          <c:order val="1"/>
          <c:tx>
            <c:strRef>
              <c:f>'C031JI_1_B'!$F$4:$F$5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'C031JI_1_B'!$F$6:$F$55</c:f>
              <c:numCache>
                <c:formatCode>0.00_ </c:formatCode>
                <c:ptCount val="48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  <c:pt idx="44">
                  <c:v>7.5</c:v>
                </c:pt>
                <c:pt idx="45">
                  <c:v>7.5</c:v>
                </c:pt>
                <c:pt idx="46">
                  <c:v>7.5</c:v>
                </c:pt>
                <c:pt idx="47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D8-48E9-A570-F7A4267CA131}"/>
            </c:ext>
          </c:extLst>
        </c:ser>
        <c:ser>
          <c:idx val="2"/>
          <c:order val="2"/>
          <c:tx>
            <c:strRef>
              <c:f>'C031JI_1_B'!$G$4:$G$5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'C031JI_1_B'!$G$6:$G$55</c:f>
              <c:numCache>
                <c:formatCode>0.00_ </c:formatCode>
                <c:ptCount val="4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D8-48E9-A570-F7A4267CA131}"/>
            </c:ext>
          </c:extLst>
        </c:ser>
        <c:ser>
          <c:idx val="3"/>
          <c:order val="3"/>
          <c:tx>
            <c:strRef>
              <c:f>'C031JI_1_B'!$H$4:$H$5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'C031JI_1_B'!$H$6:$H$55</c:f>
              <c:numCache>
                <c:formatCode>0.00_ </c:formatCode>
                <c:ptCount val="48"/>
                <c:pt idx="0">
                  <c:v>7.7908333333333273</c:v>
                </c:pt>
                <c:pt idx="1">
                  <c:v>7.8615000000000022</c:v>
                </c:pt>
                <c:pt idx="2">
                  <c:v>8.1015000000000015</c:v>
                </c:pt>
                <c:pt idx="3">
                  <c:v>7.7044999999999995</c:v>
                </c:pt>
                <c:pt idx="4">
                  <c:v>7.90133333333333</c:v>
                </c:pt>
                <c:pt idx="5">
                  <c:v>7.6370000000000031</c:v>
                </c:pt>
                <c:pt idx="6">
                  <c:v>8.1728333333333349</c:v>
                </c:pt>
                <c:pt idx="7">
                  <c:v>7.8871666666666673</c:v>
                </c:pt>
                <c:pt idx="8">
                  <c:v>7.9438333333333357</c:v>
                </c:pt>
                <c:pt idx="9">
                  <c:v>7.7821666666666669</c:v>
                </c:pt>
                <c:pt idx="10">
                  <c:v>7.9325000000000019</c:v>
                </c:pt>
                <c:pt idx="11">
                  <c:v>7.6243333333333316</c:v>
                </c:pt>
                <c:pt idx="12">
                  <c:v>7.6981666666666646</c:v>
                </c:pt>
                <c:pt idx="13">
                  <c:v>7.5388333333333302</c:v>
                </c:pt>
                <c:pt idx="14">
                  <c:v>7.735666666666666</c:v>
                </c:pt>
                <c:pt idx="15">
                  <c:v>7.7792000000000039</c:v>
                </c:pt>
                <c:pt idx="16">
                  <c:v>7.694200000000003</c:v>
                </c:pt>
                <c:pt idx="17">
                  <c:v>7.7121666666666666</c:v>
                </c:pt>
                <c:pt idx="18">
                  <c:v>7.7625000000000011</c:v>
                </c:pt>
                <c:pt idx="19">
                  <c:v>7.6181666666666636</c:v>
                </c:pt>
                <c:pt idx="20">
                  <c:v>7.8420000000000014</c:v>
                </c:pt>
                <c:pt idx="21">
                  <c:v>7.8225000000000007</c:v>
                </c:pt>
                <c:pt idx="22">
                  <c:v>7.7286666666666637</c:v>
                </c:pt>
                <c:pt idx="23">
                  <c:v>8.0130000000000017</c:v>
                </c:pt>
                <c:pt idx="24">
                  <c:v>8.1713333333333296</c:v>
                </c:pt>
                <c:pt idx="25">
                  <c:v>7.7616666666666658</c:v>
                </c:pt>
                <c:pt idx="26">
                  <c:v>7.6148333333333333</c:v>
                </c:pt>
                <c:pt idx="27">
                  <c:v>7.7638333333333325</c:v>
                </c:pt>
                <c:pt idx="28">
                  <c:v>7.4356666666666662</c:v>
                </c:pt>
                <c:pt idx="29">
                  <c:v>7.6368333333333318</c:v>
                </c:pt>
                <c:pt idx="30">
                  <c:v>7.6954999999999982</c:v>
                </c:pt>
                <c:pt idx="31">
                  <c:v>7.6375000000000011</c:v>
                </c:pt>
                <c:pt idx="32">
                  <c:v>7.5176666666666669</c:v>
                </c:pt>
                <c:pt idx="33">
                  <c:v>7.5618333333333343</c:v>
                </c:pt>
                <c:pt idx="34">
                  <c:v>7.5544999999999982</c:v>
                </c:pt>
                <c:pt idx="35">
                  <c:v>7.7870000000000017</c:v>
                </c:pt>
                <c:pt idx="36">
                  <c:v>7.5229999999999988</c:v>
                </c:pt>
                <c:pt idx="37">
                  <c:v>7.8023999999999951</c:v>
                </c:pt>
                <c:pt idx="38">
                  <c:v>7.7426666666666666</c:v>
                </c:pt>
                <c:pt idx="39">
                  <c:v>7.6136666666666635</c:v>
                </c:pt>
                <c:pt idx="40">
                  <c:v>7.8770000000000033</c:v>
                </c:pt>
                <c:pt idx="41">
                  <c:v>8.0030000000000037</c:v>
                </c:pt>
                <c:pt idx="42">
                  <c:v>7.9958000000000018</c:v>
                </c:pt>
                <c:pt idx="43">
                  <c:v>7.7791666666666641</c:v>
                </c:pt>
                <c:pt idx="44">
                  <c:v>8.0483333333333356</c:v>
                </c:pt>
                <c:pt idx="45">
                  <c:v>7.7432000000000043</c:v>
                </c:pt>
                <c:pt idx="46">
                  <c:v>7.9170000000000007</c:v>
                </c:pt>
                <c:pt idx="47">
                  <c:v>7.8734999999999991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D8-48E9-A570-F7A4267CA131}"/>
            </c:ext>
          </c:extLst>
        </c:ser>
        <c:ser>
          <c:idx val="4"/>
          <c:order val="4"/>
          <c:tx>
            <c:strRef>
              <c:f>'C031JI_1_B'!$I$4:$I$5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'C031JI_1_B'!$I$6:$I$55</c:f>
              <c:numCache>
                <c:formatCode>0.00_ </c:formatCode>
                <c:ptCount val="48"/>
                <c:pt idx="0">
                  <c:v>7.9575000000000014</c:v>
                </c:pt>
                <c:pt idx="1">
                  <c:v>8.0236666666666689</c:v>
                </c:pt>
                <c:pt idx="2">
                  <c:v>8.251833333333332</c:v>
                </c:pt>
                <c:pt idx="3">
                  <c:v>7.8463333333333312</c:v>
                </c:pt>
                <c:pt idx="4">
                  <c:v>8.0729999999999986</c:v>
                </c:pt>
                <c:pt idx="5">
                  <c:v>7.8268333333333322</c:v>
                </c:pt>
                <c:pt idx="6">
                  <c:v>8.3898333333333337</c:v>
                </c:pt>
                <c:pt idx="7">
                  <c:v>8.0359999999999978</c:v>
                </c:pt>
                <c:pt idx="8">
                  <c:v>8.1496666666666702</c:v>
                </c:pt>
                <c:pt idx="9">
                  <c:v>8.0005000000000006</c:v>
                </c:pt>
                <c:pt idx="10">
                  <c:v>8.1958333333333382</c:v>
                </c:pt>
                <c:pt idx="11">
                  <c:v>7.6028333333333329</c:v>
                </c:pt>
                <c:pt idx="12">
                  <c:v>7.7570000000000023</c:v>
                </c:pt>
                <c:pt idx="13">
                  <c:v>7.6176666666666701</c:v>
                </c:pt>
                <c:pt idx="14">
                  <c:v>7.8165000000000013</c:v>
                </c:pt>
                <c:pt idx="15">
                  <c:v>7.8826000000000001</c:v>
                </c:pt>
                <c:pt idx="16">
                  <c:v>7.7496000000000027</c:v>
                </c:pt>
                <c:pt idx="17">
                  <c:v>7.8020000000000023</c:v>
                </c:pt>
                <c:pt idx="18">
                  <c:v>7.8510000000000053</c:v>
                </c:pt>
                <c:pt idx="19">
                  <c:v>7.5954999999999986</c:v>
                </c:pt>
                <c:pt idx="20">
                  <c:v>7.9623333333333308</c:v>
                </c:pt>
                <c:pt idx="21">
                  <c:v>7.9081666666666628</c:v>
                </c:pt>
                <c:pt idx="22">
                  <c:v>7.8861666666666697</c:v>
                </c:pt>
                <c:pt idx="23">
                  <c:v>8.1690000000000023</c:v>
                </c:pt>
                <c:pt idx="24">
                  <c:v>8.3663333333333334</c:v>
                </c:pt>
                <c:pt idx="25">
                  <c:v>7.9673333333333352</c:v>
                </c:pt>
                <c:pt idx="26">
                  <c:v>7.6318333333333328</c:v>
                </c:pt>
                <c:pt idx="27">
                  <c:v>7.8844999999999974</c:v>
                </c:pt>
                <c:pt idx="28">
                  <c:v>7.5659999999999981</c:v>
                </c:pt>
                <c:pt idx="29">
                  <c:v>7.7033333333333323</c:v>
                </c:pt>
                <c:pt idx="30">
                  <c:v>7.8283333333333305</c:v>
                </c:pt>
                <c:pt idx="31">
                  <c:v>7.6851666666666718</c:v>
                </c:pt>
                <c:pt idx="32">
                  <c:v>7.5836666666666641</c:v>
                </c:pt>
                <c:pt idx="33">
                  <c:v>7.726666666666671</c:v>
                </c:pt>
                <c:pt idx="34">
                  <c:v>7.7155000000000005</c:v>
                </c:pt>
                <c:pt idx="35">
                  <c:v>7.9621666666666666</c:v>
                </c:pt>
                <c:pt idx="36">
                  <c:v>7.7951666666666686</c:v>
                </c:pt>
                <c:pt idx="37">
                  <c:v>8.0146000000000033</c:v>
                </c:pt>
                <c:pt idx="38">
                  <c:v>7.9463333333333299</c:v>
                </c:pt>
                <c:pt idx="39">
                  <c:v>7.8865000000000016</c:v>
                </c:pt>
                <c:pt idx="40">
                  <c:v>8.0758333333333319</c:v>
                </c:pt>
                <c:pt idx="41">
                  <c:v>8.1415000000000042</c:v>
                </c:pt>
                <c:pt idx="42">
                  <c:v>8.1235999999999997</c:v>
                </c:pt>
                <c:pt idx="43">
                  <c:v>7.8651666666666689</c:v>
                </c:pt>
                <c:pt idx="44">
                  <c:v>8.1583333333333332</c:v>
                </c:pt>
                <c:pt idx="45">
                  <c:v>7.8915999999999995</c:v>
                </c:pt>
                <c:pt idx="46">
                  <c:v>8.1293333333333369</c:v>
                </c:pt>
                <c:pt idx="47">
                  <c:v>8.0086666666666666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D8-48E9-A570-F7A4267CA131}"/>
            </c:ext>
          </c:extLst>
        </c:ser>
        <c:ser>
          <c:idx val="5"/>
          <c:order val="5"/>
          <c:tx>
            <c:strRef>
              <c:f>'C031JI_1_B'!$J$4:$J$5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'C031JI_1_B'!$J$6:$J$55</c:f>
              <c:numCache>
                <c:formatCode>0.00_ </c:formatCode>
                <c:ptCount val="48"/>
                <c:pt idx="0">
                  <c:v>7.8996666666666657</c:v>
                </c:pt>
                <c:pt idx="1">
                  <c:v>7.8801666666666659</c:v>
                </c:pt>
                <c:pt idx="2">
                  <c:v>8.2091666666666629</c:v>
                </c:pt>
                <c:pt idx="3">
                  <c:v>7.7793333333333363</c:v>
                </c:pt>
                <c:pt idx="4">
                  <c:v>8.0201666666666647</c:v>
                </c:pt>
                <c:pt idx="5">
                  <c:v>7.7640000000000002</c:v>
                </c:pt>
                <c:pt idx="6">
                  <c:v>8.2405000000000008</c:v>
                </c:pt>
                <c:pt idx="7">
                  <c:v>8.0068333333333328</c:v>
                </c:pt>
                <c:pt idx="8">
                  <c:v>7.9916666666666645</c:v>
                </c:pt>
                <c:pt idx="9">
                  <c:v>7.8548333333333318</c:v>
                </c:pt>
                <c:pt idx="10">
                  <c:v>8.0013333333333385</c:v>
                </c:pt>
                <c:pt idx="11">
                  <c:v>7.6193333333333317</c:v>
                </c:pt>
                <c:pt idx="12">
                  <c:v>7.7033333333333323</c:v>
                </c:pt>
                <c:pt idx="13">
                  <c:v>7.598833333333336</c:v>
                </c:pt>
                <c:pt idx="14">
                  <c:v>7.7740000000000027</c:v>
                </c:pt>
                <c:pt idx="15">
                  <c:v>7.8232000000000026</c:v>
                </c:pt>
                <c:pt idx="16">
                  <c:v>7.7943999999999969</c:v>
                </c:pt>
                <c:pt idx="17">
                  <c:v>7.8008333333333315</c:v>
                </c:pt>
                <c:pt idx="18">
                  <c:v>7.8880000000000035</c:v>
                </c:pt>
                <c:pt idx="19">
                  <c:v>7.777666666666665</c:v>
                </c:pt>
                <c:pt idx="20">
                  <c:v>7.8846666666666687</c:v>
                </c:pt>
                <c:pt idx="21">
                  <c:v>7.8495000000000017</c:v>
                </c:pt>
                <c:pt idx="22">
                  <c:v>7.8441666666666636</c:v>
                </c:pt>
                <c:pt idx="23">
                  <c:v>8.0850000000000009</c:v>
                </c:pt>
                <c:pt idx="24">
                  <c:v>8.2475000000000005</c:v>
                </c:pt>
                <c:pt idx="25">
                  <c:v>7.9023333333333321</c:v>
                </c:pt>
                <c:pt idx="26">
                  <c:v>7.641499999999998</c:v>
                </c:pt>
                <c:pt idx="27">
                  <c:v>7.8168333333333351</c:v>
                </c:pt>
                <c:pt idx="28">
                  <c:v>7.5413333333333332</c:v>
                </c:pt>
                <c:pt idx="29">
                  <c:v>7.7421666666666686</c:v>
                </c:pt>
                <c:pt idx="30">
                  <c:v>7.7408333333333337</c:v>
                </c:pt>
                <c:pt idx="31">
                  <c:v>7.7166666666666686</c:v>
                </c:pt>
                <c:pt idx="32">
                  <c:v>7.6141666666666667</c:v>
                </c:pt>
                <c:pt idx="33">
                  <c:v>7.6701666666666632</c:v>
                </c:pt>
                <c:pt idx="34">
                  <c:v>7.6390000000000011</c:v>
                </c:pt>
                <c:pt idx="35">
                  <c:v>7.9413333333333309</c:v>
                </c:pt>
                <c:pt idx="36">
                  <c:v>7.4958333333333327</c:v>
                </c:pt>
                <c:pt idx="37">
                  <c:v>7.8352000000000013</c:v>
                </c:pt>
                <c:pt idx="38">
                  <c:v>7.8155000000000001</c:v>
                </c:pt>
                <c:pt idx="39">
                  <c:v>7.7286666666666628</c:v>
                </c:pt>
                <c:pt idx="40">
                  <c:v>7.9966666666666688</c:v>
                </c:pt>
                <c:pt idx="41">
                  <c:v>8.0744999999999951</c:v>
                </c:pt>
                <c:pt idx="42">
                  <c:v>8.025599999999999</c:v>
                </c:pt>
                <c:pt idx="43">
                  <c:v>7.8356666666666648</c:v>
                </c:pt>
                <c:pt idx="44">
                  <c:v>8.1746666666666723</c:v>
                </c:pt>
                <c:pt idx="45">
                  <c:v>7.9263999999999966</c:v>
                </c:pt>
                <c:pt idx="46">
                  <c:v>8.0429999999999957</c:v>
                </c:pt>
                <c:pt idx="47">
                  <c:v>8.0351666666666688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D8-48E9-A570-F7A4267CA131}"/>
            </c:ext>
          </c:extLst>
        </c:ser>
        <c:ser>
          <c:idx val="6"/>
          <c:order val="6"/>
          <c:tx>
            <c:strRef>
              <c:f>'C031JI_1_B'!$K$4:$K$5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'C031JI_1_B'!$K$6:$K$55</c:f>
              <c:numCache>
                <c:formatCode>0.00_ </c:formatCode>
                <c:ptCount val="48"/>
                <c:pt idx="0">
                  <c:v>7.8418333333333319</c:v>
                </c:pt>
                <c:pt idx="1">
                  <c:v>7.9243333333333323</c:v>
                </c:pt>
                <c:pt idx="2">
                  <c:v>8.1906666666666688</c:v>
                </c:pt>
                <c:pt idx="3">
                  <c:v>7.7609999999999966</c:v>
                </c:pt>
                <c:pt idx="4">
                  <c:v>7.9621666666666631</c:v>
                </c:pt>
                <c:pt idx="5">
                  <c:v>7.7121666666666648</c:v>
                </c:pt>
                <c:pt idx="6">
                  <c:v>8.2841666666666658</c:v>
                </c:pt>
                <c:pt idx="7">
                  <c:v>8.0075000000000021</c:v>
                </c:pt>
                <c:pt idx="8">
                  <c:v>8.0815000000000019</c:v>
                </c:pt>
                <c:pt idx="9">
                  <c:v>7.8776666666666664</c:v>
                </c:pt>
                <c:pt idx="10">
                  <c:v>8.131333333333334</c:v>
                </c:pt>
                <c:pt idx="11">
                  <c:v>7.6209999999999969</c:v>
                </c:pt>
                <c:pt idx="12">
                  <c:v>7.7505000000000006</c:v>
                </c:pt>
                <c:pt idx="13">
                  <c:v>7.5846666666666636</c:v>
                </c:pt>
                <c:pt idx="14">
                  <c:v>7.7831666666666646</c:v>
                </c:pt>
                <c:pt idx="15">
                  <c:v>7.8207999999999984</c:v>
                </c:pt>
                <c:pt idx="16">
                  <c:v>7.7500000000000009</c:v>
                </c:pt>
                <c:pt idx="17">
                  <c:v>7.7868333333333348</c:v>
                </c:pt>
                <c:pt idx="18">
                  <c:v>7.8911666666666687</c:v>
                </c:pt>
                <c:pt idx="19">
                  <c:v>7.7819999999999991</c:v>
                </c:pt>
                <c:pt idx="20">
                  <c:v>7.9403333333333315</c:v>
                </c:pt>
                <c:pt idx="21">
                  <c:v>7.9774999999999983</c:v>
                </c:pt>
                <c:pt idx="22">
                  <c:v>7.8708333333333362</c:v>
                </c:pt>
                <c:pt idx="23">
                  <c:v>8.0953333333333344</c:v>
                </c:pt>
                <c:pt idx="24">
                  <c:v>8.3833333333333293</c:v>
                </c:pt>
                <c:pt idx="25">
                  <c:v>7.9479999999999986</c:v>
                </c:pt>
                <c:pt idx="26">
                  <c:v>7.7538333333333371</c:v>
                </c:pt>
                <c:pt idx="27">
                  <c:v>7.8228333333333309</c:v>
                </c:pt>
                <c:pt idx="28">
                  <c:v>7.546666666666666</c:v>
                </c:pt>
                <c:pt idx="29">
                  <c:v>7.7004999999999999</c:v>
                </c:pt>
                <c:pt idx="30">
                  <c:v>7.7534999999999981</c:v>
                </c:pt>
                <c:pt idx="31">
                  <c:v>7.6656666666666693</c:v>
                </c:pt>
                <c:pt idx="32">
                  <c:v>7.461333333333334</c:v>
                </c:pt>
                <c:pt idx="33">
                  <c:v>7.5206666666666697</c:v>
                </c:pt>
                <c:pt idx="34">
                  <c:v>7.5689999999999982</c:v>
                </c:pt>
                <c:pt idx="35">
                  <c:v>7.7994999999999983</c:v>
                </c:pt>
                <c:pt idx="36">
                  <c:v>7.5045000000000028</c:v>
                </c:pt>
                <c:pt idx="37">
                  <c:v>7.8189999999999991</c:v>
                </c:pt>
                <c:pt idx="38">
                  <c:v>7.7121666666666657</c:v>
                </c:pt>
                <c:pt idx="39">
                  <c:v>7.6758333333333351</c:v>
                </c:pt>
                <c:pt idx="40">
                  <c:v>7.9731666666666694</c:v>
                </c:pt>
                <c:pt idx="41">
                  <c:v>7.9694999999999983</c:v>
                </c:pt>
                <c:pt idx="42">
                  <c:v>8.0309999999999988</c:v>
                </c:pt>
                <c:pt idx="43">
                  <c:v>7.8090000000000019</c:v>
                </c:pt>
                <c:pt idx="44">
                  <c:v>8.0568333333333317</c:v>
                </c:pt>
                <c:pt idx="45">
                  <c:v>7.7645999999999988</c:v>
                </c:pt>
                <c:pt idx="46">
                  <c:v>7.9055000000000035</c:v>
                </c:pt>
                <c:pt idx="47">
                  <c:v>7.8569999999999958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1D8-48E9-A570-F7A4267CA131}"/>
            </c:ext>
          </c:extLst>
        </c:ser>
        <c:ser>
          <c:idx val="7"/>
          <c:order val="7"/>
          <c:tx>
            <c:strRef>
              <c:f>'C031JI_1_B'!$L$4:$L$5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'C031JI_1_B'!$L$6:$L$55</c:f>
              <c:numCache>
                <c:formatCode>0.00_ </c:formatCode>
                <c:ptCount val="48"/>
                <c:pt idx="0">
                  <c:v>7.8570000000000011</c:v>
                </c:pt>
                <c:pt idx="1">
                  <c:v>7.9626666666666646</c:v>
                </c:pt>
                <c:pt idx="2">
                  <c:v>8.1845000000000017</c:v>
                </c:pt>
                <c:pt idx="3">
                  <c:v>7.7751666666666628</c:v>
                </c:pt>
                <c:pt idx="4">
                  <c:v>7.9900000000000047</c:v>
                </c:pt>
                <c:pt idx="5">
                  <c:v>7.6951666666666654</c:v>
                </c:pt>
                <c:pt idx="6">
                  <c:v>8.2914999999999957</c:v>
                </c:pt>
                <c:pt idx="7">
                  <c:v>8.0063333333333357</c:v>
                </c:pt>
                <c:pt idx="8">
                  <c:v>8.0880000000000045</c:v>
                </c:pt>
                <c:pt idx="9">
                  <c:v>7.8674999999999979</c:v>
                </c:pt>
                <c:pt idx="10">
                  <c:v>8.1011666666666642</c:v>
                </c:pt>
                <c:pt idx="11">
                  <c:v>7.5401666666666687</c:v>
                </c:pt>
                <c:pt idx="12">
                  <c:v>7.6801666666666693</c:v>
                </c:pt>
                <c:pt idx="13">
                  <c:v>7.4929999999999977</c:v>
                </c:pt>
                <c:pt idx="14">
                  <c:v>7.6861666666666659</c:v>
                </c:pt>
                <c:pt idx="15">
                  <c:v>7.7485999999999997</c:v>
                </c:pt>
                <c:pt idx="16">
                  <c:v>7.6870000000000012</c:v>
                </c:pt>
                <c:pt idx="17">
                  <c:v>7.6961666666666666</c:v>
                </c:pt>
                <c:pt idx="18">
                  <c:v>7.8528333333333338</c:v>
                </c:pt>
                <c:pt idx="19">
                  <c:v>7.6806666666666699</c:v>
                </c:pt>
                <c:pt idx="20">
                  <c:v>7.9338333333333333</c:v>
                </c:pt>
                <c:pt idx="21">
                  <c:v>7.900000000000003</c:v>
                </c:pt>
                <c:pt idx="22">
                  <c:v>7.8624999999999989</c:v>
                </c:pt>
                <c:pt idx="23">
                  <c:v>8.0736666666666661</c:v>
                </c:pt>
                <c:pt idx="24">
                  <c:v>8.2470000000000017</c:v>
                </c:pt>
                <c:pt idx="25">
                  <c:v>7.8968333333333343</c:v>
                </c:pt>
                <c:pt idx="26">
                  <c:v>7.6968333333333332</c:v>
                </c:pt>
                <c:pt idx="27">
                  <c:v>7.806666666666664</c:v>
                </c:pt>
                <c:pt idx="28">
                  <c:v>7.5326666666666648</c:v>
                </c:pt>
                <c:pt idx="29">
                  <c:v>7.6516666666666673</c:v>
                </c:pt>
                <c:pt idx="30">
                  <c:v>7.73966666666667</c:v>
                </c:pt>
                <c:pt idx="31">
                  <c:v>7.6658333333333335</c:v>
                </c:pt>
                <c:pt idx="32">
                  <c:v>7.5110000000000001</c:v>
                </c:pt>
                <c:pt idx="33">
                  <c:v>7.6206666666666685</c:v>
                </c:pt>
                <c:pt idx="34">
                  <c:v>7.5653333333333306</c:v>
                </c:pt>
                <c:pt idx="35">
                  <c:v>7.8401666666666667</c:v>
                </c:pt>
                <c:pt idx="36">
                  <c:v>7.6466666666666692</c:v>
                </c:pt>
                <c:pt idx="37">
                  <c:v>7.8825999999999974</c:v>
                </c:pt>
                <c:pt idx="38">
                  <c:v>7.7405000000000017</c:v>
                </c:pt>
                <c:pt idx="39">
                  <c:v>7.6233333333333348</c:v>
                </c:pt>
                <c:pt idx="40">
                  <c:v>7.9398333333333282</c:v>
                </c:pt>
                <c:pt idx="41">
                  <c:v>7.9486666666666634</c:v>
                </c:pt>
                <c:pt idx="42">
                  <c:v>7.9720000000000031</c:v>
                </c:pt>
                <c:pt idx="43">
                  <c:v>7.7221666666666628</c:v>
                </c:pt>
                <c:pt idx="44">
                  <c:v>7.9983333333333331</c:v>
                </c:pt>
                <c:pt idx="45">
                  <c:v>7.7056000000000004</c:v>
                </c:pt>
                <c:pt idx="46">
                  <c:v>7.8991666666666651</c:v>
                </c:pt>
                <c:pt idx="47">
                  <c:v>7.8153333333333386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1D8-48E9-A570-F7A4267CA1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Chamber_1025.xlsm]C031JI_Range_1B!樞紐分析表1</c:name>
    <c:fmtId val="9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'C031JI_Range_1B'!$E$4:$E$5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'C031JI_Range_1B'!$A$6:$D$55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'C031JI_Range_1B'!$E$6:$E$55</c:f>
              <c:numCache>
                <c:formatCode>0.00_ </c:formatCode>
                <c:ptCount val="48"/>
                <c:pt idx="0">
                  <c:v>0.16666666666666666</c:v>
                </c:pt>
                <c:pt idx="1">
                  <c:v>0.16300000000000012</c:v>
                </c:pt>
                <c:pt idx="2">
                  <c:v>0.15733333333333346</c:v>
                </c:pt>
                <c:pt idx="3">
                  <c:v>0.14216666666666664</c:v>
                </c:pt>
                <c:pt idx="4">
                  <c:v>0.17166666666666672</c:v>
                </c:pt>
                <c:pt idx="5">
                  <c:v>0.18983333333333294</c:v>
                </c:pt>
                <c:pt idx="6">
                  <c:v>0.21699999999999994</c:v>
                </c:pt>
                <c:pt idx="7">
                  <c:v>0.15083333333333307</c:v>
                </c:pt>
                <c:pt idx="8">
                  <c:v>0.20583333333333367</c:v>
                </c:pt>
                <c:pt idx="9">
                  <c:v>0.21833333333333327</c:v>
                </c:pt>
                <c:pt idx="10">
                  <c:v>0.26333333333333347</c:v>
                </c:pt>
                <c:pt idx="11">
                  <c:v>9.1666666666666785E-2</c:v>
                </c:pt>
                <c:pt idx="12">
                  <c:v>8.2499999999999865E-2</c:v>
                </c:pt>
                <c:pt idx="13">
                  <c:v>0.12566666666666673</c:v>
                </c:pt>
                <c:pt idx="14">
                  <c:v>0.1303333333333335</c:v>
                </c:pt>
                <c:pt idx="15">
                  <c:v>0.13399999999999962</c:v>
                </c:pt>
                <c:pt idx="16">
                  <c:v>0.11739999999999995</c:v>
                </c:pt>
                <c:pt idx="17">
                  <c:v>0.11933333333333336</c:v>
                </c:pt>
                <c:pt idx="18">
                  <c:v>0.13416666666666677</c:v>
                </c:pt>
                <c:pt idx="19">
                  <c:v>0.21049999999999983</c:v>
                </c:pt>
                <c:pt idx="20">
                  <c:v>0.12083333333333342</c:v>
                </c:pt>
                <c:pt idx="21">
                  <c:v>0.15499999999999994</c:v>
                </c:pt>
                <c:pt idx="22">
                  <c:v>0.16816666666666671</c:v>
                </c:pt>
                <c:pt idx="23">
                  <c:v>0.15600000000000014</c:v>
                </c:pt>
                <c:pt idx="24">
                  <c:v>0.21816666666666684</c:v>
                </c:pt>
                <c:pt idx="25">
                  <c:v>0.20566666666666666</c:v>
                </c:pt>
                <c:pt idx="26">
                  <c:v>0.14516666666666675</c:v>
                </c:pt>
                <c:pt idx="27">
                  <c:v>0.12099999999999955</c:v>
                </c:pt>
                <c:pt idx="28">
                  <c:v>0.13100000000000009</c:v>
                </c:pt>
                <c:pt idx="29">
                  <c:v>0.11399999999999988</c:v>
                </c:pt>
                <c:pt idx="30">
                  <c:v>0.13283333333333314</c:v>
                </c:pt>
                <c:pt idx="31">
                  <c:v>7.9333333333333478E-2</c:v>
                </c:pt>
                <c:pt idx="32">
                  <c:v>0.1531666666666669</c:v>
                </c:pt>
                <c:pt idx="33">
                  <c:v>0.20599999999999966</c:v>
                </c:pt>
                <c:pt idx="34">
                  <c:v>0.17833333333333354</c:v>
                </c:pt>
                <c:pt idx="35">
                  <c:v>0.18199999999999994</c:v>
                </c:pt>
                <c:pt idx="36">
                  <c:v>0.30100000000000027</c:v>
                </c:pt>
                <c:pt idx="37">
                  <c:v>0.22040000000000023</c:v>
                </c:pt>
                <c:pt idx="38">
                  <c:v>0.23450000000000015</c:v>
                </c:pt>
                <c:pt idx="39">
                  <c:v>0.27583333333333304</c:v>
                </c:pt>
                <c:pt idx="40">
                  <c:v>0.19883333333333356</c:v>
                </c:pt>
                <c:pt idx="41">
                  <c:v>0.20566666666666697</c:v>
                </c:pt>
                <c:pt idx="42">
                  <c:v>0.16120000000000037</c:v>
                </c:pt>
                <c:pt idx="43">
                  <c:v>0.1430000000000001</c:v>
                </c:pt>
                <c:pt idx="44">
                  <c:v>0.17683333333333376</c:v>
                </c:pt>
                <c:pt idx="45">
                  <c:v>0.22080000000000019</c:v>
                </c:pt>
                <c:pt idx="46">
                  <c:v>0.2358333333333332</c:v>
                </c:pt>
                <c:pt idx="47">
                  <c:v>0.22016666666666662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6D-4D4C-9E18-DCD34E44530B}"/>
            </c:ext>
          </c:extLst>
        </c:ser>
        <c:ser>
          <c:idx val="1"/>
          <c:order val="1"/>
          <c:tx>
            <c:strRef>
              <c:f>'C031JI_Range_1B'!$F$4:$F$5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'C031JI_Range_1B'!$A$6:$D$55</c:f>
              <c:multiLvlStrCache>
                <c:ptCount val="48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  <c:pt idx="23">
                    <c:v>B</c:v>
                  </c:pt>
                  <c:pt idx="24">
                    <c:v>B</c:v>
                  </c:pt>
                  <c:pt idx="25">
                    <c:v>B</c:v>
                  </c:pt>
                  <c:pt idx="26">
                    <c:v>B</c:v>
                  </c:pt>
                  <c:pt idx="27">
                    <c:v>B</c:v>
                  </c:pt>
                  <c:pt idx="28">
                    <c:v>B</c:v>
                  </c:pt>
                  <c:pt idx="29">
                    <c:v>B</c:v>
                  </c:pt>
                  <c:pt idx="30">
                    <c:v>B</c:v>
                  </c:pt>
                  <c:pt idx="31">
                    <c:v>B</c:v>
                  </c:pt>
                  <c:pt idx="32">
                    <c:v>B</c:v>
                  </c:pt>
                  <c:pt idx="33">
                    <c:v>B</c:v>
                  </c:pt>
                  <c:pt idx="34">
                    <c:v>B</c:v>
                  </c:pt>
                  <c:pt idx="35">
                    <c:v>B</c:v>
                  </c:pt>
                  <c:pt idx="36">
                    <c:v>B</c:v>
                  </c:pt>
                  <c:pt idx="37">
                    <c:v>B</c:v>
                  </c:pt>
                  <c:pt idx="38">
                    <c:v>B</c:v>
                  </c:pt>
                  <c:pt idx="39">
                    <c:v>B</c:v>
                  </c:pt>
                  <c:pt idx="40">
                    <c:v>B</c:v>
                  </c:pt>
                  <c:pt idx="41">
                    <c:v>B</c:v>
                  </c:pt>
                  <c:pt idx="42">
                    <c:v>B</c:v>
                  </c:pt>
                  <c:pt idx="43">
                    <c:v>B</c:v>
                  </c:pt>
                  <c:pt idx="44">
                    <c:v>B</c:v>
                  </c:pt>
                  <c:pt idx="45">
                    <c:v>B</c:v>
                  </c:pt>
                  <c:pt idx="46">
                    <c:v>B</c:v>
                  </c:pt>
                  <c:pt idx="47">
                    <c:v>B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'C031JI_Range_1B'!$F$6:$F$55</c:f>
              <c:numCache>
                <c:formatCode>0.00_ </c:formatCode>
                <c:ptCount val="48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6D-4D4C-9E18-DCD34E445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Chamber_1025.xlsm]C031JI_1_C!樞紐分析表2</c:name>
    <c:fmtId val="1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'C031JI_1_C'!$E$4:$E$5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'C031JI_1_C'!$E$6:$E$55</c:f>
              <c:numCache>
                <c:formatCode>0.00_ </c:formatCode>
                <c:ptCount val="48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4F-4627-A71C-6F5E39D8243E}"/>
            </c:ext>
          </c:extLst>
        </c:ser>
        <c:ser>
          <c:idx val="1"/>
          <c:order val="1"/>
          <c:tx>
            <c:strRef>
              <c:f>'C031JI_1_C'!$F$4:$F$5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'C031JI_1_C'!$F$6:$F$55</c:f>
              <c:numCache>
                <c:formatCode>0.00_ </c:formatCode>
                <c:ptCount val="48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  <c:pt idx="44">
                  <c:v>7.5</c:v>
                </c:pt>
                <c:pt idx="45">
                  <c:v>7.5</c:v>
                </c:pt>
                <c:pt idx="46">
                  <c:v>7.5</c:v>
                </c:pt>
                <c:pt idx="47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4F-4627-A71C-6F5E39D8243E}"/>
            </c:ext>
          </c:extLst>
        </c:ser>
        <c:ser>
          <c:idx val="2"/>
          <c:order val="2"/>
          <c:tx>
            <c:strRef>
              <c:f>'C031JI_1_C'!$G$4:$G$5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'C031JI_1_C'!$G$6:$G$55</c:f>
              <c:numCache>
                <c:formatCode>0.00_ </c:formatCode>
                <c:ptCount val="4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4F-4627-A71C-6F5E39D8243E}"/>
            </c:ext>
          </c:extLst>
        </c:ser>
        <c:ser>
          <c:idx val="3"/>
          <c:order val="3"/>
          <c:tx>
            <c:strRef>
              <c:f>'C031JI_1_C'!$H$4:$H$5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'C031JI_1_C'!$H$6:$H$55</c:f>
              <c:numCache>
                <c:formatCode>0.00_ </c:formatCode>
                <c:ptCount val="48"/>
                <c:pt idx="0">
                  <c:v>7.8639999999999946</c:v>
                </c:pt>
                <c:pt idx="1">
                  <c:v>7.9631666666666687</c:v>
                </c:pt>
                <c:pt idx="2">
                  <c:v>8.0248333333333299</c:v>
                </c:pt>
                <c:pt idx="3">
                  <c:v>7.6324999999999967</c:v>
                </c:pt>
                <c:pt idx="4">
                  <c:v>7.8635000000000002</c:v>
                </c:pt>
                <c:pt idx="5">
                  <c:v>7.5973333333333342</c:v>
                </c:pt>
                <c:pt idx="6">
                  <c:v>8.1706000000000003</c:v>
                </c:pt>
                <c:pt idx="7">
                  <c:v>7.8395000000000001</c:v>
                </c:pt>
                <c:pt idx="8">
                  <c:v>7.9256666666666691</c:v>
                </c:pt>
                <c:pt idx="9">
                  <c:v>7.724666666666665</c:v>
                </c:pt>
                <c:pt idx="10">
                  <c:v>7.8966000000000021</c:v>
                </c:pt>
                <c:pt idx="11">
                  <c:v>7.6811666666666669</c:v>
                </c:pt>
                <c:pt idx="12">
                  <c:v>7.7743333333333329</c:v>
                </c:pt>
                <c:pt idx="13">
                  <c:v>7.5901666666666623</c:v>
                </c:pt>
                <c:pt idx="14">
                  <c:v>7.7443999999999997</c:v>
                </c:pt>
                <c:pt idx="15">
                  <c:v>7.7828333333333299</c:v>
                </c:pt>
                <c:pt idx="16">
                  <c:v>7.7353333333333323</c:v>
                </c:pt>
                <c:pt idx="17">
                  <c:v>7.6708333333333307</c:v>
                </c:pt>
                <c:pt idx="18">
                  <c:v>7.7064999999999992</c:v>
                </c:pt>
                <c:pt idx="19">
                  <c:v>7.7141666666666682</c:v>
                </c:pt>
                <c:pt idx="20">
                  <c:v>7.8341666666666647</c:v>
                </c:pt>
                <c:pt idx="21">
                  <c:v>7.803499999999997</c:v>
                </c:pt>
                <c:pt idx="22">
                  <c:v>7.6964999999999995</c:v>
                </c:pt>
                <c:pt idx="23">
                  <c:v>7.8981666666666648</c:v>
                </c:pt>
                <c:pt idx="24">
                  <c:v>7.9495000000000049</c:v>
                </c:pt>
                <c:pt idx="25">
                  <c:v>7.5086666666666719</c:v>
                </c:pt>
                <c:pt idx="26">
                  <c:v>7.6620000000000017</c:v>
                </c:pt>
                <c:pt idx="27">
                  <c:v>7.7033333333333376</c:v>
                </c:pt>
                <c:pt idx="28">
                  <c:v>7.3951666666666673</c:v>
                </c:pt>
                <c:pt idx="29">
                  <c:v>7.5221666666666644</c:v>
                </c:pt>
                <c:pt idx="30">
                  <c:v>7.6991666666666685</c:v>
                </c:pt>
                <c:pt idx="31">
                  <c:v>7.6393333333333322</c:v>
                </c:pt>
                <c:pt idx="32">
                  <c:v>7.6631666666666689</c:v>
                </c:pt>
                <c:pt idx="33">
                  <c:v>7.6628333333333352</c:v>
                </c:pt>
                <c:pt idx="34">
                  <c:v>7.7026666666666666</c:v>
                </c:pt>
                <c:pt idx="35">
                  <c:v>7.8829999999999973</c:v>
                </c:pt>
                <c:pt idx="36">
                  <c:v>7.6811666666666643</c:v>
                </c:pt>
                <c:pt idx="37">
                  <c:v>7.9206666666666665</c:v>
                </c:pt>
                <c:pt idx="38">
                  <c:v>7.8436666666666612</c:v>
                </c:pt>
                <c:pt idx="39">
                  <c:v>7.6923333333333348</c:v>
                </c:pt>
                <c:pt idx="40">
                  <c:v>7.7933333333333303</c:v>
                </c:pt>
                <c:pt idx="41">
                  <c:v>7.8266666666666636</c:v>
                </c:pt>
                <c:pt idx="42">
                  <c:v>7.8398333333333339</c:v>
                </c:pt>
                <c:pt idx="43">
                  <c:v>7.6098333333333352</c:v>
                </c:pt>
                <c:pt idx="44">
                  <c:v>7.8510000000000035</c:v>
                </c:pt>
                <c:pt idx="45">
                  <c:v>7.5374999999999988</c:v>
                </c:pt>
                <c:pt idx="46">
                  <c:v>7.6995000000000005</c:v>
                </c:pt>
                <c:pt idx="47">
                  <c:v>7.6158333333333301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4F-4627-A71C-6F5E39D8243E}"/>
            </c:ext>
          </c:extLst>
        </c:ser>
        <c:ser>
          <c:idx val="4"/>
          <c:order val="4"/>
          <c:tx>
            <c:strRef>
              <c:f>'C031JI_1_C'!$I$4:$I$5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'C031JI_1_C'!$I$6:$I$55</c:f>
              <c:numCache>
                <c:formatCode>0.00_ </c:formatCode>
                <c:ptCount val="48"/>
                <c:pt idx="0">
                  <c:v>7.9478333333333318</c:v>
                </c:pt>
                <c:pt idx="1">
                  <c:v>8.15133333333333</c:v>
                </c:pt>
                <c:pt idx="2">
                  <c:v>8.1766666666666659</c:v>
                </c:pt>
                <c:pt idx="3">
                  <c:v>7.6725000000000003</c:v>
                </c:pt>
                <c:pt idx="4">
                  <c:v>7.8903333333333325</c:v>
                </c:pt>
                <c:pt idx="5">
                  <c:v>7.6656666666666675</c:v>
                </c:pt>
                <c:pt idx="6">
                  <c:v>8.3318000000000012</c:v>
                </c:pt>
                <c:pt idx="7">
                  <c:v>7.8838333333333308</c:v>
                </c:pt>
                <c:pt idx="8">
                  <c:v>8.1006666666666653</c:v>
                </c:pt>
                <c:pt idx="9">
                  <c:v>7.8526666666666651</c:v>
                </c:pt>
                <c:pt idx="10">
                  <c:v>8.0359999999999996</c:v>
                </c:pt>
                <c:pt idx="11">
                  <c:v>7.6995000000000031</c:v>
                </c:pt>
                <c:pt idx="12">
                  <c:v>7.885500000000004</c:v>
                </c:pt>
                <c:pt idx="13">
                  <c:v>7.6620000000000017</c:v>
                </c:pt>
                <c:pt idx="14">
                  <c:v>7.7405999999999979</c:v>
                </c:pt>
                <c:pt idx="15">
                  <c:v>7.8195000000000032</c:v>
                </c:pt>
                <c:pt idx="16">
                  <c:v>7.8120000000000003</c:v>
                </c:pt>
                <c:pt idx="17">
                  <c:v>7.7145000000000019</c:v>
                </c:pt>
                <c:pt idx="18">
                  <c:v>7.6493333333333338</c:v>
                </c:pt>
                <c:pt idx="19">
                  <c:v>7.862499999999998</c:v>
                </c:pt>
                <c:pt idx="20">
                  <c:v>7.9144999999999959</c:v>
                </c:pt>
                <c:pt idx="21">
                  <c:v>7.8723333333333336</c:v>
                </c:pt>
                <c:pt idx="22">
                  <c:v>7.734833333333337</c:v>
                </c:pt>
                <c:pt idx="23">
                  <c:v>8.0105000000000004</c:v>
                </c:pt>
                <c:pt idx="24">
                  <c:v>7.9390000000000009</c:v>
                </c:pt>
                <c:pt idx="25">
                  <c:v>7.5094999999999992</c:v>
                </c:pt>
                <c:pt idx="26">
                  <c:v>7.6244999999999985</c:v>
                </c:pt>
                <c:pt idx="27">
                  <c:v>7.7496666666666654</c:v>
                </c:pt>
                <c:pt idx="28">
                  <c:v>7.3865000000000007</c:v>
                </c:pt>
                <c:pt idx="29">
                  <c:v>7.4546666666666681</c:v>
                </c:pt>
                <c:pt idx="30">
                  <c:v>7.7411666666666656</c:v>
                </c:pt>
                <c:pt idx="31">
                  <c:v>7.6349999999999989</c:v>
                </c:pt>
                <c:pt idx="32">
                  <c:v>7.6034999999999995</c:v>
                </c:pt>
                <c:pt idx="33">
                  <c:v>7.653500000000002</c:v>
                </c:pt>
                <c:pt idx="34">
                  <c:v>7.7545000000000037</c:v>
                </c:pt>
                <c:pt idx="35">
                  <c:v>7.9026666666666703</c:v>
                </c:pt>
                <c:pt idx="36">
                  <c:v>7.7953333333333354</c:v>
                </c:pt>
                <c:pt idx="37">
                  <c:v>8.0223333333333375</c:v>
                </c:pt>
                <c:pt idx="38">
                  <c:v>7.9336666666666655</c:v>
                </c:pt>
                <c:pt idx="39">
                  <c:v>7.7938333333333301</c:v>
                </c:pt>
                <c:pt idx="40">
                  <c:v>7.937333333333334</c:v>
                </c:pt>
                <c:pt idx="41">
                  <c:v>7.9380000000000033</c:v>
                </c:pt>
                <c:pt idx="42">
                  <c:v>7.9441666666666642</c:v>
                </c:pt>
                <c:pt idx="43">
                  <c:v>7.6266666666666643</c:v>
                </c:pt>
                <c:pt idx="44">
                  <c:v>7.9249999999999989</c:v>
                </c:pt>
                <c:pt idx="45">
                  <c:v>7.6046666666666694</c:v>
                </c:pt>
                <c:pt idx="46">
                  <c:v>7.798666666666664</c:v>
                </c:pt>
                <c:pt idx="47">
                  <c:v>7.6643333333333299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4F-4627-A71C-6F5E39D8243E}"/>
            </c:ext>
          </c:extLst>
        </c:ser>
        <c:ser>
          <c:idx val="5"/>
          <c:order val="5"/>
          <c:tx>
            <c:strRef>
              <c:f>'C031JI_1_C'!$J$4:$J$5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'C031JI_1_C'!$J$6:$J$55</c:f>
              <c:numCache>
                <c:formatCode>0.00_ </c:formatCode>
                <c:ptCount val="48"/>
                <c:pt idx="0">
                  <c:v>7.9823333333333322</c:v>
                </c:pt>
                <c:pt idx="1">
                  <c:v>8.1040000000000045</c:v>
                </c:pt>
                <c:pt idx="2">
                  <c:v>8.1661666666666672</c:v>
                </c:pt>
                <c:pt idx="3">
                  <c:v>7.6769999999999987</c:v>
                </c:pt>
                <c:pt idx="4">
                  <c:v>7.9429999999999987</c:v>
                </c:pt>
                <c:pt idx="5">
                  <c:v>7.6980000000000031</c:v>
                </c:pt>
                <c:pt idx="6">
                  <c:v>8.2720000000000002</c:v>
                </c:pt>
                <c:pt idx="7">
                  <c:v>7.9344999999999972</c:v>
                </c:pt>
                <c:pt idx="8">
                  <c:v>8.0248333333333317</c:v>
                </c:pt>
                <c:pt idx="9">
                  <c:v>7.8203333333333322</c:v>
                </c:pt>
                <c:pt idx="10">
                  <c:v>8.0079999999999991</c:v>
                </c:pt>
                <c:pt idx="11">
                  <c:v>7.7494999999999976</c:v>
                </c:pt>
                <c:pt idx="12">
                  <c:v>7.7833333333333297</c:v>
                </c:pt>
                <c:pt idx="13">
                  <c:v>7.658500000000001</c:v>
                </c:pt>
                <c:pt idx="14">
                  <c:v>7.7602000000000002</c:v>
                </c:pt>
                <c:pt idx="15">
                  <c:v>7.8548333333333318</c:v>
                </c:pt>
                <c:pt idx="16">
                  <c:v>7.862833333333338</c:v>
                </c:pt>
                <c:pt idx="17">
                  <c:v>7.7723333333333322</c:v>
                </c:pt>
                <c:pt idx="18">
                  <c:v>7.6943333333333328</c:v>
                </c:pt>
                <c:pt idx="19">
                  <c:v>7.8013333333333374</c:v>
                </c:pt>
                <c:pt idx="20">
                  <c:v>7.8441666666666681</c:v>
                </c:pt>
                <c:pt idx="21">
                  <c:v>7.8010000000000028</c:v>
                </c:pt>
                <c:pt idx="22">
                  <c:v>7.7273333333333314</c:v>
                </c:pt>
                <c:pt idx="23">
                  <c:v>7.9056666666666713</c:v>
                </c:pt>
                <c:pt idx="24">
                  <c:v>7.9865000000000013</c:v>
                </c:pt>
                <c:pt idx="25">
                  <c:v>7.5666666666666682</c:v>
                </c:pt>
                <c:pt idx="26">
                  <c:v>7.6553333333333313</c:v>
                </c:pt>
                <c:pt idx="27">
                  <c:v>7.7133333333333294</c:v>
                </c:pt>
                <c:pt idx="28">
                  <c:v>7.426666666666665</c:v>
                </c:pt>
                <c:pt idx="29">
                  <c:v>7.5488333333333308</c:v>
                </c:pt>
                <c:pt idx="30">
                  <c:v>7.7186666666666692</c:v>
                </c:pt>
                <c:pt idx="31">
                  <c:v>7.6716666666666633</c:v>
                </c:pt>
                <c:pt idx="32">
                  <c:v>7.6525000000000043</c:v>
                </c:pt>
                <c:pt idx="33">
                  <c:v>7.6723333333333388</c:v>
                </c:pt>
                <c:pt idx="34">
                  <c:v>7.6813333333333391</c:v>
                </c:pt>
                <c:pt idx="35">
                  <c:v>7.9110000000000014</c:v>
                </c:pt>
                <c:pt idx="36">
                  <c:v>7.7446666666666646</c:v>
                </c:pt>
                <c:pt idx="37">
                  <c:v>7.9303333333333335</c:v>
                </c:pt>
                <c:pt idx="38">
                  <c:v>7.9014999999999986</c:v>
                </c:pt>
                <c:pt idx="39">
                  <c:v>7.7888333333333319</c:v>
                </c:pt>
                <c:pt idx="40">
                  <c:v>7.932833333333333</c:v>
                </c:pt>
                <c:pt idx="41">
                  <c:v>7.933499999999996</c:v>
                </c:pt>
                <c:pt idx="42">
                  <c:v>7.909333333333338</c:v>
                </c:pt>
                <c:pt idx="43">
                  <c:v>7.5863333333333305</c:v>
                </c:pt>
                <c:pt idx="44">
                  <c:v>7.8583333333333361</c:v>
                </c:pt>
                <c:pt idx="45">
                  <c:v>7.5500000000000016</c:v>
                </c:pt>
                <c:pt idx="46">
                  <c:v>7.7211666666666705</c:v>
                </c:pt>
                <c:pt idx="47">
                  <c:v>7.6440000000000001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4F-4627-A71C-6F5E39D8243E}"/>
            </c:ext>
          </c:extLst>
        </c:ser>
        <c:ser>
          <c:idx val="6"/>
          <c:order val="6"/>
          <c:tx>
            <c:strRef>
              <c:f>'C031JI_1_C'!$K$4:$K$5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'C031JI_1_C'!$K$6:$K$55</c:f>
              <c:numCache>
                <c:formatCode>0.00_ </c:formatCode>
                <c:ptCount val="48"/>
                <c:pt idx="0">
                  <c:v>8.0148333333333355</c:v>
                </c:pt>
                <c:pt idx="1">
                  <c:v>8.2176666666666662</c:v>
                </c:pt>
                <c:pt idx="2">
                  <c:v>8.2546666666666688</c:v>
                </c:pt>
                <c:pt idx="3">
                  <c:v>7.7563333333333322</c:v>
                </c:pt>
                <c:pt idx="4">
                  <c:v>7.9616666666666704</c:v>
                </c:pt>
                <c:pt idx="5">
                  <c:v>7.7176666666666671</c:v>
                </c:pt>
                <c:pt idx="6">
                  <c:v>8.304199999999998</c:v>
                </c:pt>
                <c:pt idx="7">
                  <c:v>8.006000000000002</c:v>
                </c:pt>
                <c:pt idx="8">
                  <c:v>8.1124999999999936</c:v>
                </c:pt>
                <c:pt idx="9">
                  <c:v>7.844833333333332</c:v>
                </c:pt>
                <c:pt idx="10">
                  <c:v>8.0891999999999999</c:v>
                </c:pt>
                <c:pt idx="11">
                  <c:v>7.7975000000000012</c:v>
                </c:pt>
                <c:pt idx="12">
                  <c:v>7.9264999999999981</c:v>
                </c:pt>
                <c:pt idx="13">
                  <c:v>7.7353333333333314</c:v>
                </c:pt>
                <c:pt idx="14">
                  <c:v>7.8391999999999999</c:v>
                </c:pt>
                <c:pt idx="15">
                  <c:v>7.9261666666666635</c:v>
                </c:pt>
                <c:pt idx="16">
                  <c:v>7.9021666666666697</c:v>
                </c:pt>
                <c:pt idx="17">
                  <c:v>7.8273333333333319</c:v>
                </c:pt>
                <c:pt idx="18">
                  <c:v>7.7760000000000016</c:v>
                </c:pt>
                <c:pt idx="19">
                  <c:v>7.8435000000000024</c:v>
                </c:pt>
                <c:pt idx="20">
                  <c:v>7.9078333333333317</c:v>
                </c:pt>
                <c:pt idx="21">
                  <c:v>7.8645000000000032</c:v>
                </c:pt>
                <c:pt idx="22">
                  <c:v>7.7996666666666661</c:v>
                </c:pt>
                <c:pt idx="23">
                  <c:v>7.9719999999999969</c:v>
                </c:pt>
                <c:pt idx="24">
                  <c:v>8.0843333333333334</c:v>
                </c:pt>
                <c:pt idx="25">
                  <c:v>7.6556666666666695</c:v>
                </c:pt>
                <c:pt idx="26">
                  <c:v>7.7566666666666695</c:v>
                </c:pt>
                <c:pt idx="27">
                  <c:v>7.7726666666666677</c:v>
                </c:pt>
                <c:pt idx="28">
                  <c:v>7.5091666666666637</c:v>
                </c:pt>
                <c:pt idx="29">
                  <c:v>7.6076666666666659</c:v>
                </c:pt>
                <c:pt idx="30">
                  <c:v>7.8138333333333332</c:v>
                </c:pt>
                <c:pt idx="31">
                  <c:v>7.7349999999999977</c:v>
                </c:pt>
                <c:pt idx="32">
                  <c:v>7.6864999999999988</c:v>
                </c:pt>
                <c:pt idx="33">
                  <c:v>7.7475000000000014</c:v>
                </c:pt>
                <c:pt idx="34">
                  <c:v>7.7775000000000016</c:v>
                </c:pt>
                <c:pt idx="35">
                  <c:v>7.9611666666666663</c:v>
                </c:pt>
                <c:pt idx="36">
                  <c:v>7.7774999999999999</c:v>
                </c:pt>
                <c:pt idx="37">
                  <c:v>8.0308333333333302</c:v>
                </c:pt>
                <c:pt idx="38">
                  <c:v>7.9470000000000027</c:v>
                </c:pt>
                <c:pt idx="39">
                  <c:v>7.8280000000000003</c:v>
                </c:pt>
                <c:pt idx="40">
                  <c:v>7.9274999999999993</c:v>
                </c:pt>
                <c:pt idx="41">
                  <c:v>7.9235000000000033</c:v>
                </c:pt>
                <c:pt idx="42">
                  <c:v>7.9266666666666632</c:v>
                </c:pt>
                <c:pt idx="43">
                  <c:v>7.6444999999999999</c:v>
                </c:pt>
                <c:pt idx="44">
                  <c:v>7.9418333333333351</c:v>
                </c:pt>
                <c:pt idx="45">
                  <c:v>7.6218333333333312</c:v>
                </c:pt>
                <c:pt idx="46">
                  <c:v>7.7789999999999999</c:v>
                </c:pt>
                <c:pt idx="47">
                  <c:v>7.6871666666666671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4F-4627-A71C-6F5E39D8243E}"/>
            </c:ext>
          </c:extLst>
        </c:ser>
        <c:ser>
          <c:idx val="7"/>
          <c:order val="7"/>
          <c:tx>
            <c:strRef>
              <c:f>'C031JI_1_C'!$L$4:$L$5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'C031JI_1_C'!$L$6:$L$55</c:f>
              <c:numCache>
                <c:formatCode>0.00_ </c:formatCode>
                <c:ptCount val="48"/>
                <c:pt idx="0">
                  <c:v>7.9148333333333314</c:v>
                </c:pt>
                <c:pt idx="1">
                  <c:v>8.1291666666666611</c:v>
                </c:pt>
                <c:pt idx="2">
                  <c:v>8.1358333333333341</c:v>
                </c:pt>
                <c:pt idx="3">
                  <c:v>7.7055000000000042</c:v>
                </c:pt>
                <c:pt idx="4">
                  <c:v>7.8744999999999967</c:v>
                </c:pt>
                <c:pt idx="5">
                  <c:v>7.6105</c:v>
                </c:pt>
                <c:pt idx="6">
                  <c:v>8.2044000000000032</c:v>
                </c:pt>
                <c:pt idx="7">
                  <c:v>7.9074999999999971</c:v>
                </c:pt>
                <c:pt idx="8">
                  <c:v>8.0509999999999984</c:v>
                </c:pt>
                <c:pt idx="9">
                  <c:v>7.7348333333333326</c:v>
                </c:pt>
                <c:pt idx="10">
                  <c:v>7.9662000000000015</c:v>
                </c:pt>
                <c:pt idx="11">
                  <c:v>7.6884999999999986</c:v>
                </c:pt>
                <c:pt idx="12">
                  <c:v>7.9288333333333281</c:v>
                </c:pt>
                <c:pt idx="13">
                  <c:v>7.6396666666666668</c:v>
                </c:pt>
                <c:pt idx="14">
                  <c:v>7.7131999999999978</c:v>
                </c:pt>
                <c:pt idx="15">
                  <c:v>7.7505000000000024</c:v>
                </c:pt>
                <c:pt idx="16">
                  <c:v>7.7348333333333334</c:v>
                </c:pt>
                <c:pt idx="17">
                  <c:v>7.6881666666666693</c:v>
                </c:pt>
                <c:pt idx="18">
                  <c:v>7.6991666666666658</c:v>
                </c:pt>
                <c:pt idx="19">
                  <c:v>7.8214999999999986</c:v>
                </c:pt>
                <c:pt idx="20">
                  <c:v>7.8265000000000011</c:v>
                </c:pt>
                <c:pt idx="21">
                  <c:v>7.7881666666666671</c:v>
                </c:pt>
                <c:pt idx="22">
                  <c:v>7.7216666666666649</c:v>
                </c:pt>
                <c:pt idx="23">
                  <c:v>7.9396666666666684</c:v>
                </c:pt>
                <c:pt idx="24">
                  <c:v>7.9328333333333338</c:v>
                </c:pt>
                <c:pt idx="25">
                  <c:v>7.5159999999999991</c:v>
                </c:pt>
                <c:pt idx="26">
                  <c:v>7.640500000000003</c:v>
                </c:pt>
                <c:pt idx="27">
                  <c:v>7.6548333333333307</c:v>
                </c:pt>
                <c:pt idx="28">
                  <c:v>7.4196666666666671</c:v>
                </c:pt>
                <c:pt idx="29">
                  <c:v>7.4886666666666644</c:v>
                </c:pt>
                <c:pt idx="30">
                  <c:v>7.6518333333333342</c:v>
                </c:pt>
                <c:pt idx="31">
                  <c:v>7.6530000000000005</c:v>
                </c:pt>
                <c:pt idx="32">
                  <c:v>7.6396666666666651</c:v>
                </c:pt>
                <c:pt idx="33">
                  <c:v>7.699833333333336</c:v>
                </c:pt>
                <c:pt idx="34">
                  <c:v>7.6734999999999989</c:v>
                </c:pt>
                <c:pt idx="35">
                  <c:v>7.9503333333333295</c:v>
                </c:pt>
                <c:pt idx="36">
                  <c:v>7.7425000000000015</c:v>
                </c:pt>
                <c:pt idx="37">
                  <c:v>7.9853333333333323</c:v>
                </c:pt>
                <c:pt idx="38">
                  <c:v>7.8778333333333377</c:v>
                </c:pt>
                <c:pt idx="39">
                  <c:v>7.7228333333333286</c:v>
                </c:pt>
                <c:pt idx="40">
                  <c:v>7.9073333333333364</c:v>
                </c:pt>
                <c:pt idx="41">
                  <c:v>7.8788333333333318</c:v>
                </c:pt>
                <c:pt idx="42">
                  <c:v>7.9036666666666662</c:v>
                </c:pt>
                <c:pt idx="43">
                  <c:v>7.7918333333333347</c:v>
                </c:pt>
                <c:pt idx="44">
                  <c:v>8.1256666666666639</c:v>
                </c:pt>
                <c:pt idx="45">
                  <c:v>7.7323333333333339</c:v>
                </c:pt>
                <c:pt idx="46">
                  <c:v>7.8755000000000024</c:v>
                </c:pt>
                <c:pt idx="47">
                  <c:v>7.7809999999999979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4F-4627-A71C-6F5E39D8243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Chamber_1025.xlsm]C031JI_Range_1C!樞紐分析表1</c:name>
    <c:fmtId val="9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'C031JI_Range_1C'!$E$4:$E$5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'C031JI_Range_1C'!$A$6:$D$55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'C031JI_Range_1C'!$E$6:$E$55</c:f>
              <c:numCache>
                <c:formatCode>0.00_ </c:formatCode>
                <c:ptCount val="48"/>
                <c:pt idx="0">
                  <c:v>0.15083333333333337</c:v>
                </c:pt>
                <c:pt idx="1">
                  <c:v>0.25449999999999989</c:v>
                </c:pt>
                <c:pt idx="2">
                  <c:v>0.22983333333333386</c:v>
                </c:pt>
                <c:pt idx="3">
                  <c:v>0.13033333333333333</c:v>
                </c:pt>
                <c:pt idx="4">
                  <c:v>0.11616666666666668</c:v>
                </c:pt>
                <c:pt idx="5">
                  <c:v>0.12233333333333334</c:v>
                </c:pt>
                <c:pt idx="6">
                  <c:v>0.16839999999999974</c:v>
                </c:pt>
                <c:pt idx="7">
                  <c:v>0.16649999999999995</c:v>
                </c:pt>
                <c:pt idx="8">
                  <c:v>0.19433333333333311</c:v>
                </c:pt>
                <c:pt idx="9">
                  <c:v>0.13283333333333358</c:v>
                </c:pt>
                <c:pt idx="10">
                  <c:v>0.19259999999999983</c:v>
                </c:pt>
                <c:pt idx="11">
                  <c:v>0.12150000000000001</c:v>
                </c:pt>
                <c:pt idx="12">
                  <c:v>0.16883333333333331</c:v>
                </c:pt>
                <c:pt idx="13">
                  <c:v>0.14516666666666675</c:v>
                </c:pt>
                <c:pt idx="14">
                  <c:v>0.1296000000000001</c:v>
                </c:pt>
                <c:pt idx="15">
                  <c:v>0.17566666666666672</c:v>
                </c:pt>
                <c:pt idx="16">
                  <c:v>0.17949999999999999</c:v>
                </c:pt>
                <c:pt idx="17">
                  <c:v>0.15650000000000031</c:v>
                </c:pt>
                <c:pt idx="18">
                  <c:v>0.12683333333333349</c:v>
                </c:pt>
                <c:pt idx="19">
                  <c:v>0.16616666666666666</c:v>
                </c:pt>
                <c:pt idx="20">
                  <c:v>0.10066666666666668</c:v>
                </c:pt>
                <c:pt idx="21">
                  <c:v>0.10100000000000027</c:v>
                </c:pt>
                <c:pt idx="22">
                  <c:v>0.10466666666666684</c:v>
                </c:pt>
                <c:pt idx="23">
                  <c:v>0.1145000000000002</c:v>
                </c:pt>
                <c:pt idx="24">
                  <c:v>0.16983333333333381</c:v>
                </c:pt>
                <c:pt idx="25">
                  <c:v>0.16450000000000001</c:v>
                </c:pt>
                <c:pt idx="26">
                  <c:v>0.13833333333333289</c:v>
                </c:pt>
                <c:pt idx="27">
                  <c:v>0.11900000000000022</c:v>
                </c:pt>
                <c:pt idx="28">
                  <c:v>0.13116666666666679</c:v>
                </c:pt>
                <c:pt idx="29">
                  <c:v>0.15299999999999972</c:v>
                </c:pt>
                <c:pt idx="30">
                  <c:v>0.16199999999999978</c:v>
                </c:pt>
                <c:pt idx="31">
                  <c:v>0.12000000000000011</c:v>
                </c:pt>
                <c:pt idx="32">
                  <c:v>9.1166666666666771E-2</c:v>
                </c:pt>
                <c:pt idx="33">
                  <c:v>9.7499999999999851E-2</c:v>
                </c:pt>
                <c:pt idx="34">
                  <c:v>0.11766666666666659</c:v>
                </c:pt>
                <c:pt idx="35">
                  <c:v>8.8333333333333222E-2</c:v>
                </c:pt>
                <c:pt idx="36">
                  <c:v>0.11766666666666643</c:v>
                </c:pt>
                <c:pt idx="37">
                  <c:v>0.11900000000000037</c:v>
                </c:pt>
                <c:pt idx="38">
                  <c:v>0.10400000000000009</c:v>
                </c:pt>
                <c:pt idx="39">
                  <c:v>0.13566666666666652</c:v>
                </c:pt>
                <c:pt idx="40">
                  <c:v>0.15366666666666662</c:v>
                </c:pt>
                <c:pt idx="41">
                  <c:v>0.13949999999999982</c:v>
                </c:pt>
                <c:pt idx="42">
                  <c:v>0.10516666666666641</c:v>
                </c:pt>
                <c:pt idx="43">
                  <c:v>0.21199999999999988</c:v>
                </c:pt>
                <c:pt idx="44">
                  <c:v>0.28016666666666634</c:v>
                </c:pt>
                <c:pt idx="45">
                  <c:v>0.19666666666666663</c:v>
                </c:pt>
                <c:pt idx="46">
                  <c:v>0.17716666666666692</c:v>
                </c:pt>
                <c:pt idx="47">
                  <c:v>0.16516666666666677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F7-4E04-A287-3843505BF413}"/>
            </c:ext>
          </c:extLst>
        </c:ser>
        <c:ser>
          <c:idx val="1"/>
          <c:order val="1"/>
          <c:tx>
            <c:strRef>
              <c:f>'C031JI_Range_1C'!$F$4:$F$5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'C031JI_Range_1C'!$A$6:$D$55</c:f>
              <c:multiLvlStrCache>
                <c:ptCount val="48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  <c:pt idx="23">
                    <c:v>C</c:v>
                  </c:pt>
                  <c:pt idx="24">
                    <c:v>C</c:v>
                  </c:pt>
                  <c:pt idx="25">
                    <c:v>C</c:v>
                  </c:pt>
                  <c:pt idx="26">
                    <c:v>C</c:v>
                  </c:pt>
                  <c:pt idx="27">
                    <c:v>C</c:v>
                  </c:pt>
                  <c:pt idx="28">
                    <c:v>C</c:v>
                  </c:pt>
                  <c:pt idx="29">
                    <c:v>C</c:v>
                  </c:pt>
                  <c:pt idx="30">
                    <c:v>C</c:v>
                  </c:pt>
                  <c:pt idx="31">
                    <c:v>C</c:v>
                  </c:pt>
                  <c:pt idx="32">
                    <c:v>C</c:v>
                  </c:pt>
                  <c:pt idx="33">
                    <c:v>C</c:v>
                  </c:pt>
                  <c:pt idx="34">
                    <c:v>C</c:v>
                  </c:pt>
                  <c:pt idx="35">
                    <c:v>C</c:v>
                  </c:pt>
                  <c:pt idx="36">
                    <c:v>C</c:v>
                  </c:pt>
                  <c:pt idx="37">
                    <c:v>C</c:v>
                  </c:pt>
                  <c:pt idx="38">
                    <c:v>C</c:v>
                  </c:pt>
                  <c:pt idx="39">
                    <c:v>C</c:v>
                  </c:pt>
                  <c:pt idx="40">
                    <c:v>C</c:v>
                  </c:pt>
                  <c:pt idx="41">
                    <c:v>C</c:v>
                  </c:pt>
                  <c:pt idx="42">
                    <c:v>C</c:v>
                  </c:pt>
                  <c:pt idx="43">
                    <c:v>C</c:v>
                  </c:pt>
                  <c:pt idx="44">
                    <c:v>C</c:v>
                  </c:pt>
                  <c:pt idx="45">
                    <c:v>C</c:v>
                  </c:pt>
                  <c:pt idx="46">
                    <c:v>C</c:v>
                  </c:pt>
                  <c:pt idx="47">
                    <c:v>C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'C031JI_Range_1C'!$F$6:$F$55</c:f>
              <c:numCache>
                <c:formatCode>0.00_ </c:formatCode>
                <c:ptCount val="48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F7-4E04-A287-3843505BF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[C031JI-WSIX By Chamber_1025.xlsm]C031JI_1_D!樞紐分析表2</c:name>
    <c:fmtId val="8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'C031JI_1_D'!$E$4:$E$5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'C031JI_1_D'!$E$6:$E$55</c:f>
              <c:numCache>
                <c:formatCode>0.00_ </c:formatCode>
                <c:ptCount val="48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ED-42D5-B22D-077BD3D93DFA}"/>
            </c:ext>
          </c:extLst>
        </c:ser>
        <c:ser>
          <c:idx val="1"/>
          <c:order val="1"/>
          <c:tx>
            <c:strRef>
              <c:f>'C031JI_1_D'!$F$4:$F$5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'C031JI_1_D'!$F$6:$F$55</c:f>
              <c:numCache>
                <c:formatCode>0.00_ </c:formatCode>
                <c:ptCount val="48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7.5</c:v>
                </c:pt>
                <c:pt idx="14">
                  <c:v>7.5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7.5</c:v>
                </c:pt>
                <c:pt idx="21">
                  <c:v>7.5</c:v>
                </c:pt>
                <c:pt idx="22">
                  <c:v>7.5</c:v>
                </c:pt>
                <c:pt idx="23">
                  <c:v>7.5</c:v>
                </c:pt>
                <c:pt idx="24">
                  <c:v>7.5</c:v>
                </c:pt>
                <c:pt idx="25">
                  <c:v>7.5</c:v>
                </c:pt>
                <c:pt idx="26">
                  <c:v>7.5</c:v>
                </c:pt>
                <c:pt idx="27">
                  <c:v>7.5</c:v>
                </c:pt>
                <c:pt idx="28">
                  <c:v>7.5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7.5</c:v>
                </c:pt>
                <c:pt idx="43">
                  <c:v>7.5</c:v>
                </c:pt>
                <c:pt idx="44">
                  <c:v>7.5</c:v>
                </c:pt>
                <c:pt idx="45">
                  <c:v>7.5</c:v>
                </c:pt>
                <c:pt idx="46">
                  <c:v>7.5</c:v>
                </c:pt>
                <c:pt idx="47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ED-42D5-B22D-077BD3D93DFA}"/>
            </c:ext>
          </c:extLst>
        </c:ser>
        <c:ser>
          <c:idx val="2"/>
          <c:order val="2"/>
          <c:tx>
            <c:strRef>
              <c:f>'C031JI_1_D'!$G$4:$G$5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'C031JI_1_D'!$G$6:$G$55</c:f>
              <c:numCache>
                <c:formatCode>0.00_ </c:formatCode>
                <c:ptCount val="4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ED-42D5-B22D-077BD3D93DFA}"/>
            </c:ext>
          </c:extLst>
        </c:ser>
        <c:ser>
          <c:idx val="3"/>
          <c:order val="3"/>
          <c:tx>
            <c:strRef>
              <c:f>'C031JI_1_D'!$H$4:$H$5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'C031JI_1_D'!$H$6:$H$55</c:f>
              <c:numCache>
                <c:formatCode>0.00_ </c:formatCode>
                <c:ptCount val="48"/>
                <c:pt idx="0">
                  <c:v>7.9311666666666687</c:v>
                </c:pt>
                <c:pt idx="1">
                  <c:v>7.9949999999999957</c:v>
                </c:pt>
                <c:pt idx="2">
                  <c:v>8.0283333333333324</c:v>
                </c:pt>
                <c:pt idx="3">
                  <c:v>7.7378333333333327</c:v>
                </c:pt>
                <c:pt idx="4">
                  <c:v>7.9398333333333362</c:v>
                </c:pt>
                <c:pt idx="5">
                  <c:v>7.7981666666666651</c:v>
                </c:pt>
                <c:pt idx="6">
                  <c:v>8.3409999999999975</c:v>
                </c:pt>
                <c:pt idx="7">
                  <c:v>8.0323333333333355</c:v>
                </c:pt>
                <c:pt idx="8">
                  <c:v>8.1063333333333336</c:v>
                </c:pt>
                <c:pt idx="9">
                  <c:v>7.9531666666666672</c:v>
                </c:pt>
                <c:pt idx="10">
                  <c:v>8.0963999999999992</c:v>
                </c:pt>
                <c:pt idx="11">
                  <c:v>7.5890000000000031</c:v>
                </c:pt>
                <c:pt idx="12">
                  <c:v>7.9469999999999974</c:v>
                </c:pt>
                <c:pt idx="13">
                  <c:v>7.8124999999999982</c:v>
                </c:pt>
                <c:pt idx="14">
                  <c:v>7.9943999999999971</c:v>
                </c:pt>
                <c:pt idx="15">
                  <c:v>7.9491666666666649</c:v>
                </c:pt>
                <c:pt idx="16">
                  <c:v>7.7843333333333353</c:v>
                </c:pt>
                <c:pt idx="17">
                  <c:v>7.6621666666666677</c:v>
                </c:pt>
                <c:pt idx="18">
                  <c:v>7.6996666666666647</c:v>
                </c:pt>
                <c:pt idx="19">
                  <c:v>7.6578333333333344</c:v>
                </c:pt>
                <c:pt idx="20">
                  <c:v>7.8238333333333347</c:v>
                </c:pt>
                <c:pt idx="21">
                  <c:v>7.6719999999999979</c:v>
                </c:pt>
                <c:pt idx="22">
                  <c:v>7.6240000000000041</c:v>
                </c:pt>
                <c:pt idx="23">
                  <c:v>7.9358333333333348</c:v>
                </c:pt>
                <c:pt idx="24">
                  <c:v>8.1395000000000035</c:v>
                </c:pt>
                <c:pt idx="25">
                  <c:v>7.5464999999999982</c:v>
                </c:pt>
                <c:pt idx="26">
                  <c:v>7.5131666666666668</c:v>
                </c:pt>
                <c:pt idx="27">
                  <c:v>7.822999999999996</c:v>
                </c:pt>
                <c:pt idx="28">
                  <c:v>7.5138333333333343</c:v>
                </c:pt>
                <c:pt idx="29">
                  <c:v>7.7511666666666672</c:v>
                </c:pt>
                <c:pt idx="30">
                  <c:v>7.7836666666666625</c:v>
                </c:pt>
                <c:pt idx="31">
                  <c:v>7.9049999999999958</c:v>
                </c:pt>
                <c:pt idx="32">
                  <c:v>7.7848333333333333</c:v>
                </c:pt>
                <c:pt idx="33">
                  <c:v>7.7661666666666713</c:v>
                </c:pt>
                <c:pt idx="34">
                  <c:v>7.7371999999999987</c:v>
                </c:pt>
                <c:pt idx="35">
                  <c:v>7.9581666666666688</c:v>
                </c:pt>
                <c:pt idx="36">
                  <c:v>7.7231666666666667</c:v>
                </c:pt>
                <c:pt idx="37">
                  <c:v>7.9818333333333316</c:v>
                </c:pt>
                <c:pt idx="38">
                  <c:v>7.8349999999999991</c:v>
                </c:pt>
                <c:pt idx="39">
                  <c:v>7.7743333333333338</c:v>
                </c:pt>
                <c:pt idx="40">
                  <c:v>7.8729999999999993</c:v>
                </c:pt>
                <c:pt idx="41">
                  <c:v>7.9081666666666655</c:v>
                </c:pt>
                <c:pt idx="42">
                  <c:v>7.8709999999999978</c:v>
                </c:pt>
                <c:pt idx="43">
                  <c:v>7.6733333333333356</c:v>
                </c:pt>
                <c:pt idx="44">
                  <c:v>7.9343333333333304</c:v>
                </c:pt>
                <c:pt idx="45">
                  <c:v>7.6760000000000002</c:v>
                </c:pt>
                <c:pt idx="46">
                  <c:v>7.8488333333333324</c:v>
                </c:pt>
                <c:pt idx="47">
                  <c:v>7.6446666666666676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ED-42D5-B22D-077BD3D93DFA}"/>
            </c:ext>
          </c:extLst>
        </c:ser>
        <c:ser>
          <c:idx val="4"/>
          <c:order val="4"/>
          <c:tx>
            <c:strRef>
              <c:f>'C031JI_1_D'!$I$4:$I$5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'C031JI_1_D'!$I$6:$I$55</c:f>
              <c:numCache>
                <c:formatCode>0.00_ </c:formatCode>
                <c:ptCount val="48"/>
                <c:pt idx="0">
                  <c:v>7.9225000000000003</c:v>
                </c:pt>
                <c:pt idx="1">
                  <c:v>8.0197999999999983</c:v>
                </c:pt>
                <c:pt idx="2">
                  <c:v>8.0499999999999989</c:v>
                </c:pt>
                <c:pt idx="3">
                  <c:v>7.7966666666666669</c:v>
                </c:pt>
                <c:pt idx="4">
                  <c:v>7.9574999999999978</c:v>
                </c:pt>
                <c:pt idx="5">
                  <c:v>7.8088333333333315</c:v>
                </c:pt>
                <c:pt idx="6">
                  <c:v>8.3739999999999988</c:v>
                </c:pt>
                <c:pt idx="7">
                  <c:v>8.0140000000000011</c:v>
                </c:pt>
                <c:pt idx="8">
                  <c:v>8.1849999999999987</c:v>
                </c:pt>
                <c:pt idx="9">
                  <c:v>8.0121666666666638</c:v>
                </c:pt>
                <c:pt idx="10">
                  <c:v>8.1106000000000034</c:v>
                </c:pt>
                <c:pt idx="11">
                  <c:v>7.6224999999999969</c:v>
                </c:pt>
                <c:pt idx="12">
                  <c:v>8.0058333333333351</c:v>
                </c:pt>
                <c:pt idx="13">
                  <c:v>7.8533333333333308</c:v>
                </c:pt>
                <c:pt idx="14">
                  <c:v>8.0656000000000017</c:v>
                </c:pt>
                <c:pt idx="15">
                  <c:v>8.0186666666666664</c:v>
                </c:pt>
                <c:pt idx="16">
                  <c:v>7.9013333333333318</c:v>
                </c:pt>
                <c:pt idx="17">
                  <c:v>7.8193333333333355</c:v>
                </c:pt>
                <c:pt idx="18">
                  <c:v>7.7855000000000016</c:v>
                </c:pt>
                <c:pt idx="19">
                  <c:v>7.6713333333333313</c:v>
                </c:pt>
                <c:pt idx="20">
                  <c:v>7.9239999999999986</c:v>
                </c:pt>
                <c:pt idx="21">
                  <c:v>7.7353333333333332</c:v>
                </c:pt>
                <c:pt idx="22">
                  <c:v>7.626166666666669</c:v>
                </c:pt>
                <c:pt idx="23">
                  <c:v>7.9801666666666673</c:v>
                </c:pt>
                <c:pt idx="24">
                  <c:v>8.143833333333335</c:v>
                </c:pt>
                <c:pt idx="25">
                  <c:v>7.4915000000000012</c:v>
                </c:pt>
                <c:pt idx="26">
                  <c:v>7.6406666666666663</c:v>
                </c:pt>
                <c:pt idx="27">
                  <c:v>7.8285000000000018</c:v>
                </c:pt>
                <c:pt idx="28">
                  <c:v>7.4801666666666682</c:v>
                </c:pt>
                <c:pt idx="29">
                  <c:v>7.6440000000000037</c:v>
                </c:pt>
                <c:pt idx="30">
                  <c:v>7.7025000000000006</c:v>
                </c:pt>
                <c:pt idx="31">
                  <c:v>7.8759999999999968</c:v>
                </c:pt>
                <c:pt idx="32">
                  <c:v>7.7331666666666674</c:v>
                </c:pt>
                <c:pt idx="33">
                  <c:v>7.6641666666666639</c:v>
                </c:pt>
                <c:pt idx="34">
                  <c:v>7.7012000000000009</c:v>
                </c:pt>
                <c:pt idx="35">
                  <c:v>7.9335000000000013</c:v>
                </c:pt>
                <c:pt idx="36">
                  <c:v>7.7041666666666675</c:v>
                </c:pt>
                <c:pt idx="37">
                  <c:v>7.967833333333334</c:v>
                </c:pt>
                <c:pt idx="38">
                  <c:v>7.8047999999999975</c:v>
                </c:pt>
                <c:pt idx="39">
                  <c:v>7.7166666666666686</c:v>
                </c:pt>
                <c:pt idx="40">
                  <c:v>7.9021666666666688</c:v>
                </c:pt>
                <c:pt idx="41">
                  <c:v>7.9034999999999993</c:v>
                </c:pt>
                <c:pt idx="42">
                  <c:v>7.8931666666666667</c:v>
                </c:pt>
                <c:pt idx="43">
                  <c:v>7.6554999999999973</c:v>
                </c:pt>
                <c:pt idx="44">
                  <c:v>7.9631666666666643</c:v>
                </c:pt>
                <c:pt idx="45">
                  <c:v>7.6941666666666659</c:v>
                </c:pt>
                <c:pt idx="46">
                  <c:v>7.8483333333333354</c:v>
                </c:pt>
                <c:pt idx="47">
                  <c:v>7.5813333333333324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ED-42D5-B22D-077BD3D93DFA}"/>
            </c:ext>
          </c:extLst>
        </c:ser>
        <c:ser>
          <c:idx val="5"/>
          <c:order val="5"/>
          <c:tx>
            <c:strRef>
              <c:f>'C031JI_1_D'!$J$4:$J$5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'C031JI_1_D'!$J$6:$J$55</c:f>
              <c:numCache>
                <c:formatCode>0.00_ </c:formatCode>
                <c:ptCount val="48"/>
                <c:pt idx="0">
                  <c:v>7.945333333333334</c:v>
                </c:pt>
                <c:pt idx="1">
                  <c:v>8.0271999999999952</c:v>
                </c:pt>
                <c:pt idx="2">
                  <c:v>8.069333333333331</c:v>
                </c:pt>
                <c:pt idx="3">
                  <c:v>7.7866666666666706</c:v>
                </c:pt>
                <c:pt idx="4">
                  <c:v>7.9996666666666645</c:v>
                </c:pt>
                <c:pt idx="5">
                  <c:v>7.8354999999999997</c:v>
                </c:pt>
                <c:pt idx="6">
                  <c:v>8.3374999999999986</c:v>
                </c:pt>
                <c:pt idx="7">
                  <c:v>8.0783333333333349</c:v>
                </c:pt>
                <c:pt idx="8">
                  <c:v>8.1274999999999977</c:v>
                </c:pt>
                <c:pt idx="9">
                  <c:v>7.9883333333333351</c:v>
                </c:pt>
                <c:pt idx="10">
                  <c:v>8.1177999999999955</c:v>
                </c:pt>
                <c:pt idx="11">
                  <c:v>7.7734999999999985</c:v>
                </c:pt>
                <c:pt idx="12">
                  <c:v>7.9646666666666652</c:v>
                </c:pt>
                <c:pt idx="13">
                  <c:v>7.8771666666666684</c:v>
                </c:pt>
                <c:pt idx="14">
                  <c:v>8.0450000000000017</c:v>
                </c:pt>
                <c:pt idx="15">
                  <c:v>7.9913333333333352</c:v>
                </c:pt>
                <c:pt idx="16">
                  <c:v>7.8951666666666682</c:v>
                </c:pt>
                <c:pt idx="17">
                  <c:v>7.7425000000000015</c:v>
                </c:pt>
                <c:pt idx="18">
                  <c:v>7.7736666666666645</c:v>
                </c:pt>
                <c:pt idx="19">
                  <c:v>7.6665000000000036</c:v>
                </c:pt>
                <c:pt idx="20">
                  <c:v>7.8596666666666657</c:v>
                </c:pt>
                <c:pt idx="21">
                  <c:v>7.8705000000000016</c:v>
                </c:pt>
                <c:pt idx="22">
                  <c:v>7.6470000000000002</c:v>
                </c:pt>
                <c:pt idx="23">
                  <c:v>7.9546666666666637</c:v>
                </c:pt>
                <c:pt idx="24">
                  <c:v>8.09033333333333</c:v>
                </c:pt>
                <c:pt idx="25">
                  <c:v>7.569499999999997</c:v>
                </c:pt>
                <c:pt idx="26">
                  <c:v>7.6458333333333339</c:v>
                </c:pt>
                <c:pt idx="27">
                  <c:v>7.8426666666666645</c:v>
                </c:pt>
                <c:pt idx="28">
                  <c:v>7.5188333333333341</c:v>
                </c:pt>
                <c:pt idx="29">
                  <c:v>7.7423333333333364</c:v>
                </c:pt>
                <c:pt idx="30">
                  <c:v>7.7451666666666625</c:v>
                </c:pt>
                <c:pt idx="31">
                  <c:v>7.908666666666667</c:v>
                </c:pt>
                <c:pt idx="32">
                  <c:v>7.7771666666666643</c:v>
                </c:pt>
                <c:pt idx="33">
                  <c:v>7.7464999999999993</c:v>
                </c:pt>
                <c:pt idx="34">
                  <c:v>7.756200000000006</c:v>
                </c:pt>
                <c:pt idx="35">
                  <c:v>7.9893333333333318</c:v>
                </c:pt>
                <c:pt idx="36">
                  <c:v>7.7761666666666658</c:v>
                </c:pt>
                <c:pt idx="37">
                  <c:v>8.0174999999999965</c:v>
                </c:pt>
                <c:pt idx="38">
                  <c:v>7.8557999999999995</c:v>
                </c:pt>
                <c:pt idx="39">
                  <c:v>7.8126666666666624</c:v>
                </c:pt>
                <c:pt idx="40">
                  <c:v>7.9253333333333309</c:v>
                </c:pt>
                <c:pt idx="41">
                  <c:v>7.9715000000000007</c:v>
                </c:pt>
                <c:pt idx="42">
                  <c:v>7.8926666666666625</c:v>
                </c:pt>
                <c:pt idx="43">
                  <c:v>7.6736666666666666</c:v>
                </c:pt>
                <c:pt idx="44">
                  <c:v>7.9501666666666706</c:v>
                </c:pt>
                <c:pt idx="45">
                  <c:v>7.7310000000000034</c:v>
                </c:pt>
                <c:pt idx="46">
                  <c:v>7.8508333333333349</c:v>
                </c:pt>
                <c:pt idx="47">
                  <c:v>7.6638333333333337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EED-42D5-B22D-077BD3D93DFA}"/>
            </c:ext>
          </c:extLst>
        </c:ser>
        <c:ser>
          <c:idx val="6"/>
          <c:order val="6"/>
          <c:tx>
            <c:strRef>
              <c:f>'C031JI_1_D'!$K$4:$K$5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'C031JI_1_D'!$K$6:$K$55</c:f>
              <c:numCache>
                <c:formatCode>0.00_ </c:formatCode>
                <c:ptCount val="48"/>
                <c:pt idx="0">
                  <c:v>8.0006666666666675</c:v>
                </c:pt>
                <c:pt idx="1">
                  <c:v>8.1240000000000006</c:v>
                </c:pt>
                <c:pt idx="2">
                  <c:v>8.1038333333333359</c:v>
                </c:pt>
                <c:pt idx="3">
                  <c:v>7.8543333333333321</c:v>
                </c:pt>
                <c:pt idx="4">
                  <c:v>8.0183333333333309</c:v>
                </c:pt>
                <c:pt idx="5">
                  <c:v>7.9028333333333345</c:v>
                </c:pt>
                <c:pt idx="6">
                  <c:v>8.4524999999999952</c:v>
                </c:pt>
                <c:pt idx="7">
                  <c:v>8.2173333333333307</c:v>
                </c:pt>
                <c:pt idx="8">
                  <c:v>8.2963333333333313</c:v>
                </c:pt>
                <c:pt idx="9">
                  <c:v>8.0819999999999972</c:v>
                </c:pt>
                <c:pt idx="10">
                  <c:v>8.3040000000000038</c:v>
                </c:pt>
                <c:pt idx="11">
                  <c:v>7.7603333333333353</c:v>
                </c:pt>
                <c:pt idx="12">
                  <c:v>8.1108333333333302</c:v>
                </c:pt>
                <c:pt idx="13">
                  <c:v>7.9573333333333292</c:v>
                </c:pt>
                <c:pt idx="14">
                  <c:v>8.1374000000000031</c:v>
                </c:pt>
                <c:pt idx="15">
                  <c:v>8.1368333333333371</c:v>
                </c:pt>
                <c:pt idx="16">
                  <c:v>7.9816666666666682</c:v>
                </c:pt>
                <c:pt idx="17">
                  <c:v>7.8503333333333369</c:v>
                </c:pt>
                <c:pt idx="18">
                  <c:v>7.8958333333333339</c:v>
                </c:pt>
                <c:pt idx="19">
                  <c:v>7.732666666666665</c:v>
                </c:pt>
                <c:pt idx="20">
                  <c:v>7.9911666666666656</c:v>
                </c:pt>
                <c:pt idx="21">
                  <c:v>7.8521666666666681</c:v>
                </c:pt>
                <c:pt idx="22">
                  <c:v>7.7348333333333352</c:v>
                </c:pt>
                <c:pt idx="23">
                  <c:v>8.0206666666666688</c:v>
                </c:pt>
                <c:pt idx="24">
                  <c:v>8.3211666666666666</c:v>
                </c:pt>
                <c:pt idx="25">
                  <c:v>7.6803333333333397</c:v>
                </c:pt>
                <c:pt idx="26">
                  <c:v>7.7708333333333321</c:v>
                </c:pt>
                <c:pt idx="27">
                  <c:v>7.9209999999999967</c:v>
                </c:pt>
                <c:pt idx="28">
                  <c:v>7.6246666666666689</c:v>
                </c:pt>
                <c:pt idx="29">
                  <c:v>7.8391666666666682</c:v>
                </c:pt>
                <c:pt idx="30">
                  <c:v>7.8483333333333327</c:v>
                </c:pt>
                <c:pt idx="31">
                  <c:v>8.0136666666666638</c:v>
                </c:pt>
                <c:pt idx="32">
                  <c:v>7.8724999999999996</c:v>
                </c:pt>
                <c:pt idx="33">
                  <c:v>7.8463333333333365</c:v>
                </c:pt>
                <c:pt idx="34">
                  <c:v>7.8838000000000035</c:v>
                </c:pt>
                <c:pt idx="35">
                  <c:v>8.128999999999996</c:v>
                </c:pt>
                <c:pt idx="36">
                  <c:v>7.8386666666666667</c:v>
                </c:pt>
                <c:pt idx="37">
                  <c:v>8.1074999999999999</c:v>
                </c:pt>
                <c:pt idx="38">
                  <c:v>7.960799999999999</c:v>
                </c:pt>
                <c:pt idx="39">
                  <c:v>7.9473333333333356</c:v>
                </c:pt>
                <c:pt idx="40">
                  <c:v>7.9908333333333363</c:v>
                </c:pt>
                <c:pt idx="41">
                  <c:v>7.9768333333333361</c:v>
                </c:pt>
                <c:pt idx="42">
                  <c:v>7.9478333333333344</c:v>
                </c:pt>
                <c:pt idx="43">
                  <c:v>7.7691666666666643</c:v>
                </c:pt>
                <c:pt idx="44">
                  <c:v>8.0198333333333345</c:v>
                </c:pt>
                <c:pt idx="45">
                  <c:v>7.7958333333333352</c:v>
                </c:pt>
                <c:pt idx="46">
                  <c:v>7.908333333333335</c:v>
                </c:pt>
                <c:pt idx="47">
                  <c:v>7.7018333333333286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ED-42D5-B22D-077BD3D93DFA}"/>
            </c:ext>
          </c:extLst>
        </c:ser>
        <c:ser>
          <c:idx val="7"/>
          <c:order val="7"/>
          <c:tx>
            <c:strRef>
              <c:f>'C031JI_1_D'!$L$4:$L$5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'C031JI_1_D'!$A$6:$D$55</c:f>
              <c:multiLvlStrCache>
                <c:ptCount val="48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  <c:pt idx="23">
                    <c:v>D</c:v>
                  </c:pt>
                  <c:pt idx="24">
                    <c:v>D</c:v>
                  </c:pt>
                  <c:pt idx="25">
                    <c:v>D</c:v>
                  </c:pt>
                  <c:pt idx="26">
                    <c:v>D</c:v>
                  </c:pt>
                  <c:pt idx="27">
                    <c:v>D</c:v>
                  </c:pt>
                  <c:pt idx="28">
                    <c:v>D</c:v>
                  </c:pt>
                  <c:pt idx="29">
                    <c:v>D</c:v>
                  </c:pt>
                  <c:pt idx="30">
                    <c:v>D</c:v>
                  </c:pt>
                  <c:pt idx="31">
                    <c:v>D</c:v>
                  </c:pt>
                  <c:pt idx="32">
                    <c:v>D</c:v>
                  </c:pt>
                  <c:pt idx="33">
                    <c:v>D</c:v>
                  </c:pt>
                  <c:pt idx="34">
                    <c:v>D</c:v>
                  </c:pt>
                  <c:pt idx="35">
                    <c:v>D</c:v>
                  </c:pt>
                  <c:pt idx="36">
                    <c:v>D</c:v>
                  </c:pt>
                  <c:pt idx="37">
                    <c:v>D</c:v>
                  </c:pt>
                  <c:pt idx="38">
                    <c:v>D</c:v>
                  </c:pt>
                  <c:pt idx="39">
                    <c:v>D</c:v>
                  </c:pt>
                  <c:pt idx="40">
                    <c:v>D</c:v>
                  </c:pt>
                  <c:pt idx="41">
                    <c:v>D</c:v>
                  </c:pt>
                  <c:pt idx="42">
                    <c:v>D</c:v>
                  </c:pt>
                  <c:pt idx="43">
                    <c:v>D</c:v>
                  </c:pt>
                  <c:pt idx="44">
                    <c:v>D</c:v>
                  </c:pt>
                  <c:pt idx="45">
                    <c:v>D</c:v>
                  </c:pt>
                  <c:pt idx="46">
                    <c:v>D</c:v>
                  </c:pt>
                  <c:pt idx="47">
                    <c:v>D</c:v>
                  </c:pt>
                </c:lvl>
                <c:lvl>
                  <c:pt idx="0">
                    <c:v>W15</c:v>
                  </c:pt>
                  <c:pt idx="1">
                    <c:v>W17</c:v>
                  </c:pt>
                  <c:pt idx="2">
                    <c:v>W19</c:v>
                  </c:pt>
                  <c:pt idx="3">
                    <c:v>W24</c:v>
                  </c:pt>
                  <c:pt idx="4">
                    <c:v>W25</c:v>
                  </c:pt>
                  <c:pt idx="5">
                    <c:v>W28</c:v>
                  </c:pt>
                  <c:pt idx="6">
                    <c:v>W29</c:v>
                  </c:pt>
                  <c:pt idx="7">
                    <c:v>W30</c:v>
                  </c:pt>
                  <c:pt idx="8">
                    <c:v>W34</c:v>
                  </c:pt>
                  <c:pt idx="9">
                    <c:v>W35</c:v>
                  </c:pt>
                  <c:pt idx="10">
                    <c:v>W36</c:v>
                  </c:pt>
                  <c:pt idx="11">
                    <c:v>W37</c:v>
                  </c:pt>
                  <c:pt idx="12">
                    <c:v>W38</c:v>
                  </c:pt>
                  <c:pt idx="13">
                    <c:v>W39</c:v>
                  </c:pt>
                  <c:pt idx="14">
                    <c:v>W40</c:v>
                  </c:pt>
                  <c:pt idx="15">
                    <c:v>W43</c:v>
                  </c:pt>
                  <c:pt idx="16">
                    <c:v>W44</c:v>
                  </c:pt>
                  <c:pt idx="17">
                    <c:v>W49</c:v>
                  </c:pt>
                  <c:pt idx="18">
                    <c:v>W02</c:v>
                  </c:pt>
                  <c:pt idx="19">
                    <c:v>W03</c:v>
                  </c:pt>
                  <c:pt idx="20">
                    <c:v>W04</c:v>
                  </c:pt>
                  <c:pt idx="21">
                    <c:v>W05</c:v>
                  </c:pt>
                  <c:pt idx="22">
                    <c:v>W11</c:v>
                  </c:pt>
                  <c:pt idx="23">
                    <c:v>W16</c:v>
                  </c:pt>
                  <c:pt idx="24">
                    <c:v>W21</c:v>
                  </c:pt>
                  <c:pt idx="25">
                    <c:v>W25</c:v>
                  </c:pt>
                  <c:pt idx="26">
                    <c:v>W28</c:v>
                  </c:pt>
                  <c:pt idx="27">
                    <c:v>W39</c:v>
                  </c:pt>
                  <c:pt idx="28">
                    <c:v>W41</c:v>
                  </c:pt>
                  <c:pt idx="29">
                    <c:v>W45</c:v>
                  </c:pt>
                  <c:pt idx="30">
                    <c:v>W46</c:v>
                  </c:pt>
                  <c:pt idx="31">
                    <c:v>W49</c:v>
                  </c:pt>
                  <c:pt idx="32">
                    <c:v>W02</c:v>
                  </c:pt>
                  <c:pt idx="33">
                    <c:v>W05</c:v>
                  </c:pt>
                  <c:pt idx="34">
                    <c:v>W07</c:v>
                  </c:pt>
                  <c:pt idx="35">
                    <c:v>W08</c:v>
                  </c:pt>
                  <c:pt idx="36">
                    <c:v>W09</c:v>
                  </c:pt>
                  <c:pt idx="37">
                    <c:v>W10</c:v>
                  </c:pt>
                  <c:pt idx="38">
                    <c:v>W15</c:v>
                  </c:pt>
                  <c:pt idx="39">
                    <c:v>W18</c:v>
                  </c:pt>
                  <c:pt idx="40">
                    <c:v>W22</c:v>
                  </c:pt>
                  <c:pt idx="41">
                    <c:v>W25</c:v>
                  </c:pt>
                  <c:pt idx="42">
                    <c:v>W28</c:v>
                  </c:pt>
                  <c:pt idx="43">
                    <c:v>W30</c:v>
                  </c:pt>
                  <c:pt idx="44">
                    <c:v>W32</c:v>
                  </c:pt>
                  <c:pt idx="45">
                    <c:v>W33</c:v>
                  </c:pt>
                  <c:pt idx="46">
                    <c:v>W34</c:v>
                  </c:pt>
                  <c:pt idx="47">
                    <c:v>W36</c:v>
                  </c:pt>
                </c:lvl>
                <c:lvl>
                  <c:pt idx="0">
                    <c:v>2022 </c:v>
                  </c:pt>
                  <c:pt idx="18">
                    <c:v>2023 </c:v>
                  </c:pt>
                  <c:pt idx="32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'C031JI_1_D'!$L$6:$L$55</c:f>
              <c:numCache>
                <c:formatCode>0.00_ </c:formatCode>
                <c:ptCount val="48"/>
                <c:pt idx="0">
                  <c:v>7.9566666666666697</c:v>
                </c:pt>
                <c:pt idx="1">
                  <c:v>8.0914000000000037</c:v>
                </c:pt>
                <c:pt idx="2">
                  <c:v>7.9906666666666659</c:v>
                </c:pt>
                <c:pt idx="3">
                  <c:v>7.7799999999999985</c:v>
                </c:pt>
                <c:pt idx="4">
                  <c:v>7.9321666666666637</c:v>
                </c:pt>
                <c:pt idx="5">
                  <c:v>7.7995000000000001</c:v>
                </c:pt>
                <c:pt idx="6">
                  <c:v>8.3708333333333336</c:v>
                </c:pt>
                <c:pt idx="7">
                  <c:v>8.0878333333333305</c:v>
                </c:pt>
                <c:pt idx="8">
                  <c:v>8.192499999999999</c:v>
                </c:pt>
                <c:pt idx="9">
                  <c:v>7.9628333333333368</c:v>
                </c:pt>
                <c:pt idx="10">
                  <c:v>8.1731999999999978</c:v>
                </c:pt>
                <c:pt idx="11">
                  <c:v>7.7219999999999986</c:v>
                </c:pt>
                <c:pt idx="12">
                  <c:v>8.0201666666666682</c:v>
                </c:pt>
                <c:pt idx="13">
                  <c:v>7.8423333333333316</c:v>
                </c:pt>
                <c:pt idx="14">
                  <c:v>8.034399999999998</c:v>
                </c:pt>
                <c:pt idx="15">
                  <c:v>8.0521666666666665</c:v>
                </c:pt>
                <c:pt idx="16">
                  <c:v>7.9123333333333346</c:v>
                </c:pt>
                <c:pt idx="17">
                  <c:v>7.7673333333333341</c:v>
                </c:pt>
                <c:pt idx="18">
                  <c:v>7.800333333333338</c:v>
                </c:pt>
                <c:pt idx="19">
                  <c:v>7.6855000000000047</c:v>
                </c:pt>
                <c:pt idx="20">
                  <c:v>7.9218333333333346</c:v>
                </c:pt>
                <c:pt idx="21">
                  <c:v>7.7356666666666687</c:v>
                </c:pt>
                <c:pt idx="22">
                  <c:v>7.626833333333332</c:v>
                </c:pt>
                <c:pt idx="23">
                  <c:v>7.9636666666666658</c:v>
                </c:pt>
                <c:pt idx="24">
                  <c:v>8.1449999999999996</c:v>
                </c:pt>
                <c:pt idx="25">
                  <c:v>7.5115000000000016</c:v>
                </c:pt>
                <c:pt idx="26">
                  <c:v>7.7848333333333324</c:v>
                </c:pt>
                <c:pt idx="27">
                  <c:v>7.8410000000000002</c:v>
                </c:pt>
                <c:pt idx="28">
                  <c:v>7.537166666666665</c:v>
                </c:pt>
                <c:pt idx="29">
                  <c:v>7.7128333333333359</c:v>
                </c:pt>
                <c:pt idx="30">
                  <c:v>7.763499999999997</c:v>
                </c:pt>
                <c:pt idx="31">
                  <c:v>7.9258333333333377</c:v>
                </c:pt>
                <c:pt idx="32">
                  <c:v>7.7810000000000024</c:v>
                </c:pt>
                <c:pt idx="33">
                  <c:v>7.6913333333333336</c:v>
                </c:pt>
                <c:pt idx="34">
                  <c:v>7.7590000000000012</c:v>
                </c:pt>
                <c:pt idx="35">
                  <c:v>7.9918333333333358</c:v>
                </c:pt>
                <c:pt idx="36">
                  <c:v>7.733833333333334</c:v>
                </c:pt>
                <c:pt idx="37">
                  <c:v>7.9855000000000009</c:v>
                </c:pt>
                <c:pt idx="38">
                  <c:v>7.8565999999999994</c:v>
                </c:pt>
                <c:pt idx="39">
                  <c:v>7.7536666666666658</c:v>
                </c:pt>
                <c:pt idx="40">
                  <c:v>7.8725000000000014</c:v>
                </c:pt>
                <c:pt idx="41">
                  <c:v>7.89333333333333</c:v>
                </c:pt>
                <c:pt idx="42">
                  <c:v>7.8621666666666687</c:v>
                </c:pt>
                <c:pt idx="43">
                  <c:v>7.658333333333335</c:v>
                </c:pt>
                <c:pt idx="44">
                  <c:v>7.9305000000000003</c:v>
                </c:pt>
                <c:pt idx="45">
                  <c:v>7.6528333333333336</c:v>
                </c:pt>
                <c:pt idx="46">
                  <c:v>7.8236666666666679</c:v>
                </c:pt>
                <c:pt idx="47">
                  <c:v>7.5691666666666668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EED-42D5-B22D-077BD3D93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75528"/>
        <c:axId val="707672248"/>
      </c:lineChart>
      <c:catAx>
        <c:axId val="7076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72248"/>
        <c:crosses val="autoZero"/>
        <c:auto val="1"/>
        <c:lblAlgn val="ctr"/>
        <c:lblOffset val="100"/>
        <c:noMultiLvlLbl val="0"/>
      </c:catAx>
      <c:valAx>
        <c:axId val="707672248"/>
        <c:scaling>
          <c:orientation val="minMax"/>
          <c:max val="9.1"/>
          <c:min val="5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Parameter Value (By Chamber)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755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2024/10/14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PY1Rs WSIX By Chamber 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比較</a:t>
            </a:r>
            <a:endParaRPr lang="en-US" altLang="zh-TW" sz="36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Chamber D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381227"/>
              </p:ext>
            </p:extLst>
          </p:nvPr>
        </p:nvGraphicFramePr>
        <p:xfrm>
          <a:off x="194183" y="952086"/>
          <a:ext cx="8758238" cy="543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200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Site To Site Range D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706876"/>
              </p:ext>
            </p:extLst>
          </p:nvPr>
        </p:nvGraphicFramePr>
        <p:xfrm>
          <a:off x="54768" y="1052736"/>
          <a:ext cx="9034464" cy="542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1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Chamber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135317"/>
              </p:ext>
            </p:extLst>
          </p:nvPr>
        </p:nvGraphicFramePr>
        <p:xfrm>
          <a:off x="245268" y="935037"/>
          <a:ext cx="8653464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5061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Chamber To Chamber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26066"/>
              </p:ext>
            </p:extLst>
          </p:nvPr>
        </p:nvGraphicFramePr>
        <p:xfrm>
          <a:off x="107504" y="937418"/>
          <a:ext cx="8928992" cy="5414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92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Chamber A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736453"/>
              </p:ext>
            </p:extLst>
          </p:nvPr>
        </p:nvGraphicFramePr>
        <p:xfrm>
          <a:off x="178593" y="933569"/>
          <a:ext cx="8786814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95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Site To Site Range A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77846"/>
              </p:ext>
            </p:extLst>
          </p:nvPr>
        </p:nvGraphicFramePr>
        <p:xfrm>
          <a:off x="59530" y="925512"/>
          <a:ext cx="9024939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6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Chamber B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003132"/>
              </p:ext>
            </p:extLst>
          </p:nvPr>
        </p:nvGraphicFramePr>
        <p:xfrm>
          <a:off x="178593" y="980728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816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Site To Site Range B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818365"/>
              </p:ext>
            </p:extLst>
          </p:nvPr>
        </p:nvGraphicFramePr>
        <p:xfrm>
          <a:off x="50005" y="917442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25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Chamber C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75087"/>
              </p:ext>
            </p:extLst>
          </p:nvPr>
        </p:nvGraphicFramePr>
        <p:xfrm>
          <a:off x="179512" y="918012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7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Site To Site Range C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052718"/>
              </p:ext>
            </p:extLst>
          </p:nvPr>
        </p:nvGraphicFramePr>
        <p:xfrm>
          <a:off x="50005" y="918012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026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Chamber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385501"/>
              </p:ext>
            </p:extLst>
          </p:nvPr>
        </p:nvGraphicFramePr>
        <p:xfrm>
          <a:off x="179512" y="918012"/>
          <a:ext cx="8758238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5854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Chamber D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141431"/>
              </p:ext>
            </p:extLst>
          </p:nvPr>
        </p:nvGraphicFramePr>
        <p:xfrm>
          <a:off x="179512" y="918012"/>
          <a:ext cx="8753475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605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WSIX-2 By Site To Site Range D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760033"/>
              </p:ext>
            </p:extLst>
          </p:nvPr>
        </p:nvGraphicFramePr>
        <p:xfrm>
          <a:off x="50005" y="935037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4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Chamber To Chamber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245060"/>
              </p:ext>
            </p:extLst>
          </p:nvPr>
        </p:nvGraphicFramePr>
        <p:xfrm>
          <a:off x="122165" y="927893"/>
          <a:ext cx="9001124" cy="543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81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Chamber A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709978"/>
              </p:ext>
            </p:extLst>
          </p:nvPr>
        </p:nvGraphicFramePr>
        <p:xfrm>
          <a:off x="178593" y="1052736"/>
          <a:ext cx="8786814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74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Site To Site Range A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395396"/>
              </p:ext>
            </p:extLst>
          </p:nvPr>
        </p:nvGraphicFramePr>
        <p:xfrm>
          <a:off x="59530" y="944562"/>
          <a:ext cx="9024939" cy="540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19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Chamber B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32990"/>
              </p:ext>
            </p:extLst>
          </p:nvPr>
        </p:nvGraphicFramePr>
        <p:xfrm>
          <a:off x="172149" y="918012"/>
          <a:ext cx="8777289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27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Site To Site Range B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592684"/>
              </p:ext>
            </p:extLst>
          </p:nvPr>
        </p:nvGraphicFramePr>
        <p:xfrm>
          <a:off x="251520" y="1052736"/>
          <a:ext cx="8640960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754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Chamber C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031696"/>
              </p:ext>
            </p:extLst>
          </p:nvPr>
        </p:nvGraphicFramePr>
        <p:xfrm>
          <a:off x="179512" y="980728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9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C031JI WSIX-1 By Site To Site Range C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245099"/>
              </p:ext>
            </p:extLst>
          </p:nvPr>
        </p:nvGraphicFramePr>
        <p:xfrm>
          <a:off x="69055" y="952086"/>
          <a:ext cx="9005889" cy="542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79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200 backup 4843站 WAT.potx" id="{B0EE3807-9C2E-4219-9B5F-85E7C49F20C1}" vid="{8049EBB3-662D-46C8-8B31-8E559E455852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AB5A0F14-3737-4151-8C96-74703B42A61D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69613037-68A2-482D-9E8C-7A2DEB34C2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6200 backup 4843站 WAT</Template>
  <TotalTime>13066</TotalTime>
  <Words>249</Words>
  <Application>Microsoft Office PowerPoint</Application>
  <PresentationFormat>如螢幕大小 (4:3)</PresentationFormat>
  <Paragraphs>51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PY1Rs WSIX By Chamber 比較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PY1Rs WSIX By Chamber 比較</dc:title>
  <dc:creator>S210 WCChen3</dc:creator>
  <cp:lastModifiedBy>S210 WCChen3</cp:lastModifiedBy>
  <cp:revision>161</cp:revision>
  <dcterms:created xsi:type="dcterms:W3CDTF">2019-04-16T05:52:41Z</dcterms:created>
  <dcterms:modified xsi:type="dcterms:W3CDTF">2024-10-14T04:54:58Z</dcterms:modified>
</cp:coreProperties>
</file>