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702" r:id="rId3"/>
  </p:sldMasterIdLst>
  <p:notesMasterIdLst>
    <p:notesMasterId r:id="rId25"/>
  </p:notesMasterIdLst>
  <p:sldIdLst>
    <p:sldId id="262" r:id="rId4"/>
    <p:sldId id="264" r:id="rId5"/>
    <p:sldId id="282" r:id="rId6"/>
    <p:sldId id="265" r:id="rId7"/>
    <p:sldId id="274" r:id="rId8"/>
    <p:sldId id="266" r:id="rId9"/>
    <p:sldId id="275" r:id="rId10"/>
    <p:sldId id="267" r:id="rId11"/>
    <p:sldId id="276" r:id="rId12"/>
    <p:sldId id="268" r:id="rId13"/>
    <p:sldId id="277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86" d="100"/>
          <a:sy n="86" d="100"/>
        </p:scale>
        <p:origin x="1314" y="90"/>
      </p:cViewPr>
      <p:guideLst>
        <p:guide orient="horz" pos="2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55F-EE9E-4946-8E89-AEBB81BB2D53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0B92-6143-4672-B95D-E89DF97E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6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8AE030-5700-4E02-85B6-6F5588C30EAB}" type="datetime1">
              <a:rPr lang="zh-TW" altLang="en-US" smtClean="0"/>
              <a:pPr eaLnBrk="1" hangingPunct="1"/>
              <a:t>2024/9/24</a:t>
            </a:fld>
            <a:endParaRPr lang="zh-TW" alt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F0B23D-A217-45FC-B246-EA76ABB3DDBA}" type="slidenum">
              <a:rPr lang="zh-TW" altLang="en-US" smtClean="0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P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382713"/>
            <a:ext cx="8424863" cy="1470025"/>
          </a:xfrm>
        </p:spPr>
        <p:txBody>
          <a:bodyPr/>
          <a:lstStyle>
            <a:lvl1pPr algn="ctr">
              <a:defRPr sz="48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0888" y="4629150"/>
            <a:ext cx="7632700" cy="528638"/>
          </a:xfrm>
        </p:spPr>
        <p:txBody>
          <a:bodyPr/>
          <a:lstStyle>
            <a:lvl1pPr marL="0" indent="0" algn="ctr">
              <a:buFont typeface="Arial" charset="0"/>
              <a:buNone/>
              <a:defRPr sz="2400" b="1">
                <a:solidFill>
                  <a:srgbClr val="CE0800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F30B-C516-4DD1-897C-1D52BCB744F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3310F-F249-4907-A9A6-619E8E8A4B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B7E1-C17D-42CD-9256-21D282B1A9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3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78413" y="2278063"/>
            <a:ext cx="3522662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CBC0-0ECB-44A9-9D05-D8DDD44838E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3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7D72-B958-4D36-A108-510BFE92CA0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4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09943-910E-4F8F-83D0-70AA027DE75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0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30B-0C7F-436F-AB0E-E41A08AD0D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B1FA-3A20-4F37-801E-7B1F3117B59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EAAB-4C49-4E0D-9D1D-A7FC612690A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4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D0C7-16FB-4049-B48D-2AD1857A3BB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0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4163" y="917575"/>
            <a:ext cx="1970087" cy="49593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17575"/>
            <a:ext cx="5762625" cy="49593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33E0-A63B-41AC-B8D4-C296BF14E6E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03350" y="2278063"/>
            <a:ext cx="7197725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78D9C-40A1-47EB-BFC4-F49844EB31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3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17575"/>
            <a:ext cx="7885112" cy="4959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0CF5-C8A9-44D2-BD36-D1680753A2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3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標題，美工圖案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sz="half" idx="2"/>
          </p:nvPr>
        </p:nvSpPr>
        <p:spPr>
          <a:xfrm>
            <a:off x="5078413" y="2278063"/>
            <a:ext cx="3522662" cy="35988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AA00-C0FE-4571-886C-33FB3665FB3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charset="0"/>
              <a:buNone/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8AAAF171-0294-42F8-8D09-700B859518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03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086C92B6-DB91-4537-B553-58D1EA06A0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711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AD5CD403-40A4-4B71-A948-7DD4A3782A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71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CB5812E0-DBD2-48B3-A0E7-30DB10D72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945C9894-CA4E-4B8A-9498-7DE106B37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07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3A8D48E7-4AEC-4AA2-8B03-15A2707E1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249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1096E10B-1666-4B7C-BE00-4EF4D11CD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026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4319282F-A7BE-4E03-A07D-FDD3386B2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82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2B0409A2-0904-45D0-801D-315B1D9A0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610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E6D8E2C1-DCD6-43E0-8FE2-A9A59A64B2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448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BECEC7AC-0F79-4F18-80AF-D561713588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PT-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17575"/>
            <a:ext cx="788511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977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</a:t>
            </a:r>
            <a:r>
              <a:rPr lang="zh-TW" altLang="en-US"/>
              <a:t> </a:t>
            </a:r>
            <a:r>
              <a:rPr lang="en-US" altLang="zh-TW"/>
              <a:t>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4CD64-DC62-44F1-912A-DE2DF0BC31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20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800">
          <a:solidFill>
            <a:srgbClr val="64646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DAA8F-FF1A-45D7-BE83-786C998DC9B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5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kumimoji="1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Arial Unicode MS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file:///C:\Users\wcchen3\Documents\VBDB\Wsix_PY_Rs\C051JI-WSIX%20By%20Chamber_0808.xlsm!C051JI_1_D!%5bC051JI-WSIX%20By%20Chamber_0808.xlsm%5dC051JI_1_D%20&#22294;&#34920;%202" TargetMode="Externa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file:///C:\Users\wcchen3\Documents\VBDB\Wsix_PY_Rs\C051JI-WSIX%20By%20Chamber_0808.xlsm!C051JI_Range_1D!%5bC051JI-WSIX%20By%20Chamber_0808.xlsm%5dC051JI_Range_1D%20&#22294;&#34920;%201" TargetMode="Externa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file:///C:\Users\wcchen3\Documents\VBDB\Wsix_PY_Rs\C051JI-WSIX%20By%20Chamber_0808.xlsm!C051JI_2!%5bC051JI-WSIX%20By%20Chamber_0808.xlsm%5dC051JI_2%20&#22294;&#34920;%201" TargetMode="Externa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file:///C:\Users\wcchen3\Documents\VBDB\Wsix_PY_Rs\C051JI-WSIX%20By%20Chamber_0808.xlsm!C051JI_2_Ch!%5bC051JI-WSIX%20By%20Chamber_0808.xlsm%5dC051JI_2_Ch%20&#22294;&#34920;%202" TargetMode="Externa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file:///C:\Users\wcchen3\Documents\VBDB\Wsix_PY_Rs\C051JI-WSIX%20By%20Chamber_0808.xlsm!C051JI_2_A!%5bC051JI-WSIX%20By%20Chamber_0808.xlsm%5dC051JI_2_A%20&#22294;&#34920;%202" TargetMode="Externa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file:///C:\Users\wcchen3\Documents\VBDB\Wsix_PY_Rs\C051JI-WSIX%20By%20Chamber_0808.xlsm!C051JI_Range_2A!%5bC051JI-WSIX%20By%20Chamber_0808.xlsm%5dC051JI_Range_2A%20&#22294;&#34920;%201" TargetMode="Externa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file:///C:\Users\wcchen3\Documents\VBDB\Wsix_PY_Rs\C051JI-WSIX%20By%20Chamber_0808.xlsm!C051JI_2_B!%5bC051JI-WSIX%20By%20Chamber_0808.xlsm%5dC051JI_2_B%20&#22294;&#34920;%202" TargetMode="Externa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file:///C:\Users\wcchen3\Documents\VBDB\Wsix_PY_Rs\C051JI-WSIX%20By%20Chamber_0808.xlsm!C051JI_Range_2B!%5bC051JI-WSIX%20By%20Chamber_0808.xlsm%5dC051JI_Range_2B%20&#22294;&#34920;%201" TargetMode="Externa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file:///C:\Users\wcchen3\Documents\VBDB\Wsix_PY_Rs\C051JI-WSIX%20By%20Chamber_0808.xlsm!C051JI_2_C!%5bC051JI-WSIX%20By%20Chamber_0808.xlsm%5dC051JI_2_C%20&#22294;&#34920;%202" TargetMode="Externa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file:///C:\Users\wcchen3\Documents\VBDB\Wsix_PY_Rs\C051JI-WSIX%20By%20Chamber_0808.xlsm!C051JI_Range_2C!%5bC051JI-WSIX%20By%20Chamber_0808.xlsm%5dC051JI_Range_2C%20&#22294;&#34920;%201" TargetMode="Externa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C:\Users\wcchen3\Documents\VBDB\Wsix_PY_Rs\C051JI-WSIX%20By%20Chamber_0808.xlsm!C051JI_1!%5bC051JI-WSIX%20By%20Chamber_0808.xlsm%5dC051JI_1%20&#22294;&#34920;%201" TargetMode="Externa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file:///C:\Users\wcchen3\Documents\VBDB\Wsix_PY_Rs\C051JI-WSIX%20By%20Chamber_0808.xlsm!C051JI_2_D!%5bC051JI-WSIX%20By%20Chamber_0808.xlsm%5dC051JI_2_D%20&#22294;&#34920;%202" TargetMode="Externa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file:///C:\Users\wcchen3\Documents\VBDB\Wsix_PY_Rs\C051JI-WSIX%20By%20Chamber_0808.xlsm!C051JI_Range_2D!%5bC051JI-WSIX%20By%20Chamber_0808.xlsm%5dC051JI_Range_2D%20&#22294;&#34920;%202" TargetMode="Externa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file:///C:\Users\wcchen3\Documents\VBDB\Wsix_PY_Rs\C051JI-WSIX%20By%20Chamber_0808.xlsm!C051JI_Ch!%5bC051JI-WSIX%20By%20Chamber_0808.xlsm%5dC051JI_Ch%20&#22294;&#34920;%201" TargetMode="Externa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file:///C:\Users\wcchen3\Documents\VBDB\Wsix_PY_Rs\C051JI-WSIX%20By%20Chamber_0808.xlsm!C051JI_1_A!%5bC051JI-WSIX%20By%20Chamber_0808.xlsm%5dC051JI_1_A%20&#22294;&#34920;%202" TargetMode="Externa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file:///C:\Users\wcchen3\Documents\VBDB\Wsix_PY_Rs\C051JI-WSIX%20By%20Chamber_0808.xlsm!C051JI_Range_1A!%5bC051JI-WSIX%20By%20Chamber_0808.xlsm%5dC051JI_Range_1A%20&#22294;&#34920;%201" TargetMode="Externa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file:///C:\Users\wcchen3\Documents\VBDB\Wsix_PY_Rs\C051JI-WSIX%20By%20Chamber_0808.xlsm!C051JI_1_B!%5bC051JI-WSIX%20By%20Chamber_0808.xlsm%5dC051JI_1_B%20&#22294;&#34920;%202" TargetMode="Externa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file:///C:\Users\wcchen3\Documents\VBDB\Wsix_PY_Rs\C051JI-WSIX%20By%20Chamber_0808.xlsm!C051JI_Range_1B!%5bC051JI-WSIX%20By%20Chamber_0808.xlsm%5dC051JI_Range_1B%20&#22294;&#34920;%201" TargetMode="Externa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file:///C:\Users\wcchen3\Documents\VBDB\Wsix_PY_Rs\C051JI-WSIX%20By%20Chamber_0808.xlsm!C051JI_1_C!%5bC051JI-WSIX%20By%20Chamber_0808.xlsm%5dC051JI_1_C%20&#22294;&#34920;%203" TargetMode="Externa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file:///C:\Users\wcchen3\Documents\VBDB\Wsix_PY_Rs\C051JI-WSIX%20By%20Chamber_0808.xlsm!C051JI_Range_1C!%5bC051JI-WSIX%20By%20Chamber_0808.xlsm%5dC051JI_Range_1C%20&#22294;&#34920;%201" TargetMode="Externa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2"/>
          <p:cNvSpPr>
            <a:spLocks noGrp="1" noChangeArrowheads="1"/>
          </p:cNvSpPr>
          <p:nvPr>
            <p:ph type="ctrTitle"/>
          </p:nvPr>
        </p:nvSpPr>
        <p:spPr>
          <a:xfrm>
            <a:off x="458788" y="2057400"/>
            <a:ext cx="8226425" cy="808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/>
          <a:p>
            <a:pPr eaLnBrk="1" hangingPunct="1"/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PY1Rs WSIX By Chamber </a:t>
            </a:r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比較</a:t>
            </a:r>
            <a:endParaRPr lang="en-US" altLang="zh-TW" sz="36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02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WSIX-1 By Chamber D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B26EE3A5-3085-030C-742C-B97617F5B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94350"/>
              </p:ext>
            </p:extLst>
          </p:nvPr>
        </p:nvGraphicFramePr>
        <p:xfrm>
          <a:off x="52388" y="1041400"/>
          <a:ext cx="9039225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39205" imgH="5457612" progId="Excel.SheetMacroEnabled.12">
                  <p:link updateAutomatic="1"/>
                </p:oleObj>
              </mc:Choice>
              <mc:Fallback>
                <p:oleObj name="Macro-Enabled Worksheet" r:id="rId2" imgW="9039205" imgH="54576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8" y="1041400"/>
                        <a:ext cx="9039225" cy="545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00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WSIX-1 By Site To Site Range D 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73A0653-9073-59E9-0E93-36ACB4667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823644"/>
              </p:ext>
            </p:extLst>
          </p:nvPr>
        </p:nvGraphicFramePr>
        <p:xfrm>
          <a:off x="47625" y="1062038"/>
          <a:ext cx="904875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48470" imgH="5438739" progId="Excel.SheetMacroEnabled.12">
                  <p:link updateAutomatic="1"/>
                </p:oleObj>
              </mc:Choice>
              <mc:Fallback>
                <p:oleObj name="Macro-Enabled Worksheet" r:id="rId2" imgW="9048470" imgH="54387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25" y="1062038"/>
                        <a:ext cx="9048750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1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WSIX-2 By Chamber 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27BBB151-7598-2F7A-A711-97643D94D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33803"/>
              </p:ext>
            </p:extLst>
          </p:nvPr>
        </p:nvGraphicFramePr>
        <p:xfrm>
          <a:off x="57150" y="1076325"/>
          <a:ext cx="902970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9620" imgH="5419547" progId="Excel.SheetMacroEnabled.12">
                  <p:link updateAutomatic="1"/>
                </p:oleObj>
              </mc:Choice>
              <mc:Fallback>
                <p:oleObj name="Macro-Enabled Worksheet" r:id="rId2" imgW="9029620" imgH="541954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" y="1076325"/>
                        <a:ext cx="9029700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0619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4868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WSIX-2 By Chamber To Chamber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A001F8E0-9E54-95A9-5EBA-043500371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455763"/>
              </p:ext>
            </p:extLst>
          </p:nvPr>
        </p:nvGraphicFramePr>
        <p:xfrm>
          <a:off x="42863" y="1044575"/>
          <a:ext cx="9058275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58055" imgH="5457612" progId="Excel.SheetMacroEnabled.12">
                  <p:link updateAutomatic="1"/>
                </p:oleObj>
              </mc:Choice>
              <mc:Fallback>
                <p:oleObj name="Macro-Enabled Worksheet" r:id="rId2" imgW="9058055" imgH="54576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63" y="1044575"/>
                        <a:ext cx="9058275" cy="545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92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WSIX-2 By Chamber A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C2CE2E51-9B14-415C-A748-614761DB9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060733"/>
              </p:ext>
            </p:extLst>
          </p:nvPr>
        </p:nvGraphicFramePr>
        <p:xfrm>
          <a:off x="71438" y="1041400"/>
          <a:ext cx="9001125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00865" imgH="5457612" progId="Excel.SheetMacroEnabled.12">
                  <p:link updateAutomatic="1"/>
                </p:oleObj>
              </mc:Choice>
              <mc:Fallback>
                <p:oleObj name="Macro-Enabled Worksheet" r:id="rId2" imgW="9000865" imgH="54576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8" y="1041400"/>
                        <a:ext cx="9001125" cy="545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52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WSIX-2 By Site To Site Range A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ECB03D56-DC7E-BBC5-E870-1F51B0A33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818895"/>
              </p:ext>
            </p:extLst>
          </p:nvPr>
        </p:nvGraphicFramePr>
        <p:xfrm>
          <a:off x="57150" y="1057275"/>
          <a:ext cx="902970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9620" imgH="5438739" progId="Excel.SheetMacroEnabled.12">
                  <p:link updateAutomatic="1"/>
                </p:oleObj>
              </mc:Choice>
              <mc:Fallback>
                <p:oleObj name="Macro-Enabled Worksheet" r:id="rId2" imgW="9029620" imgH="54387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" y="1057275"/>
                        <a:ext cx="9029700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6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WSIX-2 By Chamber B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1251A314-9FA9-2A10-1F3D-DBB9F6746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627634"/>
              </p:ext>
            </p:extLst>
          </p:nvPr>
        </p:nvGraphicFramePr>
        <p:xfrm>
          <a:off x="57150" y="1058863"/>
          <a:ext cx="902970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9620" imgH="5438739" progId="Excel.SheetMacroEnabled.12">
                  <p:link updateAutomatic="1"/>
                </p:oleObj>
              </mc:Choice>
              <mc:Fallback>
                <p:oleObj name="Macro-Enabled Worksheet" r:id="rId2" imgW="9029620" imgH="54387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" y="1058863"/>
                        <a:ext cx="9029700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16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WSIX-2 By Site To Site Range B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6A675B54-97C2-37A4-6707-8B00055AD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885947"/>
              </p:ext>
            </p:extLst>
          </p:nvPr>
        </p:nvGraphicFramePr>
        <p:xfrm>
          <a:off x="68263" y="1076325"/>
          <a:ext cx="901065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10450" imgH="5419547" progId="Excel.SheetMacroEnabled.12">
                  <p:link updateAutomatic="1"/>
                </p:oleObj>
              </mc:Choice>
              <mc:Fallback>
                <p:oleObj name="Macro-Enabled Worksheet" r:id="rId2" imgW="9010450" imgH="541954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263" y="1076325"/>
                        <a:ext cx="9010650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25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WSIX-2 By Chamber C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9E9BF4D9-385E-B308-A06B-9C6964076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82040"/>
              </p:ext>
            </p:extLst>
          </p:nvPr>
        </p:nvGraphicFramePr>
        <p:xfrm>
          <a:off x="57150" y="1033463"/>
          <a:ext cx="9029700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9620" imgH="5467208" progId="Excel.SheetMacroEnabled.12">
                  <p:link updateAutomatic="1"/>
                </p:oleObj>
              </mc:Choice>
              <mc:Fallback>
                <p:oleObj name="Macro-Enabled Worksheet" r:id="rId2" imgW="9029620" imgH="546720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" y="1033463"/>
                        <a:ext cx="9029700" cy="546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76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WSIX-2 By Site To Site Range C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B8EC39CA-F10F-4831-82C1-52AA367F4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788496"/>
              </p:ext>
            </p:extLst>
          </p:nvPr>
        </p:nvGraphicFramePr>
        <p:xfrm>
          <a:off x="39688" y="1076325"/>
          <a:ext cx="906780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67640" imgH="5419547" progId="Excel.SheetMacroEnabled.12">
                  <p:link updateAutomatic="1"/>
                </p:oleObj>
              </mc:Choice>
              <mc:Fallback>
                <p:oleObj name="Macro-Enabled Worksheet" r:id="rId2" imgW="9067640" imgH="541954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88" y="1076325"/>
                        <a:ext cx="9067800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26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WSIX-1 By Chamber 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8FC524C4-8A5E-3615-215C-794DD0C13C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12647"/>
              </p:ext>
            </p:extLst>
          </p:nvPr>
        </p:nvGraphicFramePr>
        <p:xfrm>
          <a:off x="61913" y="1066800"/>
          <a:ext cx="9020175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0035" imgH="5429143" progId="Excel.SheetMacroEnabled.12">
                  <p:link updateAutomatic="1"/>
                </p:oleObj>
              </mc:Choice>
              <mc:Fallback>
                <p:oleObj name="Macro-Enabled Worksheet" r:id="rId2" imgW="9020035" imgH="542914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13" y="1066800"/>
                        <a:ext cx="9020175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58544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WSIX-2 By Chamber D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CE924D4-B7F9-54FD-AE47-3018EF8D4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29060"/>
              </p:ext>
            </p:extLst>
          </p:nvPr>
        </p:nvGraphicFramePr>
        <p:xfrm>
          <a:off x="52388" y="1071563"/>
          <a:ext cx="9039225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39205" imgH="5429143" progId="Excel.SheetMacroEnabled.12">
                  <p:link updateAutomatic="1"/>
                </p:oleObj>
              </mc:Choice>
              <mc:Fallback>
                <p:oleObj name="Macro-Enabled Worksheet" r:id="rId2" imgW="9039205" imgH="542914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8" y="1071563"/>
                        <a:ext cx="9039225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05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WSIX-2 By Site To Site Range D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E76057AF-75B0-EDBD-169B-20F48D97E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00290"/>
              </p:ext>
            </p:extLst>
          </p:nvPr>
        </p:nvGraphicFramePr>
        <p:xfrm>
          <a:off x="47625" y="1058863"/>
          <a:ext cx="904875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48470" imgH="5438739" progId="Excel.SheetMacroEnabled.12">
                  <p:link updateAutomatic="1"/>
                </p:oleObj>
              </mc:Choice>
              <mc:Fallback>
                <p:oleObj name="Macro-Enabled Worksheet" r:id="rId2" imgW="9048470" imgH="54387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25" y="1058863"/>
                        <a:ext cx="9048750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4868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WSIX-1 By Chamber To Chamber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287A86FF-4888-D2B0-406A-5E4CA126C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52072"/>
              </p:ext>
            </p:extLst>
          </p:nvPr>
        </p:nvGraphicFramePr>
        <p:xfrm>
          <a:off x="42863" y="1049338"/>
          <a:ext cx="9058275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58055" imgH="5448016" progId="Excel.SheetMacroEnabled.12">
                  <p:link updateAutomatic="1"/>
                </p:oleObj>
              </mc:Choice>
              <mc:Fallback>
                <p:oleObj name="Macro-Enabled Worksheet" r:id="rId2" imgW="9058055" imgH="5448016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63" y="1049338"/>
                        <a:ext cx="9058275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1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WSIX-1 By Chamber A 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866CCA81-5DEF-29D1-58A4-C3F208487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12147"/>
              </p:ext>
            </p:extLst>
          </p:nvPr>
        </p:nvGraphicFramePr>
        <p:xfrm>
          <a:off x="52388" y="1066800"/>
          <a:ext cx="9039225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39205" imgH="5429143" progId="Excel.SheetMacroEnabled.12">
                  <p:link updateAutomatic="1"/>
                </p:oleObj>
              </mc:Choice>
              <mc:Fallback>
                <p:oleObj name="Macro-Enabled Worksheet" r:id="rId2" imgW="9039205" imgH="542914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8" y="1066800"/>
                        <a:ext cx="9039225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4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WSIX-1 By Site To Site Range A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C25D1ED-BF23-487F-9C84-DD226126B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813875"/>
              </p:ext>
            </p:extLst>
          </p:nvPr>
        </p:nvGraphicFramePr>
        <p:xfrm>
          <a:off x="61913" y="1090613"/>
          <a:ext cx="9020175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0035" imgH="5409951" progId="Excel.SheetMacroEnabled.12">
                  <p:link updateAutomatic="1"/>
                </p:oleObj>
              </mc:Choice>
              <mc:Fallback>
                <p:oleObj name="Macro-Enabled Worksheet" r:id="rId2" imgW="9020035" imgH="540995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13" y="1090613"/>
                        <a:ext cx="9020175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19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WSIX-1 By Chamber B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0EE5CC8F-9D97-C42C-16F4-D97837D65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039414"/>
              </p:ext>
            </p:extLst>
          </p:nvPr>
        </p:nvGraphicFramePr>
        <p:xfrm>
          <a:off x="57150" y="1066800"/>
          <a:ext cx="902970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9620" imgH="5429143" progId="Excel.SheetMacroEnabled.12">
                  <p:link updateAutomatic="1"/>
                </p:oleObj>
              </mc:Choice>
              <mc:Fallback>
                <p:oleObj name="Macro-Enabled Worksheet" r:id="rId2" imgW="9029620" imgH="542914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" y="1066800"/>
                        <a:ext cx="9029700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27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WSIX-1 By Site To Site Range B 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9A2856CA-028E-BDDB-FE6F-E0F014C16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710554"/>
              </p:ext>
            </p:extLst>
          </p:nvPr>
        </p:nvGraphicFramePr>
        <p:xfrm>
          <a:off x="63500" y="1066800"/>
          <a:ext cx="9020175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0035" imgH="5429143" progId="Excel.SheetMacroEnabled.12">
                  <p:link updateAutomatic="1"/>
                </p:oleObj>
              </mc:Choice>
              <mc:Fallback>
                <p:oleObj name="Macro-Enabled Worksheet" r:id="rId2" imgW="9020035" imgH="542914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00" y="1066800"/>
                        <a:ext cx="9020175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54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WSIX-1 By Chamber C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CD1DAE73-1506-7401-5EE4-159367605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49897"/>
              </p:ext>
            </p:extLst>
          </p:nvPr>
        </p:nvGraphicFramePr>
        <p:xfrm>
          <a:off x="47625" y="1071563"/>
          <a:ext cx="904875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48470" imgH="5429143" progId="Excel.SheetMacroEnabled.12">
                  <p:link updateAutomatic="1"/>
                </p:oleObj>
              </mc:Choice>
              <mc:Fallback>
                <p:oleObj name="Macro-Enabled Worksheet" r:id="rId2" imgW="9048470" imgH="542914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25" y="1071563"/>
                        <a:ext cx="9048750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93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C051JI WSIX-1 By Site To Site Range C 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BB5720B7-E474-8635-FF98-C2B9980C3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711811"/>
              </p:ext>
            </p:extLst>
          </p:nvPr>
        </p:nvGraphicFramePr>
        <p:xfrm>
          <a:off x="76200" y="1062038"/>
          <a:ext cx="899160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991600" imgH="5438739" progId="Excel.SheetMacroEnabled.12">
                  <p:link updateAutomatic="1"/>
                </p:oleObj>
              </mc:Choice>
              <mc:Fallback>
                <p:oleObj name="Macro-Enabled Worksheet" r:id="rId2" imgW="8991600" imgH="54387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" y="1062038"/>
                        <a:ext cx="8991600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94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200 backup 4843站 WAT.potx" id="{B0EE3807-9C2E-4219-9B5F-85E7C49F20C1}" vid="{8049EBB3-662D-46C8-8B31-8E559E455852}"/>
    </a:ext>
  </a:ext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AB5A0F14-3737-4151-8C96-74703B42A61D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69613037-68A2-482D-9E8C-7A2DEB34C2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6200 backup 4843站 WAT</Template>
  <TotalTime>13091</TotalTime>
  <Words>131</Words>
  <Application>Microsoft Office PowerPoint</Application>
  <PresentationFormat>如螢幕大小 (4:3)</PresentationFormat>
  <Paragraphs>23</Paragraphs>
  <Slides>21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連結</vt:lpstr>
      </vt:variant>
      <vt:variant>
        <vt:i4>20</vt:i4>
      </vt:variant>
      <vt:variant>
        <vt:lpstr>投影片標題</vt:lpstr>
      </vt:variant>
      <vt:variant>
        <vt:i4>21</vt:i4>
      </vt:variant>
    </vt:vector>
  </HeadingPairs>
  <TitlesOfParts>
    <vt:vector size="51" baseType="lpstr">
      <vt:lpstr>Arial Unicode MS</vt:lpstr>
      <vt:lpstr>新細明體</vt:lpstr>
      <vt:lpstr>標楷體</vt:lpstr>
      <vt:lpstr>Arial</vt:lpstr>
      <vt:lpstr>Calibri</vt:lpstr>
      <vt:lpstr>Verdana</vt:lpstr>
      <vt:lpstr>Wingdings 2</vt:lpstr>
      <vt:lpstr>Office 佈景主題</vt:lpstr>
      <vt:lpstr>1_Blank Presentation</vt:lpstr>
      <vt:lpstr>Blank Presentation</vt:lpstr>
      <vt:lpstr>C:\Users\wcchen3\Documents\VBDB\Wsix_PY_Rs\C051JI-WSIX By Chamber_0808.xlsm!C051JI_1![C051JI-WSIX By Chamber_0808.xlsm]C051JI_1 圖表 1</vt:lpstr>
      <vt:lpstr>C:\Users\wcchen3\Documents\VBDB\Wsix_PY_Rs\C051JI-WSIX By Chamber_0808.xlsm!C051JI_Ch![C051JI-WSIX By Chamber_0808.xlsm]C051JI_Ch 圖表 1</vt:lpstr>
      <vt:lpstr>C:\Users\wcchen3\Documents\VBDB\Wsix_PY_Rs\C051JI-WSIX By Chamber_0808.xlsm!C051JI_1_A![C051JI-WSIX By Chamber_0808.xlsm]C051JI_1_A 圖表 2</vt:lpstr>
      <vt:lpstr>C:\Users\wcchen3\Documents\VBDB\Wsix_PY_Rs\C051JI-WSIX By Chamber_0808.xlsm!C051JI_Range_1A![C051JI-WSIX By Chamber_0808.xlsm]C051JI_Range_1A 圖表 1</vt:lpstr>
      <vt:lpstr>C:\Users\wcchen3\Documents\VBDB\Wsix_PY_Rs\C051JI-WSIX By Chamber_0808.xlsm!C051JI_1_B![C051JI-WSIX By Chamber_0808.xlsm]C051JI_1_B 圖表 2</vt:lpstr>
      <vt:lpstr>C:\Users\wcchen3\Documents\VBDB\Wsix_PY_Rs\C051JI-WSIX By Chamber_0808.xlsm!C051JI_Range_1B![C051JI-WSIX By Chamber_0808.xlsm]C051JI_Range_1B 圖表 1</vt:lpstr>
      <vt:lpstr>C:\Users\wcchen3\Documents\VBDB\Wsix_PY_Rs\C051JI-WSIX By Chamber_0808.xlsm!C051JI_1_C![C051JI-WSIX By Chamber_0808.xlsm]C051JI_1_C 圖表 3</vt:lpstr>
      <vt:lpstr>C:\Users\wcchen3\Documents\VBDB\Wsix_PY_Rs\C051JI-WSIX By Chamber_0808.xlsm!C051JI_Range_1C![C051JI-WSIX By Chamber_0808.xlsm]C051JI_Range_1C 圖表 1</vt:lpstr>
      <vt:lpstr>C:\Users\wcchen3\Documents\VBDB\Wsix_PY_Rs\C051JI-WSIX By Chamber_0808.xlsm!C051JI_1_D![C051JI-WSIX By Chamber_0808.xlsm]C051JI_1_D 圖表 2</vt:lpstr>
      <vt:lpstr>C:\Users\wcchen3\Documents\VBDB\Wsix_PY_Rs\C051JI-WSIX By Chamber_0808.xlsm!C051JI_Range_1D![C051JI-WSIX By Chamber_0808.xlsm]C051JI_Range_1D 圖表 1</vt:lpstr>
      <vt:lpstr>C:\Users\wcchen3\Documents\VBDB\Wsix_PY_Rs\C051JI-WSIX By Chamber_0808.xlsm!C051JI_2![C051JI-WSIX By Chamber_0808.xlsm]C051JI_2 圖表 1</vt:lpstr>
      <vt:lpstr>C:\Users\wcchen3\Documents\VBDB\Wsix_PY_Rs\C051JI-WSIX By Chamber_0808.xlsm!C051JI_2_Ch![C051JI-WSIX By Chamber_0808.xlsm]C051JI_2_Ch 圖表 2</vt:lpstr>
      <vt:lpstr>C:\Users\wcchen3\Documents\VBDB\Wsix_PY_Rs\C051JI-WSIX By Chamber_0808.xlsm!C051JI_2_A![C051JI-WSIX By Chamber_0808.xlsm]C051JI_2_A 圖表 2</vt:lpstr>
      <vt:lpstr>C:\Users\wcchen3\Documents\VBDB\Wsix_PY_Rs\C051JI-WSIX By Chamber_0808.xlsm!C051JI_Range_2A![C051JI-WSIX By Chamber_0808.xlsm]C051JI_Range_2A 圖表 1</vt:lpstr>
      <vt:lpstr>C:\Users\wcchen3\Documents\VBDB\Wsix_PY_Rs\C051JI-WSIX By Chamber_0808.xlsm!C051JI_2_B![C051JI-WSIX By Chamber_0808.xlsm]C051JI_2_B 圖表 2</vt:lpstr>
      <vt:lpstr>C:\Users\wcchen3\Documents\VBDB\Wsix_PY_Rs\C051JI-WSIX By Chamber_0808.xlsm!C051JI_Range_2B![C051JI-WSIX By Chamber_0808.xlsm]C051JI_Range_2B 圖表 1</vt:lpstr>
      <vt:lpstr>C:\Users\wcchen3\Documents\VBDB\Wsix_PY_Rs\C051JI-WSIX By Chamber_0808.xlsm!C051JI_2_C![C051JI-WSIX By Chamber_0808.xlsm]C051JI_2_C 圖表 2</vt:lpstr>
      <vt:lpstr>C:\Users\wcchen3\Documents\VBDB\Wsix_PY_Rs\C051JI-WSIX By Chamber_0808.xlsm!C051JI_Range_2C![C051JI-WSIX By Chamber_0808.xlsm]C051JI_Range_2C 圖表 1</vt:lpstr>
      <vt:lpstr>C:\Users\wcchen3\Documents\VBDB\Wsix_PY_Rs\C051JI-WSIX By Chamber_0808.xlsm!C051JI_2_D![C051JI-WSIX By Chamber_0808.xlsm]C051JI_2_D 圖表 2</vt:lpstr>
      <vt:lpstr>C:\Users\wcchen3\Documents\VBDB\Wsix_PY_Rs\C051JI-WSIX By Chamber_0808.xlsm!C051JI_Range_2D![C051JI-WSIX By Chamber_0808.xlsm]C051JI_Range_2D 圖表 2</vt:lpstr>
      <vt:lpstr>PY1Rs WSIX By Chamber 比較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PY1Rs WSIX By Chamber 比較</dc:title>
  <dc:creator>S210 WCChen3</dc:creator>
  <cp:lastModifiedBy>S210 WCChen3</cp:lastModifiedBy>
  <cp:revision>155</cp:revision>
  <dcterms:created xsi:type="dcterms:W3CDTF">2019-04-16T05:52:41Z</dcterms:created>
  <dcterms:modified xsi:type="dcterms:W3CDTF">2024-09-24T04:53:48Z</dcterms:modified>
</cp:coreProperties>
</file>