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02" r:id="rId3"/>
  </p:sldMasterIdLst>
  <p:notesMasterIdLst>
    <p:notesMasterId r:id="rId25"/>
  </p:notesMasterIdLst>
  <p:sldIdLst>
    <p:sldId id="262" r:id="rId4"/>
    <p:sldId id="264" r:id="rId5"/>
    <p:sldId id="282" r:id="rId6"/>
    <p:sldId id="265" r:id="rId7"/>
    <p:sldId id="274" r:id="rId8"/>
    <p:sldId id="266" r:id="rId9"/>
    <p:sldId id="275" r:id="rId10"/>
    <p:sldId id="267" r:id="rId11"/>
    <p:sldId id="276" r:id="rId12"/>
    <p:sldId id="268" r:id="rId13"/>
    <p:sldId id="27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Chamber_0824.xlsm]C031JI_1!樞紐分析表2</c:name>
    <c:fmtId val="8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</a:t>
            </a:r>
            <a:endParaRPr lang="zh-TW" altLang="zh-TW">
              <a:effectLst/>
            </a:endParaRPr>
          </a:p>
        </c:rich>
      </c:tx>
      <c:layout>
        <c:manualLayout>
          <c:xMode val="edge"/>
          <c:yMode val="edge"/>
          <c:x val="0.46547009116111732"/>
          <c:y val="2.7861901877649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0703525130206233E-2"/>
          <c:y val="0.11610987729097964"/>
          <c:w val="0.81589491161490879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'C031JI_1'!$F$4:$F$5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'C031JI_1'!$F$6:$F$578</c:f>
              <c:numCache>
                <c:formatCode>0.00_ </c:formatCode>
                <c:ptCount val="571"/>
                <c:pt idx="0">
                  <c:v>8.3000000000000007</c:v>
                </c:pt>
                <c:pt idx="1">
                  <c:v>8.3000000000000007</c:v>
                </c:pt>
                <c:pt idx="2">
                  <c:v>8.3000000000000007</c:v>
                </c:pt>
                <c:pt idx="3">
                  <c:v>8.3000000000000007</c:v>
                </c:pt>
                <c:pt idx="4">
                  <c:v>8.3000000000000007</c:v>
                </c:pt>
                <c:pt idx="5">
                  <c:v>8.3000000000000007</c:v>
                </c:pt>
                <c:pt idx="6">
                  <c:v>8.3000000000000007</c:v>
                </c:pt>
                <c:pt idx="7">
                  <c:v>8.3000000000000007</c:v>
                </c:pt>
                <c:pt idx="8">
                  <c:v>8.3000000000000007</c:v>
                </c:pt>
                <c:pt idx="9">
                  <c:v>8.3000000000000007</c:v>
                </c:pt>
                <c:pt idx="10">
                  <c:v>8.3000000000000007</c:v>
                </c:pt>
                <c:pt idx="11">
                  <c:v>8.3000000000000007</c:v>
                </c:pt>
                <c:pt idx="12">
                  <c:v>8.3000000000000007</c:v>
                </c:pt>
                <c:pt idx="13">
                  <c:v>8.3000000000000007</c:v>
                </c:pt>
                <c:pt idx="14">
                  <c:v>8.3000000000000007</c:v>
                </c:pt>
                <c:pt idx="15">
                  <c:v>8.3000000000000007</c:v>
                </c:pt>
                <c:pt idx="16">
                  <c:v>8.3000000000000007</c:v>
                </c:pt>
                <c:pt idx="17">
                  <c:v>8.3000000000000007</c:v>
                </c:pt>
                <c:pt idx="18">
                  <c:v>8.3000000000000007</c:v>
                </c:pt>
                <c:pt idx="19">
                  <c:v>8.3000000000000007</c:v>
                </c:pt>
                <c:pt idx="20">
                  <c:v>8.3000000000000007</c:v>
                </c:pt>
                <c:pt idx="21">
                  <c:v>8.3000000000000007</c:v>
                </c:pt>
                <c:pt idx="22">
                  <c:v>8.3000000000000007</c:v>
                </c:pt>
                <c:pt idx="23">
                  <c:v>8.3000000000000007</c:v>
                </c:pt>
                <c:pt idx="24">
                  <c:v>8.3000000000000007</c:v>
                </c:pt>
                <c:pt idx="25">
                  <c:v>8.3000000000000007</c:v>
                </c:pt>
                <c:pt idx="26">
                  <c:v>8.3000000000000007</c:v>
                </c:pt>
                <c:pt idx="27">
                  <c:v>8.3000000000000007</c:v>
                </c:pt>
                <c:pt idx="28">
                  <c:v>8.3000000000000007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8.3000000000000007</c:v>
                </c:pt>
                <c:pt idx="32">
                  <c:v>8.3000000000000007</c:v>
                </c:pt>
                <c:pt idx="33">
                  <c:v>8.3000000000000007</c:v>
                </c:pt>
                <c:pt idx="34">
                  <c:v>8.3000000000000007</c:v>
                </c:pt>
                <c:pt idx="35">
                  <c:v>8.3000000000000007</c:v>
                </c:pt>
                <c:pt idx="36">
                  <c:v>8.3000000000000007</c:v>
                </c:pt>
                <c:pt idx="37">
                  <c:v>8.3000000000000007</c:v>
                </c:pt>
                <c:pt idx="38">
                  <c:v>8.3000000000000007</c:v>
                </c:pt>
                <c:pt idx="39">
                  <c:v>8.3000000000000007</c:v>
                </c:pt>
                <c:pt idx="40">
                  <c:v>8.3000000000000007</c:v>
                </c:pt>
                <c:pt idx="41">
                  <c:v>8.3000000000000007</c:v>
                </c:pt>
                <c:pt idx="42">
                  <c:v>8.3000000000000007</c:v>
                </c:pt>
                <c:pt idx="43">
                  <c:v>8.3000000000000007</c:v>
                </c:pt>
                <c:pt idx="44">
                  <c:v>8.3000000000000007</c:v>
                </c:pt>
                <c:pt idx="45">
                  <c:v>8.3000000000000007</c:v>
                </c:pt>
                <c:pt idx="46">
                  <c:v>8.3000000000000007</c:v>
                </c:pt>
                <c:pt idx="47">
                  <c:v>8.3000000000000007</c:v>
                </c:pt>
                <c:pt idx="48">
                  <c:v>8.3000000000000007</c:v>
                </c:pt>
                <c:pt idx="49">
                  <c:v>8.3000000000000007</c:v>
                </c:pt>
                <c:pt idx="50">
                  <c:v>8.3000000000000007</c:v>
                </c:pt>
                <c:pt idx="51">
                  <c:v>8.3000000000000007</c:v>
                </c:pt>
                <c:pt idx="52">
                  <c:v>8.3000000000000007</c:v>
                </c:pt>
                <c:pt idx="53">
                  <c:v>8.3000000000000007</c:v>
                </c:pt>
                <c:pt idx="54">
                  <c:v>8.3000000000000007</c:v>
                </c:pt>
                <c:pt idx="55">
                  <c:v>8.3000000000000007</c:v>
                </c:pt>
                <c:pt idx="56">
                  <c:v>8.3000000000000007</c:v>
                </c:pt>
                <c:pt idx="57">
                  <c:v>8.3000000000000007</c:v>
                </c:pt>
                <c:pt idx="58">
                  <c:v>8.3000000000000007</c:v>
                </c:pt>
                <c:pt idx="59">
                  <c:v>8.3000000000000007</c:v>
                </c:pt>
                <c:pt idx="60">
                  <c:v>8.3000000000000007</c:v>
                </c:pt>
                <c:pt idx="61">
                  <c:v>8.3000000000000007</c:v>
                </c:pt>
                <c:pt idx="62">
                  <c:v>8.3000000000000007</c:v>
                </c:pt>
                <c:pt idx="63">
                  <c:v>8.3000000000000007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8.3000000000000007</c:v>
                </c:pt>
                <c:pt idx="70">
                  <c:v>8.3000000000000007</c:v>
                </c:pt>
                <c:pt idx="71">
                  <c:v>8.3000000000000007</c:v>
                </c:pt>
                <c:pt idx="72">
                  <c:v>8.3000000000000007</c:v>
                </c:pt>
                <c:pt idx="73">
                  <c:v>8.3000000000000007</c:v>
                </c:pt>
                <c:pt idx="74">
                  <c:v>8.3000000000000007</c:v>
                </c:pt>
                <c:pt idx="75">
                  <c:v>8.3000000000000007</c:v>
                </c:pt>
                <c:pt idx="76">
                  <c:v>8.3000000000000007</c:v>
                </c:pt>
                <c:pt idx="77">
                  <c:v>8.3000000000000007</c:v>
                </c:pt>
                <c:pt idx="78">
                  <c:v>8.3000000000000007</c:v>
                </c:pt>
                <c:pt idx="79">
                  <c:v>8.3000000000000007</c:v>
                </c:pt>
                <c:pt idx="80">
                  <c:v>8.3000000000000007</c:v>
                </c:pt>
                <c:pt idx="81">
                  <c:v>8.3000000000000007</c:v>
                </c:pt>
                <c:pt idx="82">
                  <c:v>8.3000000000000007</c:v>
                </c:pt>
                <c:pt idx="83">
                  <c:v>8.3000000000000007</c:v>
                </c:pt>
                <c:pt idx="84">
                  <c:v>8.3000000000000007</c:v>
                </c:pt>
                <c:pt idx="85">
                  <c:v>8.3000000000000007</c:v>
                </c:pt>
                <c:pt idx="86">
                  <c:v>8.3000000000000007</c:v>
                </c:pt>
                <c:pt idx="87">
                  <c:v>8.3000000000000007</c:v>
                </c:pt>
                <c:pt idx="88">
                  <c:v>8.3000000000000007</c:v>
                </c:pt>
                <c:pt idx="89">
                  <c:v>8.3000000000000007</c:v>
                </c:pt>
                <c:pt idx="90">
                  <c:v>8.3000000000000007</c:v>
                </c:pt>
                <c:pt idx="91">
                  <c:v>8.3000000000000007</c:v>
                </c:pt>
                <c:pt idx="92">
                  <c:v>8.3000000000000007</c:v>
                </c:pt>
                <c:pt idx="93">
                  <c:v>8.3000000000000007</c:v>
                </c:pt>
                <c:pt idx="94">
                  <c:v>8.3000000000000007</c:v>
                </c:pt>
                <c:pt idx="95">
                  <c:v>8.3000000000000007</c:v>
                </c:pt>
                <c:pt idx="96">
                  <c:v>8.3000000000000007</c:v>
                </c:pt>
                <c:pt idx="97">
                  <c:v>8.3000000000000007</c:v>
                </c:pt>
                <c:pt idx="98">
                  <c:v>8.3000000000000007</c:v>
                </c:pt>
                <c:pt idx="99">
                  <c:v>8.3000000000000007</c:v>
                </c:pt>
                <c:pt idx="100">
                  <c:v>8.3000000000000007</c:v>
                </c:pt>
                <c:pt idx="101">
                  <c:v>8.3000000000000007</c:v>
                </c:pt>
                <c:pt idx="102">
                  <c:v>8.3000000000000007</c:v>
                </c:pt>
                <c:pt idx="103">
                  <c:v>8.3000000000000007</c:v>
                </c:pt>
                <c:pt idx="104">
                  <c:v>8.3000000000000007</c:v>
                </c:pt>
                <c:pt idx="105">
                  <c:v>8.3000000000000007</c:v>
                </c:pt>
                <c:pt idx="106">
                  <c:v>8.3000000000000007</c:v>
                </c:pt>
                <c:pt idx="107">
                  <c:v>8.3000000000000007</c:v>
                </c:pt>
                <c:pt idx="108">
                  <c:v>8.3000000000000007</c:v>
                </c:pt>
                <c:pt idx="109">
                  <c:v>8.3000000000000007</c:v>
                </c:pt>
                <c:pt idx="110">
                  <c:v>8.3000000000000007</c:v>
                </c:pt>
                <c:pt idx="111">
                  <c:v>8.3000000000000007</c:v>
                </c:pt>
                <c:pt idx="112">
                  <c:v>8.3000000000000007</c:v>
                </c:pt>
                <c:pt idx="113">
                  <c:v>8.3000000000000007</c:v>
                </c:pt>
                <c:pt idx="114">
                  <c:v>8.3000000000000007</c:v>
                </c:pt>
                <c:pt idx="115">
                  <c:v>8.3000000000000007</c:v>
                </c:pt>
                <c:pt idx="116">
                  <c:v>8.3000000000000007</c:v>
                </c:pt>
                <c:pt idx="117">
                  <c:v>8.3000000000000007</c:v>
                </c:pt>
                <c:pt idx="118">
                  <c:v>8.3000000000000007</c:v>
                </c:pt>
                <c:pt idx="119">
                  <c:v>8.3000000000000007</c:v>
                </c:pt>
                <c:pt idx="120">
                  <c:v>8.3000000000000007</c:v>
                </c:pt>
                <c:pt idx="121">
                  <c:v>8.3000000000000007</c:v>
                </c:pt>
                <c:pt idx="122">
                  <c:v>8.3000000000000007</c:v>
                </c:pt>
                <c:pt idx="123">
                  <c:v>8.3000000000000007</c:v>
                </c:pt>
                <c:pt idx="124">
                  <c:v>8.3000000000000007</c:v>
                </c:pt>
                <c:pt idx="125">
                  <c:v>8.3000000000000007</c:v>
                </c:pt>
                <c:pt idx="126">
                  <c:v>8.3000000000000007</c:v>
                </c:pt>
                <c:pt idx="127">
                  <c:v>8.3000000000000007</c:v>
                </c:pt>
                <c:pt idx="128">
                  <c:v>8.3000000000000007</c:v>
                </c:pt>
                <c:pt idx="129">
                  <c:v>8.3000000000000007</c:v>
                </c:pt>
                <c:pt idx="130">
                  <c:v>8.3000000000000007</c:v>
                </c:pt>
                <c:pt idx="131">
                  <c:v>8.3000000000000007</c:v>
                </c:pt>
                <c:pt idx="132">
                  <c:v>8.3000000000000007</c:v>
                </c:pt>
                <c:pt idx="133">
                  <c:v>8.3000000000000007</c:v>
                </c:pt>
                <c:pt idx="134">
                  <c:v>8.3000000000000007</c:v>
                </c:pt>
                <c:pt idx="135">
                  <c:v>8.3000000000000007</c:v>
                </c:pt>
                <c:pt idx="136">
                  <c:v>8.3000000000000007</c:v>
                </c:pt>
                <c:pt idx="137">
                  <c:v>8.3000000000000007</c:v>
                </c:pt>
                <c:pt idx="138">
                  <c:v>8.3000000000000007</c:v>
                </c:pt>
                <c:pt idx="139">
                  <c:v>8.3000000000000007</c:v>
                </c:pt>
                <c:pt idx="140">
                  <c:v>8.3000000000000007</c:v>
                </c:pt>
                <c:pt idx="141">
                  <c:v>8.3000000000000007</c:v>
                </c:pt>
                <c:pt idx="142">
                  <c:v>8.3000000000000007</c:v>
                </c:pt>
                <c:pt idx="143">
                  <c:v>8.3000000000000007</c:v>
                </c:pt>
                <c:pt idx="144">
                  <c:v>8.3000000000000007</c:v>
                </c:pt>
                <c:pt idx="145">
                  <c:v>8.3000000000000007</c:v>
                </c:pt>
                <c:pt idx="146">
                  <c:v>8.3000000000000007</c:v>
                </c:pt>
                <c:pt idx="147">
                  <c:v>8.3000000000000007</c:v>
                </c:pt>
                <c:pt idx="148">
                  <c:v>8.3000000000000007</c:v>
                </c:pt>
                <c:pt idx="149">
                  <c:v>8.3000000000000007</c:v>
                </c:pt>
                <c:pt idx="150">
                  <c:v>8.3000000000000007</c:v>
                </c:pt>
                <c:pt idx="151">
                  <c:v>8.3000000000000007</c:v>
                </c:pt>
                <c:pt idx="152">
                  <c:v>8.3000000000000007</c:v>
                </c:pt>
                <c:pt idx="153">
                  <c:v>8.3000000000000007</c:v>
                </c:pt>
                <c:pt idx="154">
                  <c:v>8.3000000000000007</c:v>
                </c:pt>
                <c:pt idx="155">
                  <c:v>8.3000000000000007</c:v>
                </c:pt>
                <c:pt idx="156">
                  <c:v>8.3000000000000007</c:v>
                </c:pt>
                <c:pt idx="157">
                  <c:v>8.3000000000000007</c:v>
                </c:pt>
                <c:pt idx="158">
                  <c:v>8.3000000000000007</c:v>
                </c:pt>
                <c:pt idx="159">
                  <c:v>8.3000000000000007</c:v>
                </c:pt>
                <c:pt idx="160">
                  <c:v>8.3000000000000007</c:v>
                </c:pt>
                <c:pt idx="161">
                  <c:v>8.3000000000000007</c:v>
                </c:pt>
                <c:pt idx="162">
                  <c:v>8.3000000000000007</c:v>
                </c:pt>
                <c:pt idx="163">
                  <c:v>8.3000000000000007</c:v>
                </c:pt>
                <c:pt idx="164">
                  <c:v>8.3000000000000007</c:v>
                </c:pt>
                <c:pt idx="165">
                  <c:v>8.3000000000000007</c:v>
                </c:pt>
                <c:pt idx="166">
                  <c:v>8.3000000000000007</c:v>
                </c:pt>
                <c:pt idx="167">
                  <c:v>8.3000000000000007</c:v>
                </c:pt>
                <c:pt idx="168">
                  <c:v>8.3000000000000007</c:v>
                </c:pt>
                <c:pt idx="169">
                  <c:v>8.3000000000000007</c:v>
                </c:pt>
                <c:pt idx="170">
                  <c:v>8.3000000000000007</c:v>
                </c:pt>
                <c:pt idx="171">
                  <c:v>8.3000000000000007</c:v>
                </c:pt>
                <c:pt idx="172">
                  <c:v>8.3000000000000007</c:v>
                </c:pt>
                <c:pt idx="173">
                  <c:v>8.3000000000000007</c:v>
                </c:pt>
                <c:pt idx="174">
                  <c:v>8.3000000000000007</c:v>
                </c:pt>
                <c:pt idx="175">
                  <c:v>8.3000000000000007</c:v>
                </c:pt>
                <c:pt idx="176">
                  <c:v>8.3000000000000007</c:v>
                </c:pt>
                <c:pt idx="177">
                  <c:v>8.3000000000000007</c:v>
                </c:pt>
                <c:pt idx="178">
                  <c:v>8.3000000000000007</c:v>
                </c:pt>
                <c:pt idx="179">
                  <c:v>8.3000000000000007</c:v>
                </c:pt>
                <c:pt idx="180">
                  <c:v>8.3000000000000007</c:v>
                </c:pt>
                <c:pt idx="181">
                  <c:v>8.3000000000000007</c:v>
                </c:pt>
                <c:pt idx="182">
                  <c:v>8.3000000000000007</c:v>
                </c:pt>
                <c:pt idx="183">
                  <c:v>8.3000000000000007</c:v>
                </c:pt>
                <c:pt idx="184">
                  <c:v>8.3000000000000007</c:v>
                </c:pt>
                <c:pt idx="185">
                  <c:v>8.3000000000000007</c:v>
                </c:pt>
                <c:pt idx="186">
                  <c:v>8.3000000000000007</c:v>
                </c:pt>
                <c:pt idx="187">
                  <c:v>8.3000000000000007</c:v>
                </c:pt>
                <c:pt idx="188">
                  <c:v>8.3000000000000007</c:v>
                </c:pt>
                <c:pt idx="189">
                  <c:v>8.3000000000000007</c:v>
                </c:pt>
                <c:pt idx="190">
                  <c:v>8.3000000000000007</c:v>
                </c:pt>
                <c:pt idx="191">
                  <c:v>8.3000000000000007</c:v>
                </c:pt>
                <c:pt idx="192">
                  <c:v>8.3000000000000007</c:v>
                </c:pt>
                <c:pt idx="193">
                  <c:v>8.3000000000000007</c:v>
                </c:pt>
                <c:pt idx="194">
                  <c:v>8.3000000000000007</c:v>
                </c:pt>
                <c:pt idx="195">
                  <c:v>8.3000000000000007</c:v>
                </c:pt>
                <c:pt idx="196">
                  <c:v>8.3000000000000007</c:v>
                </c:pt>
                <c:pt idx="197">
                  <c:v>8.3000000000000007</c:v>
                </c:pt>
                <c:pt idx="198">
                  <c:v>8.3000000000000007</c:v>
                </c:pt>
                <c:pt idx="199">
                  <c:v>8.3000000000000007</c:v>
                </c:pt>
                <c:pt idx="200">
                  <c:v>8.3000000000000007</c:v>
                </c:pt>
                <c:pt idx="201">
                  <c:v>8.3000000000000007</c:v>
                </c:pt>
                <c:pt idx="202">
                  <c:v>8.3000000000000007</c:v>
                </c:pt>
                <c:pt idx="203">
                  <c:v>8.3000000000000007</c:v>
                </c:pt>
                <c:pt idx="204">
                  <c:v>8.3000000000000007</c:v>
                </c:pt>
                <c:pt idx="205">
                  <c:v>8.3000000000000007</c:v>
                </c:pt>
                <c:pt idx="206">
                  <c:v>8.3000000000000007</c:v>
                </c:pt>
                <c:pt idx="207">
                  <c:v>8.3000000000000007</c:v>
                </c:pt>
                <c:pt idx="208">
                  <c:v>8.3000000000000007</c:v>
                </c:pt>
                <c:pt idx="209">
                  <c:v>8.3000000000000007</c:v>
                </c:pt>
                <c:pt idx="210">
                  <c:v>8.3000000000000007</c:v>
                </c:pt>
                <c:pt idx="211">
                  <c:v>8.3000000000000007</c:v>
                </c:pt>
                <c:pt idx="212">
                  <c:v>8.3000000000000007</c:v>
                </c:pt>
                <c:pt idx="213">
                  <c:v>8.3000000000000007</c:v>
                </c:pt>
                <c:pt idx="214">
                  <c:v>8.3000000000000007</c:v>
                </c:pt>
                <c:pt idx="215">
                  <c:v>8.3000000000000007</c:v>
                </c:pt>
                <c:pt idx="216">
                  <c:v>8.3000000000000007</c:v>
                </c:pt>
                <c:pt idx="217">
                  <c:v>8.3000000000000007</c:v>
                </c:pt>
                <c:pt idx="218">
                  <c:v>8.3000000000000007</c:v>
                </c:pt>
                <c:pt idx="219">
                  <c:v>8.3000000000000007</c:v>
                </c:pt>
                <c:pt idx="220">
                  <c:v>8.3000000000000007</c:v>
                </c:pt>
                <c:pt idx="221">
                  <c:v>8.3000000000000007</c:v>
                </c:pt>
                <c:pt idx="222">
                  <c:v>8.3000000000000007</c:v>
                </c:pt>
                <c:pt idx="223">
                  <c:v>8.3000000000000007</c:v>
                </c:pt>
                <c:pt idx="224">
                  <c:v>8.3000000000000007</c:v>
                </c:pt>
                <c:pt idx="225">
                  <c:v>8.3000000000000007</c:v>
                </c:pt>
                <c:pt idx="226">
                  <c:v>8.3000000000000007</c:v>
                </c:pt>
                <c:pt idx="227">
                  <c:v>8.3000000000000007</c:v>
                </c:pt>
                <c:pt idx="228">
                  <c:v>8.3000000000000007</c:v>
                </c:pt>
                <c:pt idx="229">
                  <c:v>8.3000000000000007</c:v>
                </c:pt>
                <c:pt idx="230">
                  <c:v>8.3000000000000007</c:v>
                </c:pt>
                <c:pt idx="231">
                  <c:v>8.3000000000000007</c:v>
                </c:pt>
                <c:pt idx="232">
                  <c:v>8.3000000000000007</c:v>
                </c:pt>
                <c:pt idx="233">
                  <c:v>8.3000000000000007</c:v>
                </c:pt>
                <c:pt idx="234">
                  <c:v>8.3000000000000007</c:v>
                </c:pt>
                <c:pt idx="235">
                  <c:v>8.3000000000000007</c:v>
                </c:pt>
                <c:pt idx="236">
                  <c:v>8.3000000000000007</c:v>
                </c:pt>
                <c:pt idx="237">
                  <c:v>8.3000000000000007</c:v>
                </c:pt>
                <c:pt idx="238">
                  <c:v>8.3000000000000007</c:v>
                </c:pt>
                <c:pt idx="239">
                  <c:v>8.3000000000000007</c:v>
                </c:pt>
                <c:pt idx="240">
                  <c:v>8.3000000000000007</c:v>
                </c:pt>
                <c:pt idx="241">
                  <c:v>8.3000000000000007</c:v>
                </c:pt>
                <c:pt idx="242">
                  <c:v>8.3000000000000007</c:v>
                </c:pt>
                <c:pt idx="243">
                  <c:v>8.3000000000000007</c:v>
                </c:pt>
                <c:pt idx="244">
                  <c:v>8.3000000000000007</c:v>
                </c:pt>
                <c:pt idx="245">
                  <c:v>8.3000000000000007</c:v>
                </c:pt>
                <c:pt idx="246">
                  <c:v>8.3000000000000007</c:v>
                </c:pt>
                <c:pt idx="247">
                  <c:v>8.3000000000000007</c:v>
                </c:pt>
                <c:pt idx="248">
                  <c:v>8.3000000000000007</c:v>
                </c:pt>
                <c:pt idx="249">
                  <c:v>8.3000000000000007</c:v>
                </c:pt>
                <c:pt idx="250">
                  <c:v>8.3000000000000007</c:v>
                </c:pt>
                <c:pt idx="251">
                  <c:v>8.3000000000000007</c:v>
                </c:pt>
                <c:pt idx="252">
                  <c:v>8.3000000000000007</c:v>
                </c:pt>
                <c:pt idx="253">
                  <c:v>8.3000000000000007</c:v>
                </c:pt>
                <c:pt idx="254">
                  <c:v>8.3000000000000007</c:v>
                </c:pt>
                <c:pt idx="255">
                  <c:v>8.3000000000000007</c:v>
                </c:pt>
                <c:pt idx="256">
                  <c:v>8.3000000000000007</c:v>
                </c:pt>
                <c:pt idx="257">
                  <c:v>8.3000000000000007</c:v>
                </c:pt>
                <c:pt idx="258">
                  <c:v>8.3000000000000007</c:v>
                </c:pt>
                <c:pt idx="259">
                  <c:v>8.3000000000000007</c:v>
                </c:pt>
                <c:pt idx="260">
                  <c:v>8.3000000000000007</c:v>
                </c:pt>
                <c:pt idx="261">
                  <c:v>8.3000000000000007</c:v>
                </c:pt>
                <c:pt idx="262">
                  <c:v>8.3000000000000007</c:v>
                </c:pt>
                <c:pt idx="263">
                  <c:v>8.3000000000000007</c:v>
                </c:pt>
                <c:pt idx="264">
                  <c:v>8.3000000000000007</c:v>
                </c:pt>
                <c:pt idx="265">
                  <c:v>8.3000000000000007</c:v>
                </c:pt>
                <c:pt idx="266">
                  <c:v>8.3000000000000007</c:v>
                </c:pt>
                <c:pt idx="267">
                  <c:v>8.3000000000000007</c:v>
                </c:pt>
                <c:pt idx="268">
                  <c:v>8.3000000000000007</c:v>
                </c:pt>
                <c:pt idx="269">
                  <c:v>8.3000000000000007</c:v>
                </c:pt>
                <c:pt idx="270">
                  <c:v>8.3000000000000007</c:v>
                </c:pt>
                <c:pt idx="271">
                  <c:v>8.3000000000000007</c:v>
                </c:pt>
                <c:pt idx="272">
                  <c:v>8.3000000000000007</c:v>
                </c:pt>
                <c:pt idx="273">
                  <c:v>8.3000000000000007</c:v>
                </c:pt>
                <c:pt idx="274">
                  <c:v>8.3000000000000007</c:v>
                </c:pt>
                <c:pt idx="275">
                  <c:v>8.3000000000000007</c:v>
                </c:pt>
                <c:pt idx="276">
                  <c:v>8.3000000000000007</c:v>
                </c:pt>
                <c:pt idx="277">
                  <c:v>8.3000000000000007</c:v>
                </c:pt>
                <c:pt idx="278">
                  <c:v>8.3000000000000007</c:v>
                </c:pt>
                <c:pt idx="279">
                  <c:v>8.3000000000000007</c:v>
                </c:pt>
                <c:pt idx="280">
                  <c:v>8.3000000000000007</c:v>
                </c:pt>
                <c:pt idx="281">
                  <c:v>8.3000000000000007</c:v>
                </c:pt>
                <c:pt idx="282">
                  <c:v>8.3000000000000007</c:v>
                </c:pt>
                <c:pt idx="283">
                  <c:v>8.3000000000000007</c:v>
                </c:pt>
                <c:pt idx="284">
                  <c:v>8.3000000000000007</c:v>
                </c:pt>
                <c:pt idx="285">
                  <c:v>8.3000000000000007</c:v>
                </c:pt>
                <c:pt idx="286">
                  <c:v>8.3000000000000007</c:v>
                </c:pt>
                <c:pt idx="287">
                  <c:v>8.3000000000000007</c:v>
                </c:pt>
                <c:pt idx="288">
                  <c:v>8.3000000000000007</c:v>
                </c:pt>
                <c:pt idx="289">
                  <c:v>8.3000000000000007</c:v>
                </c:pt>
                <c:pt idx="290">
                  <c:v>8.3000000000000007</c:v>
                </c:pt>
                <c:pt idx="291">
                  <c:v>8.3000000000000007</c:v>
                </c:pt>
                <c:pt idx="292">
                  <c:v>8.3000000000000007</c:v>
                </c:pt>
                <c:pt idx="293">
                  <c:v>8.3000000000000007</c:v>
                </c:pt>
                <c:pt idx="294">
                  <c:v>8.3000000000000007</c:v>
                </c:pt>
                <c:pt idx="295">
                  <c:v>8.3000000000000007</c:v>
                </c:pt>
                <c:pt idx="296">
                  <c:v>8.3000000000000007</c:v>
                </c:pt>
                <c:pt idx="297">
                  <c:v>8.3000000000000007</c:v>
                </c:pt>
                <c:pt idx="298">
                  <c:v>8.3000000000000007</c:v>
                </c:pt>
                <c:pt idx="299">
                  <c:v>8.3000000000000007</c:v>
                </c:pt>
                <c:pt idx="300">
                  <c:v>8.3000000000000007</c:v>
                </c:pt>
                <c:pt idx="301">
                  <c:v>8.3000000000000007</c:v>
                </c:pt>
                <c:pt idx="302">
                  <c:v>8.3000000000000007</c:v>
                </c:pt>
                <c:pt idx="303">
                  <c:v>8.3000000000000007</c:v>
                </c:pt>
                <c:pt idx="304">
                  <c:v>8.3000000000000007</c:v>
                </c:pt>
                <c:pt idx="305">
                  <c:v>8.3000000000000007</c:v>
                </c:pt>
                <c:pt idx="306">
                  <c:v>8.3000000000000007</c:v>
                </c:pt>
                <c:pt idx="307">
                  <c:v>8.3000000000000007</c:v>
                </c:pt>
                <c:pt idx="308">
                  <c:v>8.3000000000000007</c:v>
                </c:pt>
                <c:pt idx="309">
                  <c:v>8.3000000000000007</c:v>
                </c:pt>
                <c:pt idx="310">
                  <c:v>8.3000000000000007</c:v>
                </c:pt>
                <c:pt idx="311">
                  <c:v>8.3000000000000007</c:v>
                </c:pt>
                <c:pt idx="312">
                  <c:v>8.3000000000000007</c:v>
                </c:pt>
                <c:pt idx="313">
                  <c:v>8.3000000000000007</c:v>
                </c:pt>
                <c:pt idx="314">
                  <c:v>8.3000000000000007</c:v>
                </c:pt>
                <c:pt idx="315">
                  <c:v>8.3000000000000007</c:v>
                </c:pt>
                <c:pt idx="316">
                  <c:v>8.3000000000000007</c:v>
                </c:pt>
                <c:pt idx="317">
                  <c:v>8.3000000000000007</c:v>
                </c:pt>
                <c:pt idx="318">
                  <c:v>8.3000000000000007</c:v>
                </c:pt>
                <c:pt idx="319">
                  <c:v>8.3000000000000007</c:v>
                </c:pt>
                <c:pt idx="320">
                  <c:v>8.3000000000000007</c:v>
                </c:pt>
                <c:pt idx="321">
                  <c:v>8.3000000000000007</c:v>
                </c:pt>
                <c:pt idx="322">
                  <c:v>8.3000000000000007</c:v>
                </c:pt>
                <c:pt idx="323">
                  <c:v>8.3000000000000007</c:v>
                </c:pt>
                <c:pt idx="324">
                  <c:v>8.3000000000000007</c:v>
                </c:pt>
                <c:pt idx="325">
                  <c:v>8.3000000000000007</c:v>
                </c:pt>
                <c:pt idx="326">
                  <c:v>8.3000000000000007</c:v>
                </c:pt>
                <c:pt idx="327">
                  <c:v>8.3000000000000007</c:v>
                </c:pt>
                <c:pt idx="328">
                  <c:v>8.3000000000000007</c:v>
                </c:pt>
                <c:pt idx="329">
                  <c:v>8.3000000000000007</c:v>
                </c:pt>
                <c:pt idx="330">
                  <c:v>8.3000000000000007</c:v>
                </c:pt>
                <c:pt idx="331">
                  <c:v>8.3000000000000007</c:v>
                </c:pt>
                <c:pt idx="332">
                  <c:v>8.3000000000000007</c:v>
                </c:pt>
                <c:pt idx="333">
                  <c:v>8.3000000000000007</c:v>
                </c:pt>
                <c:pt idx="334">
                  <c:v>8.3000000000000007</c:v>
                </c:pt>
                <c:pt idx="335">
                  <c:v>8.3000000000000007</c:v>
                </c:pt>
                <c:pt idx="336">
                  <c:v>8.3000000000000007</c:v>
                </c:pt>
                <c:pt idx="337">
                  <c:v>8.3000000000000007</c:v>
                </c:pt>
                <c:pt idx="338">
                  <c:v>8.3000000000000007</c:v>
                </c:pt>
                <c:pt idx="339">
                  <c:v>8.3000000000000007</c:v>
                </c:pt>
                <c:pt idx="340">
                  <c:v>8.3000000000000007</c:v>
                </c:pt>
                <c:pt idx="341">
                  <c:v>8.3000000000000007</c:v>
                </c:pt>
                <c:pt idx="342">
                  <c:v>8.3000000000000007</c:v>
                </c:pt>
                <c:pt idx="343">
                  <c:v>8.3000000000000007</c:v>
                </c:pt>
                <c:pt idx="344">
                  <c:v>8.3000000000000007</c:v>
                </c:pt>
                <c:pt idx="345">
                  <c:v>8.3000000000000007</c:v>
                </c:pt>
                <c:pt idx="346">
                  <c:v>8.3000000000000007</c:v>
                </c:pt>
                <c:pt idx="347">
                  <c:v>8.3000000000000007</c:v>
                </c:pt>
                <c:pt idx="348">
                  <c:v>8.3000000000000007</c:v>
                </c:pt>
                <c:pt idx="349">
                  <c:v>8.3000000000000007</c:v>
                </c:pt>
                <c:pt idx="350">
                  <c:v>8.3000000000000007</c:v>
                </c:pt>
                <c:pt idx="351">
                  <c:v>8.3000000000000007</c:v>
                </c:pt>
                <c:pt idx="352">
                  <c:v>8.3000000000000007</c:v>
                </c:pt>
                <c:pt idx="353">
                  <c:v>8.3000000000000007</c:v>
                </c:pt>
                <c:pt idx="354">
                  <c:v>8.3000000000000007</c:v>
                </c:pt>
                <c:pt idx="355">
                  <c:v>8.3000000000000007</c:v>
                </c:pt>
                <c:pt idx="356">
                  <c:v>8.3000000000000007</c:v>
                </c:pt>
                <c:pt idx="357">
                  <c:v>8.3000000000000007</c:v>
                </c:pt>
                <c:pt idx="358">
                  <c:v>8.3000000000000007</c:v>
                </c:pt>
                <c:pt idx="359">
                  <c:v>8.3000000000000007</c:v>
                </c:pt>
                <c:pt idx="360">
                  <c:v>8.3000000000000007</c:v>
                </c:pt>
                <c:pt idx="361">
                  <c:v>8.3000000000000007</c:v>
                </c:pt>
                <c:pt idx="362">
                  <c:v>8.3000000000000007</c:v>
                </c:pt>
                <c:pt idx="363">
                  <c:v>8.3000000000000007</c:v>
                </c:pt>
                <c:pt idx="364">
                  <c:v>8.3000000000000007</c:v>
                </c:pt>
                <c:pt idx="365">
                  <c:v>8.3000000000000007</c:v>
                </c:pt>
                <c:pt idx="366">
                  <c:v>8.3000000000000007</c:v>
                </c:pt>
                <c:pt idx="367">
                  <c:v>8.3000000000000007</c:v>
                </c:pt>
                <c:pt idx="368">
                  <c:v>8.3000000000000007</c:v>
                </c:pt>
                <c:pt idx="369">
                  <c:v>8.3000000000000007</c:v>
                </c:pt>
                <c:pt idx="370">
                  <c:v>8.3000000000000007</c:v>
                </c:pt>
                <c:pt idx="371">
                  <c:v>8.3000000000000007</c:v>
                </c:pt>
                <c:pt idx="372">
                  <c:v>8.3000000000000007</c:v>
                </c:pt>
                <c:pt idx="373">
                  <c:v>8.3000000000000007</c:v>
                </c:pt>
                <c:pt idx="374">
                  <c:v>8.3000000000000007</c:v>
                </c:pt>
                <c:pt idx="375">
                  <c:v>8.3000000000000007</c:v>
                </c:pt>
                <c:pt idx="376">
                  <c:v>8.3000000000000007</c:v>
                </c:pt>
                <c:pt idx="377">
                  <c:v>8.3000000000000007</c:v>
                </c:pt>
                <c:pt idx="378">
                  <c:v>8.3000000000000007</c:v>
                </c:pt>
                <c:pt idx="379">
                  <c:v>8.3000000000000007</c:v>
                </c:pt>
                <c:pt idx="380">
                  <c:v>8.3000000000000007</c:v>
                </c:pt>
                <c:pt idx="381">
                  <c:v>8.3000000000000007</c:v>
                </c:pt>
                <c:pt idx="382">
                  <c:v>8.3000000000000007</c:v>
                </c:pt>
                <c:pt idx="383">
                  <c:v>8.3000000000000007</c:v>
                </c:pt>
                <c:pt idx="384">
                  <c:v>8.3000000000000007</c:v>
                </c:pt>
                <c:pt idx="385">
                  <c:v>8.3000000000000007</c:v>
                </c:pt>
                <c:pt idx="386">
                  <c:v>8.3000000000000007</c:v>
                </c:pt>
                <c:pt idx="387">
                  <c:v>8.3000000000000007</c:v>
                </c:pt>
                <c:pt idx="388">
                  <c:v>8.3000000000000007</c:v>
                </c:pt>
                <c:pt idx="389">
                  <c:v>8.3000000000000007</c:v>
                </c:pt>
                <c:pt idx="390">
                  <c:v>8.3000000000000007</c:v>
                </c:pt>
                <c:pt idx="391">
                  <c:v>8.3000000000000007</c:v>
                </c:pt>
                <c:pt idx="392">
                  <c:v>8.3000000000000007</c:v>
                </c:pt>
                <c:pt idx="393">
                  <c:v>8.3000000000000007</c:v>
                </c:pt>
                <c:pt idx="394">
                  <c:v>8.3000000000000007</c:v>
                </c:pt>
                <c:pt idx="395">
                  <c:v>8.3000000000000007</c:v>
                </c:pt>
                <c:pt idx="396">
                  <c:v>8.3000000000000007</c:v>
                </c:pt>
                <c:pt idx="397">
                  <c:v>8.3000000000000007</c:v>
                </c:pt>
                <c:pt idx="398">
                  <c:v>8.3000000000000007</c:v>
                </c:pt>
                <c:pt idx="399">
                  <c:v>8.3000000000000007</c:v>
                </c:pt>
                <c:pt idx="400">
                  <c:v>8.3000000000000007</c:v>
                </c:pt>
                <c:pt idx="401">
                  <c:v>8.3000000000000007</c:v>
                </c:pt>
                <c:pt idx="402">
                  <c:v>8.3000000000000007</c:v>
                </c:pt>
                <c:pt idx="403">
                  <c:v>8.3000000000000007</c:v>
                </c:pt>
                <c:pt idx="404">
                  <c:v>8.3000000000000007</c:v>
                </c:pt>
                <c:pt idx="405">
                  <c:v>8.3000000000000007</c:v>
                </c:pt>
                <c:pt idx="406">
                  <c:v>8.3000000000000007</c:v>
                </c:pt>
                <c:pt idx="407">
                  <c:v>8.3000000000000007</c:v>
                </c:pt>
                <c:pt idx="408">
                  <c:v>8.3000000000000007</c:v>
                </c:pt>
                <c:pt idx="409">
                  <c:v>8.3000000000000007</c:v>
                </c:pt>
                <c:pt idx="410">
                  <c:v>8.3000000000000007</c:v>
                </c:pt>
                <c:pt idx="411">
                  <c:v>8.3000000000000007</c:v>
                </c:pt>
                <c:pt idx="412">
                  <c:v>8.3000000000000007</c:v>
                </c:pt>
                <c:pt idx="413">
                  <c:v>8.3000000000000007</c:v>
                </c:pt>
                <c:pt idx="414">
                  <c:v>8.3000000000000007</c:v>
                </c:pt>
                <c:pt idx="415">
                  <c:v>8.3000000000000007</c:v>
                </c:pt>
                <c:pt idx="416">
                  <c:v>8.3000000000000007</c:v>
                </c:pt>
                <c:pt idx="417">
                  <c:v>8.3000000000000007</c:v>
                </c:pt>
                <c:pt idx="418">
                  <c:v>8.3000000000000007</c:v>
                </c:pt>
                <c:pt idx="419">
                  <c:v>8.3000000000000007</c:v>
                </c:pt>
                <c:pt idx="420">
                  <c:v>8.3000000000000007</c:v>
                </c:pt>
                <c:pt idx="421">
                  <c:v>8.3000000000000007</c:v>
                </c:pt>
                <c:pt idx="422">
                  <c:v>8.3000000000000007</c:v>
                </c:pt>
                <c:pt idx="423">
                  <c:v>8.3000000000000007</c:v>
                </c:pt>
                <c:pt idx="424">
                  <c:v>8.3000000000000007</c:v>
                </c:pt>
                <c:pt idx="425">
                  <c:v>8.3000000000000007</c:v>
                </c:pt>
                <c:pt idx="426">
                  <c:v>8.3000000000000007</c:v>
                </c:pt>
                <c:pt idx="427">
                  <c:v>8.3000000000000007</c:v>
                </c:pt>
                <c:pt idx="428">
                  <c:v>8.3000000000000007</c:v>
                </c:pt>
                <c:pt idx="429">
                  <c:v>8.3000000000000007</c:v>
                </c:pt>
                <c:pt idx="430">
                  <c:v>8.3000000000000007</c:v>
                </c:pt>
                <c:pt idx="431">
                  <c:v>8.3000000000000007</c:v>
                </c:pt>
                <c:pt idx="432">
                  <c:v>8.3000000000000007</c:v>
                </c:pt>
                <c:pt idx="433">
                  <c:v>8.3000000000000007</c:v>
                </c:pt>
                <c:pt idx="434">
                  <c:v>8.3000000000000007</c:v>
                </c:pt>
                <c:pt idx="435">
                  <c:v>8.3000000000000007</c:v>
                </c:pt>
                <c:pt idx="436">
                  <c:v>8.3000000000000007</c:v>
                </c:pt>
                <c:pt idx="437">
                  <c:v>8.3000000000000007</c:v>
                </c:pt>
                <c:pt idx="438">
                  <c:v>8.3000000000000007</c:v>
                </c:pt>
                <c:pt idx="439">
                  <c:v>8.3000000000000007</c:v>
                </c:pt>
                <c:pt idx="440">
                  <c:v>8.3000000000000007</c:v>
                </c:pt>
                <c:pt idx="441">
                  <c:v>8.3000000000000007</c:v>
                </c:pt>
                <c:pt idx="442">
                  <c:v>8.3000000000000007</c:v>
                </c:pt>
                <c:pt idx="443">
                  <c:v>8.3000000000000007</c:v>
                </c:pt>
                <c:pt idx="444">
                  <c:v>8.3000000000000007</c:v>
                </c:pt>
                <c:pt idx="445">
                  <c:v>8.3000000000000007</c:v>
                </c:pt>
                <c:pt idx="446">
                  <c:v>8.3000000000000007</c:v>
                </c:pt>
                <c:pt idx="447">
                  <c:v>8.3000000000000007</c:v>
                </c:pt>
                <c:pt idx="448">
                  <c:v>8.3000000000000007</c:v>
                </c:pt>
                <c:pt idx="449">
                  <c:v>8.3000000000000007</c:v>
                </c:pt>
                <c:pt idx="450">
                  <c:v>8.3000000000000007</c:v>
                </c:pt>
                <c:pt idx="451">
                  <c:v>8.3000000000000007</c:v>
                </c:pt>
                <c:pt idx="452">
                  <c:v>8.3000000000000007</c:v>
                </c:pt>
                <c:pt idx="453">
                  <c:v>8.3000000000000007</c:v>
                </c:pt>
                <c:pt idx="454">
                  <c:v>8.3000000000000007</c:v>
                </c:pt>
                <c:pt idx="455">
                  <c:v>8.3000000000000007</c:v>
                </c:pt>
                <c:pt idx="456">
                  <c:v>8.3000000000000007</c:v>
                </c:pt>
                <c:pt idx="457">
                  <c:v>8.3000000000000007</c:v>
                </c:pt>
                <c:pt idx="458">
                  <c:v>8.3000000000000007</c:v>
                </c:pt>
                <c:pt idx="459">
                  <c:v>8.3000000000000007</c:v>
                </c:pt>
                <c:pt idx="460">
                  <c:v>8.3000000000000007</c:v>
                </c:pt>
                <c:pt idx="461">
                  <c:v>8.3000000000000007</c:v>
                </c:pt>
                <c:pt idx="462">
                  <c:v>8.3000000000000007</c:v>
                </c:pt>
                <c:pt idx="463">
                  <c:v>8.3000000000000007</c:v>
                </c:pt>
                <c:pt idx="464">
                  <c:v>8.3000000000000007</c:v>
                </c:pt>
                <c:pt idx="465">
                  <c:v>8.3000000000000007</c:v>
                </c:pt>
                <c:pt idx="466">
                  <c:v>8.3000000000000007</c:v>
                </c:pt>
                <c:pt idx="467">
                  <c:v>8.3000000000000007</c:v>
                </c:pt>
                <c:pt idx="468">
                  <c:v>8.3000000000000007</c:v>
                </c:pt>
                <c:pt idx="469">
                  <c:v>8.3000000000000007</c:v>
                </c:pt>
                <c:pt idx="470">
                  <c:v>8.3000000000000007</c:v>
                </c:pt>
                <c:pt idx="471">
                  <c:v>8.3000000000000007</c:v>
                </c:pt>
                <c:pt idx="472">
                  <c:v>8.3000000000000007</c:v>
                </c:pt>
                <c:pt idx="473">
                  <c:v>8.3000000000000007</c:v>
                </c:pt>
                <c:pt idx="474">
                  <c:v>8.3000000000000007</c:v>
                </c:pt>
                <c:pt idx="475">
                  <c:v>8.3000000000000007</c:v>
                </c:pt>
                <c:pt idx="476">
                  <c:v>8.3000000000000007</c:v>
                </c:pt>
                <c:pt idx="477">
                  <c:v>8.3000000000000007</c:v>
                </c:pt>
                <c:pt idx="478">
                  <c:v>8.3000000000000007</c:v>
                </c:pt>
                <c:pt idx="479">
                  <c:v>8.3000000000000007</c:v>
                </c:pt>
                <c:pt idx="480">
                  <c:v>8.3000000000000007</c:v>
                </c:pt>
                <c:pt idx="481">
                  <c:v>8.3000000000000007</c:v>
                </c:pt>
                <c:pt idx="482">
                  <c:v>8.3000000000000007</c:v>
                </c:pt>
                <c:pt idx="483">
                  <c:v>8.3000000000000007</c:v>
                </c:pt>
                <c:pt idx="484">
                  <c:v>8.3000000000000007</c:v>
                </c:pt>
                <c:pt idx="485">
                  <c:v>8.3000000000000007</c:v>
                </c:pt>
                <c:pt idx="486">
                  <c:v>8.3000000000000007</c:v>
                </c:pt>
                <c:pt idx="487">
                  <c:v>8.3000000000000007</c:v>
                </c:pt>
                <c:pt idx="488">
                  <c:v>8.3000000000000007</c:v>
                </c:pt>
                <c:pt idx="489">
                  <c:v>8.3000000000000007</c:v>
                </c:pt>
                <c:pt idx="490">
                  <c:v>8.3000000000000007</c:v>
                </c:pt>
                <c:pt idx="491">
                  <c:v>8.3000000000000007</c:v>
                </c:pt>
                <c:pt idx="492">
                  <c:v>8.3000000000000007</c:v>
                </c:pt>
                <c:pt idx="493">
                  <c:v>8.3000000000000007</c:v>
                </c:pt>
                <c:pt idx="494">
                  <c:v>8.3000000000000007</c:v>
                </c:pt>
                <c:pt idx="495">
                  <c:v>8.3000000000000007</c:v>
                </c:pt>
                <c:pt idx="496">
                  <c:v>8.3000000000000007</c:v>
                </c:pt>
                <c:pt idx="497">
                  <c:v>8.3000000000000007</c:v>
                </c:pt>
                <c:pt idx="498">
                  <c:v>8.3000000000000007</c:v>
                </c:pt>
                <c:pt idx="499">
                  <c:v>8.3000000000000007</c:v>
                </c:pt>
                <c:pt idx="500">
                  <c:v>8.3000000000000007</c:v>
                </c:pt>
                <c:pt idx="501">
                  <c:v>8.3000000000000007</c:v>
                </c:pt>
                <c:pt idx="502">
                  <c:v>8.3000000000000007</c:v>
                </c:pt>
                <c:pt idx="503">
                  <c:v>8.3000000000000007</c:v>
                </c:pt>
                <c:pt idx="504">
                  <c:v>8.3000000000000007</c:v>
                </c:pt>
                <c:pt idx="505">
                  <c:v>8.3000000000000007</c:v>
                </c:pt>
                <c:pt idx="506">
                  <c:v>8.3000000000000007</c:v>
                </c:pt>
                <c:pt idx="507">
                  <c:v>8.3000000000000007</c:v>
                </c:pt>
                <c:pt idx="508">
                  <c:v>8.3000000000000007</c:v>
                </c:pt>
                <c:pt idx="509">
                  <c:v>8.3000000000000007</c:v>
                </c:pt>
                <c:pt idx="510">
                  <c:v>8.3000000000000007</c:v>
                </c:pt>
                <c:pt idx="511">
                  <c:v>8.3000000000000007</c:v>
                </c:pt>
                <c:pt idx="512">
                  <c:v>8.3000000000000007</c:v>
                </c:pt>
                <c:pt idx="513">
                  <c:v>8.3000000000000007</c:v>
                </c:pt>
                <c:pt idx="514">
                  <c:v>8.3000000000000007</c:v>
                </c:pt>
                <c:pt idx="515">
                  <c:v>8.3000000000000007</c:v>
                </c:pt>
                <c:pt idx="516">
                  <c:v>8.3000000000000007</c:v>
                </c:pt>
                <c:pt idx="517">
                  <c:v>8.3000000000000007</c:v>
                </c:pt>
                <c:pt idx="518">
                  <c:v>8.3000000000000007</c:v>
                </c:pt>
                <c:pt idx="519">
                  <c:v>8.3000000000000007</c:v>
                </c:pt>
                <c:pt idx="520">
                  <c:v>8.3000000000000007</c:v>
                </c:pt>
                <c:pt idx="521">
                  <c:v>8.3000000000000007</c:v>
                </c:pt>
                <c:pt idx="522">
                  <c:v>8.3000000000000007</c:v>
                </c:pt>
                <c:pt idx="523">
                  <c:v>8.3000000000000007</c:v>
                </c:pt>
                <c:pt idx="524">
                  <c:v>8.3000000000000007</c:v>
                </c:pt>
                <c:pt idx="525">
                  <c:v>8.3000000000000007</c:v>
                </c:pt>
                <c:pt idx="526">
                  <c:v>8.3000000000000007</c:v>
                </c:pt>
                <c:pt idx="527">
                  <c:v>8.3000000000000007</c:v>
                </c:pt>
                <c:pt idx="528">
                  <c:v>8.3000000000000007</c:v>
                </c:pt>
                <c:pt idx="529">
                  <c:v>8.3000000000000007</c:v>
                </c:pt>
                <c:pt idx="530">
                  <c:v>8.3000000000000007</c:v>
                </c:pt>
                <c:pt idx="531">
                  <c:v>8.3000000000000007</c:v>
                </c:pt>
                <c:pt idx="532">
                  <c:v>8.3000000000000007</c:v>
                </c:pt>
                <c:pt idx="533">
                  <c:v>8.3000000000000007</c:v>
                </c:pt>
                <c:pt idx="534">
                  <c:v>8.3000000000000007</c:v>
                </c:pt>
                <c:pt idx="535">
                  <c:v>8.3000000000000007</c:v>
                </c:pt>
                <c:pt idx="536">
                  <c:v>8.3000000000000007</c:v>
                </c:pt>
                <c:pt idx="537">
                  <c:v>8.3000000000000007</c:v>
                </c:pt>
                <c:pt idx="538">
                  <c:v>8.3000000000000007</c:v>
                </c:pt>
                <c:pt idx="539">
                  <c:v>8.3000000000000007</c:v>
                </c:pt>
                <c:pt idx="540">
                  <c:v>8.3000000000000007</c:v>
                </c:pt>
                <c:pt idx="541">
                  <c:v>8.3000000000000007</c:v>
                </c:pt>
                <c:pt idx="542">
                  <c:v>8.3000000000000007</c:v>
                </c:pt>
                <c:pt idx="543">
                  <c:v>8.3000000000000007</c:v>
                </c:pt>
                <c:pt idx="544">
                  <c:v>8.3000000000000007</c:v>
                </c:pt>
                <c:pt idx="545">
                  <c:v>8.3000000000000007</c:v>
                </c:pt>
                <c:pt idx="546">
                  <c:v>8.3000000000000007</c:v>
                </c:pt>
                <c:pt idx="547">
                  <c:v>8.3000000000000007</c:v>
                </c:pt>
                <c:pt idx="548">
                  <c:v>8.3000000000000007</c:v>
                </c:pt>
                <c:pt idx="549">
                  <c:v>8.3000000000000007</c:v>
                </c:pt>
                <c:pt idx="550">
                  <c:v>8.3000000000000007</c:v>
                </c:pt>
                <c:pt idx="551">
                  <c:v>8.3000000000000007</c:v>
                </c:pt>
                <c:pt idx="552">
                  <c:v>8.3000000000000007</c:v>
                </c:pt>
                <c:pt idx="553">
                  <c:v>8.3000000000000007</c:v>
                </c:pt>
                <c:pt idx="554">
                  <c:v>8.3000000000000007</c:v>
                </c:pt>
                <c:pt idx="555">
                  <c:v>8.3000000000000007</c:v>
                </c:pt>
                <c:pt idx="556">
                  <c:v>8.3000000000000007</c:v>
                </c:pt>
                <c:pt idx="557">
                  <c:v>8.3000000000000007</c:v>
                </c:pt>
                <c:pt idx="558">
                  <c:v>8.3000000000000007</c:v>
                </c:pt>
                <c:pt idx="559">
                  <c:v>8.3000000000000007</c:v>
                </c:pt>
                <c:pt idx="560">
                  <c:v>8.3000000000000007</c:v>
                </c:pt>
                <c:pt idx="561">
                  <c:v>8.3000000000000007</c:v>
                </c:pt>
                <c:pt idx="562">
                  <c:v>8.3000000000000007</c:v>
                </c:pt>
                <c:pt idx="563">
                  <c:v>8.3000000000000007</c:v>
                </c:pt>
                <c:pt idx="564">
                  <c:v>8.3000000000000007</c:v>
                </c:pt>
                <c:pt idx="565">
                  <c:v>8.3000000000000007</c:v>
                </c:pt>
                <c:pt idx="566">
                  <c:v>8.3000000000000007</c:v>
                </c:pt>
                <c:pt idx="567">
                  <c:v>8.3000000000000007</c:v>
                </c:pt>
                <c:pt idx="568">
                  <c:v>8.3000000000000007</c:v>
                </c:pt>
                <c:pt idx="569">
                  <c:v>8.3000000000000007</c:v>
                </c:pt>
                <c:pt idx="570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BE-4C80-8E38-B3C44FA78E3E}"/>
            </c:ext>
          </c:extLst>
        </c:ser>
        <c:ser>
          <c:idx val="1"/>
          <c:order val="1"/>
          <c:tx>
            <c:strRef>
              <c:f>'C031JI_1'!$G$4:$G$5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'C031JI_1'!$G$6:$G$578</c:f>
              <c:numCache>
                <c:formatCode>0.00_ </c:formatCode>
                <c:ptCount val="57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7</c:v>
                </c:pt>
                <c:pt idx="141">
                  <c:v>7</c:v>
                </c:pt>
                <c:pt idx="142">
                  <c:v>7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7</c:v>
                </c:pt>
                <c:pt idx="198">
                  <c:v>7</c:v>
                </c:pt>
                <c:pt idx="199">
                  <c:v>7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7</c:v>
                </c:pt>
                <c:pt idx="204">
                  <c:v>7</c:v>
                </c:pt>
                <c:pt idx="205">
                  <c:v>7</c:v>
                </c:pt>
                <c:pt idx="206">
                  <c:v>7</c:v>
                </c:pt>
                <c:pt idx="207">
                  <c:v>7</c:v>
                </c:pt>
                <c:pt idx="208">
                  <c:v>7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7</c:v>
                </c:pt>
                <c:pt idx="224">
                  <c:v>7</c:v>
                </c:pt>
                <c:pt idx="225">
                  <c:v>7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7</c:v>
                </c:pt>
                <c:pt idx="231">
                  <c:v>7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7</c:v>
                </c:pt>
                <c:pt idx="241">
                  <c:v>7</c:v>
                </c:pt>
                <c:pt idx="242">
                  <c:v>7</c:v>
                </c:pt>
                <c:pt idx="243">
                  <c:v>7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7</c:v>
                </c:pt>
                <c:pt idx="248">
                  <c:v>7</c:v>
                </c:pt>
                <c:pt idx="249">
                  <c:v>7</c:v>
                </c:pt>
                <c:pt idx="250">
                  <c:v>7</c:v>
                </c:pt>
                <c:pt idx="251">
                  <c:v>7</c:v>
                </c:pt>
                <c:pt idx="252">
                  <c:v>7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7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7</c:v>
                </c:pt>
                <c:pt idx="267">
                  <c:v>7</c:v>
                </c:pt>
                <c:pt idx="268">
                  <c:v>7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7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7</c:v>
                </c:pt>
                <c:pt idx="380">
                  <c:v>7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7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7</c:v>
                </c:pt>
                <c:pt idx="482">
                  <c:v>7</c:v>
                </c:pt>
                <c:pt idx="483">
                  <c:v>7</c:v>
                </c:pt>
                <c:pt idx="484">
                  <c:v>7</c:v>
                </c:pt>
                <c:pt idx="485">
                  <c:v>7</c:v>
                </c:pt>
                <c:pt idx="486">
                  <c:v>7</c:v>
                </c:pt>
                <c:pt idx="487">
                  <c:v>7</c:v>
                </c:pt>
                <c:pt idx="488">
                  <c:v>7</c:v>
                </c:pt>
                <c:pt idx="489">
                  <c:v>7</c:v>
                </c:pt>
                <c:pt idx="490">
                  <c:v>7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7</c:v>
                </c:pt>
                <c:pt idx="495">
                  <c:v>7</c:v>
                </c:pt>
                <c:pt idx="496">
                  <c:v>7</c:v>
                </c:pt>
                <c:pt idx="497">
                  <c:v>7</c:v>
                </c:pt>
                <c:pt idx="498">
                  <c:v>7</c:v>
                </c:pt>
                <c:pt idx="499">
                  <c:v>7</c:v>
                </c:pt>
                <c:pt idx="500">
                  <c:v>7</c:v>
                </c:pt>
                <c:pt idx="501">
                  <c:v>7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7</c:v>
                </c:pt>
                <c:pt idx="513">
                  <c:v>7</c:v>
                </c:pt>
                <c:pt idx="514">
                  <c:v>7</c:v>
                </c:pt>
                <c:pt idx="515">
                  <c:v>7</c:v>
                </c:pt>
                <c:pt idx="516">
                  <c:v>7</c:v>
                </c:pt>
                <c:pt idx="517">
                  <c:v>7</c:v>
                </c:pt>
                <c:pt idx="518">
                  <c:v>7</c:v>
                </c:pt>
                <c:pt idx="519">
                  <c:v>7</c:v>
                </c:pt>
                <c:pt idx="520">
                  <c:v>7</c:v>
                </c:pt>
                <c:pt idx="521">
                  <c:v>7</c:v>
                </c:pt>
                <c:pt idx="522">
                  <c:v>7</c:v>
                </c:pt>
                <c:pt idx="523">
                  <c:v>7</c:v>
                </c:pt>
                <c:pt idx="524">
                  <c:v>7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7</c:v>
                </c:pt>
                <c:pt idx="534">
                  <c:v>7</c:v>
                </c:pt>
                <c:pt idx="535">
                  <c:v>7</c:v>
                </c:pt>
                <c:pt idx="536">
                  <c:v>7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7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  <c:pt idx="546">
                  <c:v>7</c:v>
                </c:pt>
                <c:pt idx="547">
                  <c:v>7</c:v>
                </c:pt>
                <c:pt idx="548">
                  <c:v>7</c:v>
                </c:pt>
                <c:pt idx="549">
                  <c:v>7</c:v>
                </c:pt>
                <c:pt idx="550">
                  <c:v>7</c:v>
                </c:pt>
                <c:pt idx="551">
                  <c:v>7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7</c:v>
                </c:pt>
                <c:pt idx="556">
                  <c:v>7</c:v>
                </c:pt>
                <c:pt idx="557">
                  <c:v>7</c:v>
                </c:pt>
                <c:pt idx="558">
                  <c:v>7</c:v>
                </c:pt>
                <c:pt idx="559">
                  <c:v>7</c:v>
                </c:pt>
                <c:pt idx="560">
                  <c:v>7</c:v>
                </c:pt>
                <c:pt idx="561">
                  <c:v>7</c:v>
                </c:pt>
                <c:pt idx="562">
                  <c:v>7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BE-4C80-8E38-B3C44FA78E3E}"/>
            </c:ext>
          </c:extLst>
        </c:ser>
        <c:ser>
          <c:idx val="2"/>
          <c:order val="2"/>
          <c:tx>
            <c:strRef>
              <c:f>'C031JI_1'!$H$4:$H$5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'C031JI_1'!$H$6:$H$578</c:f>
              <c:numCache>
                <c:formatCode>0.00_ </c:formatCode>
                <c:ptCount val="571"/>
                <c:pt idx="0">
                  <c:v>5.7</c:v>
                </c:pt>
                <c:pt idx="1">
                  <c:v>5.7</c:v>
                </c:pt>
                <c:pt idx="2">
                  <c:v>5.7</c:v>
                </c:pt>
                <c:pt idx="3">
                  <c:v>5.7</c:v>
                </c:pt>
                <c:pt idx="4">
                  <c:v>5.7</c:v>
                </c:pt>
                <c:pt idx="5">
                  <c:v>5.7</c:v>
                </c:pt>
                <c:pt idx="6">
                  <c:v>5.7</c:v>
                </c:pt>
                <c:pt idx="7">
                  <c:v>5.7</c:v>
                </c:pt>
                <c:pt idx="8">
                  <c:v>5.7</c:v>
                </c:pt>
                <c:pt idx="9">
                  <c:v>5.7</c:v>
                </c:pt>
                <c:pt idx="10">
                  <c:v>5.7</c:v>
                </c:pt>
                <c:pt idx="11">
                  <c:v>5.7</c:v>
                </c:pt>
                <c:pt idx="12">
                  <c:v>5.7</c:v>
                </c:pt>
                <c:pt idx="13">
                  <c:v>5.7</c:v>
                </c:pt>
                <c:pt idx="14">
                  <c:v>5.7</c:v>
                </c:pt>
                <c:pt idx="15">
                  <c:v>5.7</c:v>
                </c:pt>
                <c:pt idx="16">
                  <c:v>5.7</c:v>
                </c:pt>
                <c:pt idx="17">
                  <c:v>5.7</c:v>
                </c:pt>
                <c:pt idx="18">
                  <c:v>5.7</c:v>
                </c:pt>
                <c:pt idx="19">
                  <c:v>5.7</c:v>
                </c:pt>
                <c:pt idx="20">
                  <c:v>5.7</c:v>
                </c:pt>
                <c:pt idx="21">
                  <c:v>5.7</c:v>
                </c:pt>
                <c:pt idx="22">
                  <c:v>5.7</c:v>
                </c:pt>
                <c:pt idx="23">
                  <c:v>5.7</c:v>
                </c:pt>
                <c:pt idx="24">
                  <c:v>5.7</c:v>
                </c:pt>
                <c:pt idx="25">
                  <c:v>5.7</c:v>
                </c:pt>
                <c:pt idx="26">
                  <c:v>5.7</c:v>
                </c:pt>
                <c:pt idx="27">
                  <c:v>5.7</c:v>
                </c:pt>
                <c:pt idx="28">
                  <c:v>5.7</c:v>
                </c:pt>
                <c:pt idx="29">
                  <c:v>5.7</c:v>
                </c:pt>
                <c:pt idx="30">
                  <c:v>5.7</c:v>
                </c:pt>
                <c:pt idx="31">
                  <c:v>5.7</c:v>
                </c:pt>
                <c:pt idx="32">
                  <c:v>5.7</c:v>
                </c:pt>
                <c:pt idx="33">
                  <c:v>5.7</c:v>
                </c:pt>
                <c:pt idx="34">
                  <c:v>5.7</c:v>
                </c:pt>
                <c:pt idx="35">
                  <c:v>5.7</c:v>
                </c:pt>
                <c:pt idx="36">
                  <c:v>5.7</c:v>
                </c:pt>
                <c:pt idx="37">
                  <c:v>5.7</c:v>
                </c:pt>
                <c:pt idx="38">
                  <c:v>5.7</c:v>
                </c:pt>
                <c:pt idx="39">
                  <c:v>5.7</c:v>
                </c:pt>
                <c:pt idx="40">
                  <c:v>5.7</c:v>
                </c:pt>
                <c:pt idx="41">
                  <c:v>5.7</c:v>
                </c:pt>
                <c:pt idx="42">
                  <c:v>5.7</c:v>
                </c:pt>
                <c:pt idx="43">
                  <c:v>5.7</c:v>
                </c:pt>
                <c:pt idx="44">
                  <c:v>5.7</c:v>
                </c:pt>
                <c:pt idx="45">
                  <c:v>5.7</c:v>
                </c:pt>
                <c:pt idx="46">
                  <c:v>5.7</c:v>
                </c:pt>
                <c:pt idx="47">
                  <c:v>5.7</c:v>
                </c:pt>
                <c:pt idx="48">
                  <c:v>5.7</c:v>
                </c:pt>
                <c:pt idx="49">
                  <c:v>5.7</c:v>
                </c:pt>
                <c:pt idx="50">
                  <c:v>5.7</c:v>
                </c:pt>
                <c:pt idx="51">
                  <c:v>5.7</c:v>
                </c:pt>
                <c:pt idx="52">
                  <c:v>5.7</c:v>
                </c:pt>
                <c:pt idx="53">
                  <c:v>5.7</c:v>
                </c:pt>
                <c:pt idx="54">
                  <c:v>5.7</c:v>
                </c:pt>
                <c:pt idx="55">
                  <c:v>5.7</c:v>
                </c:pt>
                <c:pt idx="56">
                  <c:v>5.7</c:v>
                </c:pt>
                <c:pt idx="57">
                  <c:v>5.7</c:v>
                </c:pt>
                <c:pt idx="58">
                  <c:v>5.7</c:v>
                </c:pt>
                <c:pt idx="59">
                  <c:v>5.7</c:v>
                </c:pt>
                <c:pt idx="60">
                  <c:v>5.7</c:v>
                </c:pt>
                <c:pt idx="61">
                  <c:v>5.7</c:v>
                </c:pt>
                <c:pt idx="62">
                  <c:v>5.7</c:v>
                </c:pt>
                <c:pt idx="63">
                  <c:v>5.7</c:v>
                </c:pt>
                <c:pt idx="64">
                  <c:v>5.7</c:v>
                </c:pt>
                <c:pt idx="65">
                  <c:v>5.7</c:v>
                </c:pt>
                <c:pt idx="66">
                  <c:v>5.7</c:v>
                </c:pt>
                <c:pt idx="67">
                  <c:v>5.7</c:v>
                </c:pt>
                <c:pt idx="68">
                  <c:v>5.7</c:v>
                </c:pt>
                <c:pt idx="69">
                  <c:v>5.7</c:v>
                </c:pt>
                <c:pt idx="70">
                  <c:v>5.7</c:v>
                </c:pt>
                <c:pt idx="71">
                  <c:v>5.7</c:v>
                </c:pt>
                <c:pt idx="72">
                  <c:v>5.7</c:v>
                </c:pt>
                <c:pt idx="73">
                  <c:v>5.7</c:v>
                </c:pt>
                <c:pt idx="74">
                  <c:v>5.7</c:v>
                </c:pt>
                <c:pt idx="75">
                  <c:v>5.7</c:v>
                </c:pt>
                <c:pt idx="76">
                  <c:v>5.7</c:v>
                </c:pt>
                <c:pt idx="77">
                  <c:v>5.7</c:v>
                </c:pt>
                <c:pt idx="78">
                  <c:v>5.7</c:v>
                </c:pt>
                <c:pt idx="79">
                  <c:v>5.7</c:v>
                </c:pt>
                <c:pt idx="80">
                  <c:v>5.7</c:v>
                </c:pt>
                <c:pt idx="81">
                  <c:v>5.7</c:v>
                </c:pt>
                <c:pt idx="82">
                  <c:v>5.7</c:v>
                </c:pt>
                <c:pt idx="83">
                  <c:v>5.7</c:v>
                </c:pt>
                <c:pt idx="84">
                  <c:v>5.7</c:v>
                </c:pt>
                <c:pt idx="85">
                  <c:v>5.7</c:v>
                </c:pt>
                <c:pt idx="86">
                  <c:v>5.7</c:v>
                </c:pt>
                <c:pt idx="87">
                  <c:v>5.7</c:v>
                </c:pt>
                <c:pt idx="88">
                  <c:v>5.7</c:v>
                </c:pt>
                <c:pt idx="89">
                  <c:v>5.7</c:v>
                </c:pt>
                <c:pt idx="90">
                  <c:v>5.7</c:v>
                </c:pt>
                <c:pt idx="91">
                  <c:v>5.7</c:v>
                </c:pt>
                <c:pt idx="92">
                  <c:v>5.7</c:v>
                </c:pt>
                <c:pt idx="93">
                  <c:v>5.7</c:v>
                </c:pt>
                <c:pt idx="94">
                  <c:v>5.7</c:v>
                </c:pt>
                <c:pt idx="95">
                  <c:v>5.7</c:v>
                </c:pt>
                <c:pt idx="96">
                  <c:v>5.7</c:v>
                </c:pt>
                <c:pt idx="97">
                  <c:v>5.7</c:v>
                </c:pt>
                <c:pt idx="98">
                  <c:v>5.7</c:v>
                </c:pt>
                <c:pt idx="99">
                  <c:v>5.7</c:v>
                </c:pt>
                <c:pt idx="100">
                  <c:v>5.7</c:v>
                </c:pt>
                <c:pt idx="101">
                  <c:v>5.7</c:v>
                </c:pt>
                <c:pt idx="102">
                  <c:v>5.7</c:v>
                </c:pt>
                <c:pt idx="103">
                  <c:v>5.7</c:v>
                </c:pt>
                <c:pt idx="104">
                  <c:v>5.7</c:v>
                </c:pt>
                <c:pt idx="105">
                  <c:v>5.7</c:v>
                </c:pt>
                <c:pt idx="106">
                  <c:v>5.7</c:v>
                </c:pt>
                <c:pt idx="107">
                  <c:v>5.7</c:v>
                </c:pt>
                <c:pt idx="108">
                  <c:v>5.7</c:v>
                </c:pt>
                <c:pt idx="109">
                  <c:v>5.7</c:v>
                </c:pt>
                <c:pt idx="110">
                  <c:v>5.7</c:v>
                </c:pt>
                <c:pt idx="111">
                  <c:v>5.7</c:v>
                </c:pt>
                <c:pt idx="112">
                  <c:v>5.7</c:v>
                </c:pt>
                <c:pt idx="113">
                  <c:v>5.7</c:v>
                </c:pt>
                <c:pt idx="114">
                  <c:v>5.7</c:v>
                </c:pt>
                <c:pt idx="115">
                  <c:v>5.7</c:v>
                </c:pt>
                <c:pt idx="116">
                  <c:v>5.7</c:v>
                </c:pt>
                <c:pt idx="117">
                  <c:v>5.7</c:v>
                </c:pt>
                <c:pt idx="118">
                  <c:v>5.7</c:v>
                </c:pt>
                <c:pt idx="119">
                  <c:v>5.7</c:v>
                </c:pt>
                <c:pt idx="120">
                  <c:v>5.7</c:v>
                </c:pt>
                <c:pt idx="121">
                  <c:v>5.7</c:v>
                </c:pt>
                <c:pt idx="122">
                  <c:v>5.7</c:v>
                </c:pt>
                <c:pt idx="123">
                  <c:v>5.7</c:v>
                </c:pt>
                <c:pt idx="124">
                  <c:v>5.7</c:v>
                </c:pt>
                <c:pt idx="125">
                  <c:v>5.7</c:v>
                </c:pt>
                <c:pt idx="126">
                  <c:v>5.7</c:v>
                </c:pt>
                <c:pt idx="127">
                  <c:v>5.7</c:v>
                </c:pt>
                <c:pt idx="128">
                  <c:v>5.7</c:v>
                </c:pt>
                <c:pt idx="129">
                  <c:v>5.7</c:v>
                </c:pt>
                <c:pt idx="130">
                  <c:v>5.7</c:v>
                </c:pt>
                <c:pt idx="131">
                  <c:v>5.7</c:v>
                </c:pt>
                <c:pt idx="132">
                  <c:v>5.7</c:v>
                </c:pt>
                <c:pt idx="133">
                  <c:v>5.7</c:v>
                </c:pt>
                <c:pt idx="134">
                  <c:v>5.7</c:v>
                </c:pt>
                <c:pt idx="135">
                  <c:v>5.7</c:v>
                </c:pt>
                <c:pt idx="136">
                  <c:v>5.7</c:v>
                </c:pt>
                <c:pt idx="137">
                  <c:v>5.7</c:v>
                </c:pt>
                <c:pt idx="138">
                  <c:v>5.7</c:v>
                </c:pt>
                <c:pt idx="139">
                  <c:v>5.7</c:v>
                </c:pt>
                <c:pt idx="140">
                  <c:v>5.7</c:v>
                </c:pt>
                <c:pt idx="141">
                  <c:v>5.7</c:v>
                </c:pt>
                <c:pt idx="142">
                  <c:v>5.7</c:v>
                </c:pt>
                <c:pt idx="143">
                  <c:v>5.7</c:v>
                </c:pt>
                <c:pt idx="144">
                  <c:v>5.7</c:v>
                </c:pt>
                <c:pt idx="145">
                  <c:v>5.7</c:v>
                </c:pt>
                <c:pt idx="146">
                  <c:v>5.7</c:v>
                </c:pt>
                <c:pt idx="147">
                  <c:v>5.7</c:v>
                </c:pt>
                <c:pt idx="148">
                  <c:v>5.7</c:v>
                </c:pt>
                <c:pt idx="149">
                  <c:v>5.7</c:v>
                </c:pt>
                <c:pt idx="150">
                  <c:v>5.7</c:v>
                </c:pt>
                <c:pt idx="151">
                  <c:v>5.7</c:v>
                </c:pt>
                <c:pt idx="152">
                  <c:v>5.7</c:v>
                </c:pt>
                <c:pt idx="153">
                  <c:v>5.7</c:v>
                </c:pt>
                <c:pt idx="154">
                  <c:v>5.7</c:v>
                </c:pt>
                <c:pt idx="155">
                  <c:v>5.7</c:v>
                </c:pt>
                <c:pt idx="156">
                  <c:v>5.7</c:v>
                </c:pt>
                <c:pt idx="157">
                  <c:v>5.7</c:v>
                </c:pt>
                <c:pt idx="158">
                  <c:v>5.7</c:v>
                </c:pt>
                <c:pt idx="159">
                  <c:v>5.7</c:v>
                </c:pt>
                <c:pt idx="160">
                  <c:v>5.7</c:v>
                </c:pt>
                <c:pt idx="161">
                  <c:v>5.7</c:v>
                </c:pt>
                <c:pt idx="162">
                  <c:v>5.7</c:v>
                </c:pt>
                <c:pt idx="163">
                  <c:v>5.7</c:v>
                </c:pt>
                <c:pt idx="164">
                  <c:v>5.7</c:v>
                </c:pt>
                <c:pt idx="165">
                  <c:v>5.7</c:v>
                </c:pt>
                <c:pt idx="166">
                  <c:v>5.7</c:v>
                </c:pt>
                <c:pt idx="167">
                  <c:v>5.7</c:v>
                </c:pt>
                <c:pt idx="168">
                  <c:v>5.7</c:v>
                </c:pt>
                <c:pt idx="169">
                  <c:v>5.7</c:v>
                </c:pt>
                <c:pt idx="170">
                  <c:v>5.7</c:v>
                </c:pt>
                <c:pt idx="171">
                  <c:v>5.7</c:v>
                </c:pt>
                <c:pt idx="172">
                  <c:v>5.7</c:v>
                </c:pt>
                <c:pt idx="173">
                  <c:v>5.7</c:v>
                </c:pt>
                <c:pt idx="174">
                  <c:v>5.7</c:v>
                </c:pt>
                <c:pt idx="175">
                  <c:v>5.7</c:v>
                </c:pt>
                <c:pt idx="176">
                  <c:v>5.7</c:v>
                </c:pt>
                <c:pt idx="177">
                  <c:v>5.7</c:v>
                </c:pt>
                <c:pt idx="178">
                  <c:v>5.7</c:v>
                </c:pt>
                <c:pt idx="179">
                  <c:v>5.7</c:v>
                </c:pt>
                <c:pt idx="180">
                  <c:v>5.7</c:v>
                </c:pt>
                <c:pt idx="181">
                  <c:v>5.7</c:v>
                </c:pt>
                <c:pt idx="182">
                  <c:v>5.7</c:v>
                </c:pt>
                <c:pt idx="183">
                  <c:v>5.7</c:v>
                </c:pt>
                <c:pt idx="184">
                  <c:v>5.7</c:v>
                </c:pt>
                <c:pt idx="185">
                  <c:v>5.7</c:v>
                </c:pt>
                <c:pt idx="186">
                  <c:v>5.7</c:v>
                </c:pt>
                <c:pt idx="187">
                  <c:v>5.7</c:v>
                </c:pt>
                <c:pt idx="188">
                  <c:v>5.7</c:v>
                </c:pt>
                <c:pt idx="189">
                  <c:v>5.7</c:v>
                </c:pt>
                <c:pt idx="190">
                  <c:v>5.7</c:v>
                </c:pt>
                <c:pt idx="191">
                  <c:v>5.7</c:v>
                </c:pt>
                <c:pt idx="192">
                  <c:v>5.7</c:v>
                </c:pt>
                <c:pt idx="193">
                  <c:v>5.7</c:v>
                </c:pt>
                <c:pt idx="194">
                  <c:v>5.7</c:v>
                </c:pt>
                <c:pt idx="195">
                  <c:v>5.7</c:v>
                </c:pt>
                <c:pt idx="196">
                  <c:v>5.7</c:v>
                </c:pt>
                <c:pt idx="197">
                  <c:v>5.7</c:v>
                </c:pt>
                <c:pt idx="198">
                  <c:v>5.7</c:v>
                </c:pt>
                <c:pt idx="199">
                  <c:v>5.7</c:v>
                </c:pt>
                <c:pt idx="200">
                  <c:v>5.7</c:v>
                </c:pt>
                <c:pt idx="201">
                  <c:v>5.7</c:v>
                </c:pt>
                <c:pt idx="202">
                  <c:v>5.7</c:v>
                </c:pt>
                <c:pt idx="203">
                  <c:v>5.7</c:v>
                </c:pt>
                <c:pt idx="204">
                  <c:v>5.7</c:v>
                </c:pt>
                <c:pt idx="205">
                  <c:v>5.7</c:v>
                </c:pt>
                <c:pt idx="206">
                  <c:v>5.7</c:v>
                </c:pt>
                <c:pt idx="207">
                  <c:v>5.7</c:v>
                </c:pt>
                <c:pt idx="208">
                  <c:v>5.7</c:v>
                </c:pt>
                <c:pt idx="209">
                  <c:v>5.7</c:v>
                </c:pt>
                <c:pt idx="210">
                  <c:v>5.7</c:v>
                </c:pt>
                <c:pt idx="211">
                  <c:v>5.7</c:v>
                </c:pt>
                <c:pt idx="212">
                  <c:v>5.7</c:v>
                </c:pt>
                <c:pt idx="213">
                  <c:v>5.7</c:v>
                </c:pt>
                <c:pt idx="214">
                  <c:v>5.7</c:v>
                </c:pt>
                <c:pt idx="215">
                  <c:v>5.7</c:v>
                </c:pt>
                <c:pt idx="216">
                  <c:v>5.7</c:v>
                </c:pt>
                <c:pt idx="217">
                  <c:v>5.7</c:v>
                </c:pt>
                <c:pt idx="218">
                  <c:v>5.7</c:v>
                </c:pt>
                <c:pt idx="219">
                  <c:v>5.7</c:v>
                </c:pt>
                <c:pt idx="220">
                  <c:v>5.7</c:v>
                </c:pt>
                <c:pt idx="221">
                  <c:v>5.7</c:v>
                </c:pt>
                <c:pt idx="222">
                  <c:v>5.7</c:v>
                </c:pt>
                <c:pt idx="223">
                  <c:v>5.7</c:v>
                </c:pt>
                <c:pt idx="224">
                  <c:v>5.7</c:v>
                </c:pt>
                <c:pt idx="225">
                  <c:v>5.7</c:v>
                </c:pt>
                <c:pt idx="226">
                  <c:v>5.7</c:v>
                </c:pt>
                <c:pt idx="227">
                  <c:v>5.7</c:v>
                </c:pt>
                <c:pt idx="228">
                  <c:v>5.7</c:v>
                </c:pt>
                <c:pt idx="229">
                  <c:v>5.7</c:v>
                </c:pt>
                <c:pt idx="230">
                  <c:v>5.7</c:v>
                </c:pt>
                <c:pt idx="231">
                  <c:v>5.7</c:v>
                </c:pt>
                <c:pt idx="232">
                  <c:v>5.7</c:v>
                </c:pt>
                <c:pt idx="233">
                  <c:v>5.7</c:v>
                </c:pt>
                <c:pt idx="234">
                  <c:v>5.7</c:v>
                </c:pt>
                <c:pt idx="235">
                  <c:v>5.7</c:v>
                </c:pt>
                <c:pt idx="236">
                  <c:v>5.7</c:v>
                </c:pt>
                <c:pt idx="237">
                  <c:v>5.7</c:v>
                </c:pt>
                <c:pt idx="238">
                  <c:v>5.7</c:v>
                </c:pt>
                <c:pt idx="239">
                  <c:v>5.7</c:v>
                </c:pt>
                <c:pt idx="240">
                  <c:v>5.7</c:v>
                </c:pt>
                <c:pt idx="241">
                  <c:v>5.7</c:v>
                </c:pt>
                <c:pt idx="242">
                  <c:v>5.7</c:v>
                </c:pt>
                <c:pt idx="243">
                  <c:v>5.7</c:v>
                </c:pt>
                <c:pt idx="244">
                  <c:v>5.7</c:v>
                </c:pt>
                <c:pt idx="245">
                  <c:v>5.7</c:v>
                </c:pt>
                <c:pt idx="246">
                  <c:v>5.7</c:v>
                </c:pt>
                <c:pt idx="247">
                  <c:v>5.7</c:v>
                </c:pt>
                <c:pt idx="248">
                  <c:v>5.7</c:v>
                </c:pt>
                <c:pt idx="249">
                  <c:v>5.7</c:v>
                </c:pt>
                <c:pt idx="250">
                  <c:v>5.7</c:v>
                </c:pt>
                <c:pt idx="251">
                  <c:v>5.7</c:v>
                </c:pt>
                <c:pt idx="252">
                  <c:v>5.7</c:v>
                </c:pt>
                <c:pt idx="253">
                  <c:v>5.7</c:v>
                </c:pt>
                <c:pt idx="254">
                  <c:v>5.7</c:v>
                </c:pt>
                <c:pt idx="255">
                  <c:v>5.7</c:v>
                </c:pt>
                <c:pt idx="256">
                  <c:v>5.7</c:v>
                </c:pt>
                <c:pt idx="257">
                  <c:v>5.7</c:v>
                </c:pt>
                <c:pt idx="258">
                  <c:v>5.7</c:v>
                </c:pt>
                <c:pt idx="259">
                  <c:v>5.7</c:v>
                </c:pt>
                <c:pt idx="260">
                  <c:v>5.7</c:v>
                </c:pt>
                <c:pt idx="261">
                  <c:v>5.7</c:v>
                </c:pt>
                <c:pt idx="262">
                  <c:v>5.7</c:v>
                </c:pt>
                <c:pt idx="263">
                  <c:v>5.7</c:v>
                </c:pt>
                <c:pt idx="264">
                  <c:v>5.7</c:v>
                </c:pt>
                <c:pt idx="265">
                  <c:v>5.7</c:v>
                </c:pt>
                <c:pt idx="266">
                  <c:v>5.7</c:v>
                </c:pt>
                <c:pt idx="267">
                  <c:v>5.7</c:v>
                </c:pt>
                <c:pt idx="268">
                  <c:v>5.7</c:v>
                </c:pt>
                <c:pt idx="269">
                  <c:v>5.7</c:v>
                </c:pt>
                <c:pt idx="270">
                  <c:v>5.7</c:v>
                </c:pt>
                <c:pt idx="271">
                  <c:v>5.7</c:v>
                </c:pt>
                <c:pt idx="272">
                  <c:v>5.7</c:v>
                </c:pt>
                <c:pt idx="273">
                  <c:v>5.7</c:v>
                </c:pt>
                <c:pt idx="274">
                  <c:v>5.7</c:v>
                </c:pt>
                <c:pt idx="275">
                  <c:v>5.7</c:v>
                </c:pt>
                <c:pt idx="276">
                  <c:v>5.7</c:v>
                </c:pt>
                <c:pt idx="277">
                  <c:v>5.7</c:v>
                </c:pt>
                <c:pt idx="278">
                  <c:v>5.7</c:v>
                </c:pt>
                <c:pt idx="279">
                  <c:v>5.7</c:v>
                </c:pt>
                <c:pt idx="280">
                  <c:v>5.7</c:v>
                </c:pt>
                <c:pt idx="281">
                  <c:v>5.7</c:v>
                </c:pt>
                <c:pt idx="282">
                  <c:v>5.7</c:v>
                </c:pt>
                <c:pt idx="283">
                  <c:v>5.7</c:v>
                </c:pt>
                <c:pt idx="284">
                  <c:v>5.7</c:v>
                </c:pt>
                <c:pt idx="285">
                  <c:v>5.7</c:v>
                </c:pt>
                <c:pt idx="286">
                  <c:v>5.7</c:v>
                </c:pt>
                <c:pt idx="287">
                  <c:v>5.7</c:v>
                </c:pt>
                <c:pt idx="288">
                  <c:v>5.7</c:v>
                </c:pt>
                <c:pt idx="289">
                  <c:v>5.7</c:v>
                </c:pt>
                <c:pt idx="290">
                  <c:v>5.7</c:v>
                </c:pt>
                <c:pt idx="291">
                  <c:v>5.7</c:v>
                </c:pt>
                <c:pt idx="292">
                  <c:v>5.7</c:v>
                </c:pt>
                <c:pt idx="293">
                  <c:v>5.7</c:v>
                </c:pt>
                <c:pt idx="294">
                  <c:v>5.7</c:v>
                </c:pt>
                <c:pt idx="295">
                  <c:v>5.7</c:v>
                </c:pt>
                <c:pt idx="296">
                  <c:v>5.7</c:v>
                </c:pt>
                <c:pt idx="297">
                  <c:v>5.7</c:v>
                </c:pt>
                <c:pt idx="298">
                  <c:v>5.7</c:v>
                </c:pt>
                <c:pt idx="299">
                  <c:v>5.7</c:v>
                </c:pt>
                <c:pt idx="300">
                  <c:v>5.7</c:v>
                </c:pt>
                <c:pt idx="301">
                  <c:v>5.7</c:v>
                </c:pt>
                <c:pt idx="302">
                  <c:v>5.7</c:v>
                </c:pt>
                <c:pt idx="303">
                  <c:v>5.7</c:v>
                </c:pt>
                <c:pt idx="304">
                  <c:v>5.7</c:v>
                </c:pt>
                <c:pt idx="305">
                  <c:v>5.7</c:v>
                </c:pt>
                <c:pt idx="306">
                  <c:v>5.7</c:v>
                </c:pt>
                <c:pt idx="307">
                  <c:v>5.7</c:v>
                </c:pt>
                <c:pt idx="308">
                  <c:v>5.7</c:v>
                </c:pt>
                <c:pt idx="309">
                  <c:v>5.7</c:v>
                </c:pt>
                <c:pt idx="310">
                  <c:v>5.7</c:v>
                </c:pt>
                <c:pt idx="311">
                  <c:v>5.7</c:v>
                </c:pt>
                <c:pt idx="312">
                  <c:v>5.7</c:v>
                </c:pt>
                <c:pt idx="313">
                  <c:v>5.7</c:v>
                </c:pt>
                <c:pt idx="314">
                  <c:v>5.7</c:v>
                </c:pt>
                <c:pt idx="315">
                  <c:v>5.7</c:v>
                </c:pt>
                <c:pt idx="316">
                  <c:v>5.7</c:v>
                </c:pt>
                <c:pt idx="317">
                  <c:v>5.7</c:v>
                </c:pt>
                <c:pt idx="318">
                  <c:v>5.7</c:v>
                </c:pt>
                <c:pt idx="319">
                  <c:v>5.7</c:v>
                </c:pt>
                <c:pt idx="320">
                  <c:v>5.7</c:v>
                </c:pt>
                <c:pt idx="321">
                  <c:v>5.7</c:v>
                </c:pt>
                <c:pt idx="322">
                  <c:v>5.7</c:v>
                </c:pt>
                <c:pt idx="323">
                  <c:v>5.7</c:v>
                </c:pt>
                <c:pt idx="324">
                  <c:v>5.7</c:v>
                </c:pt>
                <c:pt idx="325">
                  <c:v>5.7</c:v>
                </c:pt>
                <c:pt idx="326">
                  <c:v>5.7</c:v>
                </c:pt>
                <c:pt idx="327">
                  <c:v>5.7</c:v>
                </c:pt>
                <c:pt idx="328">
                  <c:v>5.7</c:v>
                </c:pt>
                <c:pt idx="329">
                  <c:v>5.7</c:v>
                </c:pt>
                <c:pt idx="330">
                  <c:v>5.7</c:v>
                </c:pt>
                <c:pt idx="331">
                  <c:v>5.7</c:v>
                </c:pt>
                <c:pt idx="332">
                  <c:v>5.7</c:v>
                </c:pt>
                <c:pt idx="333">
                  <c:v>5.7</c:v>
                </c:pt>
                <c:pt idx="334">
                  <c:v>5.7</c:v>
                </c:pt>
                <c:pt idx="335">
                  <c:v>5.7</c:v>
                </c:pt>
                <c:pt idx="336">
                  <c:v>5.7</c:v>
                </c:pt>
                <c:pt idx="337">
                  <c:v>5.7</c:v>
                </c:pt>
                <c:pt idx="338">
                  <c:v>5.7</c:v>
                </c:pt>
                <c:pt idx="339">
                  <c:v>5.7</c:v>
                </c:pt>
                <c:pt idx="340">
                  <c:v>5.7</c:v>
                </c:pt>
                <c:pt idx="341">
                  <c:v>5.7</c:v>
                </c:pt>
                <c:pt idx="342">
                  <c:v>5.7</c:v>
                </c:pt>
                <c:pt idx="343">
                  <c:v>5.7</c:v>
                </c:pt>
                <c:pt idx="344">
                  <c:v>5.7</c:v>
                </c:pt>
                <c:pt idx="345">
                  <c:v>5.7</c:v>
                </c:pt>
                <c:pt idx="346">
                  <c:v>5.7</c:v>
                </c:pt>
                <c:pt idx="347">
                  <c:v>5.7</c:v>
                </c:pt>
                <c:pt idx="348">
                  <c:v>5.7</c:v>
                </c:pt>
                <c:pt idx="349">
                  <c:v>5.7</c:v>
                </c:pt>
                <c:pt idx="350">
                  <c:v>5.7</c:v>
                </c:pt>
                <c:pt idx="351">
                  <c:v>5.7</c:v>
                </c:pt>
                <c:pt idx="352">
                  <c:v>5.7</c:v>
                </c:pt>
                <c:pt idx="353">
                  <c:v>5.7</c:v>
                </c:pt>
                <c:pt idx="354">
                  <c:v>5.7</c:v>
                </c:pt>
                <c:pt idx="355">
                  <c:v>5.7</c:v>
                </c:pt>
                <c:pt idx="356">
                  <c:v>5.7</c:v>
                </c:pt>
                <c:pt idx="357">
                  <c:v>5.7</c:v>
                </c:pt>
                <c:pt idx="358">
                  <c:v>5.7</c:v>
                </c:pt>
                <c:pt idx="359">
                  <c:v>5.7</c:v>
                </c:pt>
                <c:pt idx="360">
                  <c:v>5.7</c:v>
                </c:pt>
                <c:pt idx="361">
                  <c:v>5.7</c:v>
                </c:pt>
                <c:pt idx="362">
                  <c:v>5.7</c:v>
                </c:pt>
                <c:pt idx="363">
                  <c:v>5.7</c:v>
                </c:pt>
                <c:pt idx="364">
                  <c:v>5.7</c:v>
                </c:pt>
                <c:pt idx="365">
                  <c:v>5.7</c:v>
                </c:pt>
                <c:pt idx="366">
                  <c:v>5.7</c:v>
                </c:pt>
                <c:pt idx="367">
                  <c:v>5.7</c:v>
                </c:pt>
                <c:pt idx="368">
                  <c:v>5.7</c:v>
                </c:pt>
                <c:pt idx="369">
                  <c:v>5.7</c:v>
                </c:pt>
                <c:pt idx="370">
                  <c:v>5.7</c:v>
                </c:pt>
                <c:pt idx="371">
                  <c:v>5.7</c:v>
                </c:pt>
                <c:pt idx="372">
                  <c:v>5.7</c:v>
                </c:pt>
                <c:pt idx="373">
                  <c:v>5.7</c:v>
                </c:pt>
                <c:pt idx="374">
                  <c:v>5.7</c:v>
                </c:pt>
                <c:pt idx="375">
                  <c:v>5.7</c:v>
                </c:pt>
                <c:pt idx="376">
                  <c:v>5.7</c:v>
                </c:pt>
                <c:pt idx="377">
                  <c:v>5.7</c:v>
                </c:pt>
                <c:pt idx="378">
                  <c:v>5.7</c:v>
                </c:pt>
                <c:pt idx="379">
                  <c:v>5.7</c:v>
                </c:pt>
                <c:pt idx="380">
                  <c:v>5.7</c:v>
                </c:pt>
                <c:pt idx="381">
                  <c:v>5.7</c:v>
                </c:pt>
                <c:pt idx="382">
                  <c:v>5.7</c:v>
                </c:pt>
                <c:pt idx="383">
                  <c:v>5.7</c:v>
                </c:pt>
                <c:pt idx="384">
                  <c:v>5.7</c:v>
                </c:pt>
                <c:pt idx="385">
                  <c:v>5.7</c:v>
                </c:pt>
                <c:pt idx="386">
                  <c:v>5.7</c:v>
                </c:pt>
                <c:pt idx="387">
                  <c:v>5.7</c:v>
                </c:pt>
                <c:pt idx="388">
                  <c:v>5.7</c:v>
                </c:pt>
                <c:pt idx="389">
                  <c:v>5.7</c:v>
                </c:pt>
                <c:pt idx="390">
                  <c:v>5.7</c:v>
                </c:pt>
                <c:pt idx="391">
                  <c:v>5.7</c:v>
                </c:pt>
                <c:pt idx="392">
                  <c:v>5.7</c:v>
                </c:pt>
                <c:pt idx="393">
                  <c:v>5.7</c:v>
                </c:pt>
                <c:pt idx="394">
                  <c:v>5.7</c:v>
                </c:pt>
                <c:pt idx="395">
                  <c:v>5.7</c:v>
                </c:pt>
                <c:pt idx="396">
                  <c:v>5.7</c:v>
                </c:pt>
                <c:pt idx="397">
                  <c:v>5.7</c:v>
                </c:pt>
                <c:pt idx="398">
                  <c:v>5.7</c:v>
                </c:pt>
                <c:pt idx="399">
                  <c:v>5.7</c:v>
                </c:pt>
                <c:pt idx="400">
                  <c:v>5.7</c:v>
                </c:pt>
                <c:pt idx="401">
                  <c:v>5.7</c:v>
                </c:pt>
                <c:pt idx="402">
                  <c:v>5.7</c:v>
                </c:pt>
                <c:pt idx="403">
                  <c:v>5.7</c:v>
                </c:pt>
                <c:pt idx="404">
                  <c:v>5.7</c:v>
                </c:pt>
                <c:pt idx="405">
                  <c:v>5.7</c:v>
                </c:pt>
                <c:pt idx="406">
                  <c:v>5.7</c:v>
                </c:pt>
                <c:pt idx="407">
                  <c:v>5.7</c:v>
                </c:pt>
                <c:pt idx="408">
                  <c:v>5.7</c:v>
                </c:pt>
                <c:pt idx="409">
                  <c:v>5.7</c:v>
                </c:pt>
                <c:pt idx="410">
                  <c:v>5.7</c:v>
                </c:pt>
                <c:pt idx="411">
                  <c:v>5.7</c:v>
                </c:pt>
                <c:pt idx="412">
                  <c:v>5.7</c:v>
                </c:pt>
                <c:pt idx="413">
                  <c:v>5.7</c:v>
                </c:pt>
                <c:pt idx="414">
                  <c:v>5.7</c:v>
                </c:pt>
                <c:pt idx="415">
                  <c:v>5.7</c:v>
                </c:pt>
                <c:pt idx="416">
                  <c:v>5.7</c:v>
                </c:pt>
                <c:pt idx="417">
                  <c:v>5.7</c:v>
                </c:pt>
                <c:pt idx="418">
                  <c:v>5.7</c:v>
                </c:pt>
                <c:pt idx="419">
                  <c:v>5.7</c:v>
                </c:pt>
                <c:pt idx="420">
                  <c:v>5.7</c:v>
                </c:pt>
                <c:pt idx="421">
                  <c:v>5.7</c:v>
                </c:pt>
                <c:pt idx="422">
                  <c:v>5.7</c:v>
                </c:pt>
                <c:pt idx="423">
                  <c:v>5.7</c:v>
                </c:pt>
                <c:pt idx="424">
                  <c:v>5.7</c:v>
                </c:pt>
                <c:pt idx="425">
                  <c:v>5.7</c:v>
                </c:pt>
                <c:pt idx="426">
                  <c:v>5.7</c:v>
                </c:pt>
                <c:pt idx="427">
                  <c:v>5.7</c:v>
                </c:pt>
                <c:pt idx="428">
                  <c:v>5.7</c:v>
                </c:pt>
                <c:pt idx="429">
                  <c:v>5.7</c:v>
                </c:pt>
                <c:pt idx="430">
                  <c:v>5.7</c:v>
                </c:pt>
                <c:pt idx="431">
                  <c:v>5.7</c:v>
                </c:pt>
                <c:pt idx="432">
                  <c:v>5.7</c:v>
                </c:pt>
                <c:pt idx="433">
                  <c:v>5.7</c:v>
                </c:pt>
                <c:pt idx="434">
                  <c:v>5.7</c:v>
                </c:pt>
                <c:pt idx="435">
                  <c:v>5.7</c:v>
                </c:pt>
                <c:pt idx="436">
                  <c:v>5.7</c:v>
                </c:pt>
                <c:pt idx="437">
                  <c:v>5.7</c:v>
                </c:pt>
                <c:pt idx="438">
                  <c:v>5.7</c:v>
                </c:pt>
                <c:pt idx="439">
                  <c:v>5.7</c:v>
                </c:pt>
                <c:pt idx="440">
                  <c:v>5.7</c:v>
                </c:pt>
                <c:pt idx="441">
                  <c:v>5.7</c:v>
                </c:pt>
                <c:pt idx="442">
                  <c:v>5.7</c:v>
                </c:pt>
                <c:pt idx="443">
                  <c:v>5.7</c:v>
                </c:pt>
                <c:pt idx="444">
                  <c:v>5.7</c:v>
                </c:pt>
                <c:pt idx="445">
                  <c:v>5.7</c:v>
                </c:pt>
                <c:pt idx="446">
                  <c:v>5.7</c:v>
                </c:pt>
                <c:pt idx="447">
                  <c:v>5.7</c:v>
                </c:pt>
                <c:pt idx="448">
                  <c:v>5.7</c:v>
                </c:pt>
                <c:pt idx="449">
                  <c:v>5.7</c:v>
                </c:pt>
                <c:pt idx="450">
                  <c:v>5.7</c:v>
                </c:pt>
                <c:pt idx="451">
                  <c:v>5.7</c:v>
                </c:pt>
                <c:pt idx="452">
                  <c:v>5.7</c:v>
                </c:pt>
                <c:pt idx="453">
                  <c:v>5.7</c:v>
                </c:pt>
                <c:pt idx="454">
                  <c:v>5.7</c:v>
                </c:pt>
                <c:pt idx="455">
                  <c:v>5.7</c:v>
                </c:pt>
                <c:pt idx="456">
                  <c:v>5.7</c:v>
                </c:pt>
                <c:pt idx="457">
                  <c:v>5.7</c:v>
                </c:pt>
                <c:pt idx="458">
                  <c:v>5.7</c:v>
                </c:pt>
                <c:pt idx="459">
                  <c:v>5.7</c:v>
                </c:pt>
                <c:pt idx="460">
                  <c:v>5.7</c:v>
                </c:pt>
                <c:pt idx="461">
                  <c:v>5.7</c:v>
                </c:pt>
                <c:pt idx="462">
                  <c:v>5.7</c:v>
                </c:pt>
                <c:pt idx="463">
                  <c:v>5.7</c:v>
                </c:pt>
                <c:pt idx="464">
                  <c:v>5.7</c:v>
                </c:pt>
                <c:pt idx="465">
                  <c:v>5.7</c:v>
                </c:pt>
                <c:pt idx="466">
                  <c:v>5.7</c:v>
                </c:pt>
                <c:pt idx="467">
                  <c:v>5.7</c:v>
                </c:pt>
                <c:pt idx="468">
                  <c:v>5.7</c:v>
                </c:pt>
                <c:pt idx="469">
                  <c:v>5.7</c:v>
                </c:pt>
                <c:pt idx="470">
                  <c:v>5.7</c:v>
                </c:pt>
                <c:pt idx="471">
                  <c:v>5.7</c:v>
                </c:pt>
                <c:pt idx="472">
                  <c:v>5.7</c:v>
                </c:pt>
                <c:pt idx="473">
                  <c:v>5.7</c:v>
                </c:pt>
                <c:pt idx="474">
                  <c:v>5.7</c:v>
                </c:pt>
                <c:pt idx="475">
                  <c:v>5.7</c:v>
                </c:pt>
                <c:pt idx="476">
                  <c:v>5.7</c:v>
                </c:pt>
                <c:pt idx="477">
                  <c:v>5.7</c:v>
                </c:pt>
                <c:pt idx="478">
                  <c:v>5.7</c:v>
                </c:pt>
                <c:pt idx="479">
                  <c:v>5.7</c:v>
                </c:pt>
                <c:pt idx="480">
                  <c:v>5.7</c:v>
                </c:pt>
                <c:pt idx="481">
                  <c:v>5.7</c:v>
                </c:pt>
                <c:pt idx="482">
                  <c:v>5.7</c:v>
                </c:pt>
                <c:pt idx="483">
                  <c:v>5.7</c:v>
                </c:pt>
                <c:pt idx="484">
                  <c:v>5.7</c:v>
                </c:pt>
                <c:pt idx="485">
                  <c:v>5.7</c:v>
                </c:pt>
                <c:pt idx="486">
                  <c:v>5.7</c:v>
                </c:pt>
                <c:pt idx="487">
                  <c:v>5.7</c:v>
                </c:pt>
                <c:pt idx="488">
                  <c:v>5.7</c:v>
                </c:pt>
                <c:pt idx="489">
                  <c:v>5.7</c:v>
                </c:pt>
                <c:pt idx="490">
                  <c:v>5.7</c:v>
                </c:pt>
                <c:pt idx="491">
                  <c:v>5.7</c:v>
                </c:pt>
                <c:pt idx="492">
                  <c:v>5.7</c:v>
                </c:pt>
                <c:pt idx="493">
                  <c:v>5.7</c:v>
                </c:pt>
                <c:pt idx="494">
                  <c:v>5.7</c:v>
                </c:pt>
                <c:pt idx="495">
                  <c:v>5.7</c:v>
                </c:pt>
                <c:pt idx="496">
                  <c:v>5.7</c:v>
                </c:pt>
                <c:pt idx="497">
                  <c:v>5.7</c:v>
                </c:pt>
                <c:pt idx="498">
                  <c:v>5.7</c:v>
                </c:pt>
                <c:pt idx="499">
                  <c:v>5.7</c:v>
                </c:pt>
                <c:pt idx="500">
                  <c:v>5.7</c:v>
                </c:pt>
                <c:pt idx="501">
                  <c:v>5.7</c:v>
                </c:pt>
                <c:pt idx="502">
                  <c:v>5.7</c:v>
                </c:pt>
                <c:pt idx="503">
                  <c:v>5.7</c:v>
                </c:pt>
                <c:pt idx="504">
                  <c:v>5.7</c:v>
                </c:pt>
                <c:pt idx="505">
                  <c:v>5.7</c:v>
                </c:pt>
                <c:pt idx="506">
                  <c:v>5.7</c:v>
                </c:pt>
                <c:pt idx="507">
                  <c:v>5.7</c:v>
                </c:pt>
                <c:pt idx="508">
                  <c:v>5.7</c:v>
                </c:pt>
                <c:pt idx="509">
                  <c:v>5.7</c:v>
                </c:pt>
                <c:pt idx="510">
                  <c:v>5.7</c:v>
                </c:pt>
                <c:pt idx="511">
                  <c:v>5.7</c:v>
                </c:pt>
                <c:pt idx="512">
                  <c:v>5.7</c:v>
                </c:pt>
                <c:pt idx="513">
                  <c:v>5.7</c:v>
                </c:pt>
                <c:pt idx="514">
                  <c:v>5.7</c:v>
                </c:pt>
                <c:pt idx="515">
                  <c:v>5.7</c:v>
                </c:pt>
                <c:pt idx="516">
                  <c:v>5.7</c:v>
                </c:pt>
                <c:pt idx="517">
                  <c:v>5.7</c:v>
                </c:pt>
                <c:pt idx="518">
                  <c:v>5.7</c:v>
                </c:pt>
                <c:pt idx="519">
                  <c:v>5.7</c:v>
                </c:pt>
                <c:pt idx="520">
                  <c:v>5.7</c:v>
                </c:pt>
                <c:pt idx="521">
                  <c:v>5.7</c:v>
                </c:pt>
                <c:pt idx="522">
                  <c:v>5.7</c:v>
                </c:pt>
                <c:pt idx="523">
                  <c:v>5.7</c:v>
                </c:pt>
                <c:pt idx="524">
                  <c:v>5.7</c:v>
                </c:pt>
                <c:pt idx="525">
                  <c:v>5.7</c:v>
                </c:pt>
                <c:pt idx="526">
                  <c:v>5.7</c:v>
                </c:pt>
                <c:pt idx="527">
                  <c:v>5.7</c:v>
                </c:pt>
                <c:pt idx="528">
                  <c:v>5.7</c:v>
                </c:pt>
                <c:pt idx="529">
                  <c:v>5.7</c:v>
                </c:pt>
                <c:pt idx="530">
                  <c:v>5.7</c:v>
                </c:pt>
                <c:pt idx="531">
                  <c:v>5.7</c:v>
                </c:pt>
                <c:pt idx="532">
                  <c:v>5.7</c:v>
                </c:pt>
                <c:pt idx="533">
                  <c:v>5.7</c:v>
                </c:pt>
                <c:pt idx="534">
                  <c:v>5.7</c:v>
                </c:pt>
                <c:pt idx="535">
                  <c:v>5.7</c:v>
                </c:pt>
                <c:pt idx="536">
                  <c:v>5.7</c:v>
                </c:pt>
                <c:pt idx="537">
                  <c:v>5.7</c:v>
                </c:pt>
                <c:pt idx="538">
                  <c:v>5.7</c:v>
                </c:pt>
                <c:pt idx="539">
                  <c:v>5.7</c:v>
                </c:pt>
                <c:pt idx="540">
                  <c:v>5.7</c:v>
                </c:pt>
                <c:pt idx="541">
                  <c:v>5.7</c:v>
                </c:pt>
                <c:pt idx="542">
                  <c:v>5.7</c:v>
                </c:pt>
                <c:pt idx="543">
                  <c:v>5.7</c:v>
                </c:pt>
                <c:pt idx="544">
                  <c:v>5.7</c:v>
                </c:pt>
                <c:pt idx="545">
                  <c:v>5.7</c:v>
                </c:pt>
                <c:pt idx="546">
                  <c:v>5.7</c:v>
                </c:pt>
                <c:pt idx="547">
                  <c:v>5.7</c:v>
                </c:pt>
                <c:pt idx="548">
                  <c:v>5.7</c:v>
                </c:pt>
                <c:pt idx="549">
                  <c:v>5.7</c:v>
                </c:pt>
                <c:pt idx="550">
                  <c:v>5.7</c:v>
                </c:pt>
                <c:pt idx="551">
                  <c:v>5.7</c:v>
                </c:pt>
                <c:pt idx="552">
                  <c:v>5.7</c:v>
                </c:pt>
                <c:pt idx="553">
                  <c:v>5.7</c:v>
                </c:pt>
                <c:pt idx="554">
                  <c:v>5.7</c:v>
                </c:pt>
                <c:pt idx="555">
                  <c:v>5.7</c:v>
                </c:pt>
                <c:pt idx="556">
                  <c:v>5.7</c:v>
                </c:pt>
                <c:pt idx="557">
                  <c:v>5.7</c:v>
                </c:pt>
                <c:pt idx="558">
                  <c:v>5.7</c:v>
                </c:pt>
                <c:pt idx="559">
                  <c:v>5.7</c:v>
                </c:pt>
                <c:pt idx="560">
                  <c:v>5.7</c:v>
                </c:pt>
                <c:pt idx="561">
                  <c:v>5.7</c:v>
                </c:pt>
                <c:pt idx="562">
                  <c:v>5.7</c:v>
                </c:pt>
                <c:pt idx="563">
                  <c:v>5.7</c:v>
                </c:pt>
                <c:pt idx="564">
                  <c:v>5.7</c:v>
                </c:pt>
                <c:pt idx="565">
                  <c:v>5.7</c:v>
                </c:pt>
                <c:pt idx="566">
                  <c:v>5.7</c:v>
                </c:pt>
                <c:pt idx="567">
                  <c:v>5.7</c:v>
                </c:pt>
                <c:pt idx="568">
                  <c:v>5.7</c:v>
                </c:pt>
                <c:pt idx="569">
                  <c:v>5.7</c:v>
                </c:pt>
                <c:pt idx="570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BE-4C80-8E38-B3C44FA78E3E}"/>
            </c:ext>
          </c:extLst>
        </c:ser>
        <c:ser>
          <c:idx val="3"/>
          <c:order val="3"/>
          <c:tx>
            <c:strRef>
              <c:f>'C031JI_1'!$I$4:$I$5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'C031JI_1'!$I$6:$I$578</c:f>
              <c:numCache>
                <c:formatCode>0.00_ </c:formatCode>
                <c:ptCount val="571"/>
                <c:pt idx="0">
                  <c:v>6.5529999999999999</c:v>
                </c:pt>
                <c:pt idx="1">
                  <c:v>6.6310000000000002</c:v>
                </c:pt>
                <c:pt idx="2">
                  <c:v>6.57</c:v>
                </c:pt>
                <c:pt idx="3">
                  <c:v>6.569</c:v>
                </c:pt>
                <c:pt idx="4">
                  <c:v>6.596000000000001</c:v>
                </c:pt>
                <c:pt idx="5">
                  <c:v>6.6159999999999997</c:v>
                </c:pt>
                <c:pt idx="6">
                  <c:v>6.6639999999999997</c:v>
                </c:pt>
                <c:pt idx="7">
                  <c:v>6.6010000000000009</c:v>
                </c:pt>
                <c:pt idx="8">
                  <c:v>6.58</c:v>
                </c:pt>
                <c:pt idx="9">
                  <c:v>6.5950000000000006</c:v>
                </c:pt>
                <c:pt idx="10">
                  <c:v>6.6079999999999997</c:v>
                </c:pt>
                <c:pt idx="11">
                  <c:v>6.6390000000000002</c:v>
                </c:pt>
                <c:pt idx="12">
                  <c:v>6.6639999999999997</c:v>
                </c:pt>
                <c:pt idx="13">
                  <c:v>6.6020000000000012</c:v>
                </c:pt>
                <c:pt idx="14">
                  <c:v>6.57</c:v>
                </c:pt>
                <c:pt idx="15">
                  <c:v>6.5659999999999998</c:v>
                </c:pt>
                <c:pt idx="16">
                  <c:v>6.58</c:v>
                </c:pt>
                <c:pt idx="17">
                  <c:v>6.5990000000000011</c:v>
                </c:pt>
                <c:pt idx="18">
                  <c:v>6.62</c:v>
                </c:pt>
                <c:pt idx="19">
                  <c:v>6.6219999999999999</c:v>
                </c:pt>
                <c:pt idx="20">
                  <c:v>6.6420000000000003</c:v>
                </c:pt>
                <c:pt idx="21">
                  <c:v>6.6340000000000003</c:v>
                </c:pt>
                <c:pt idx="22">
                  <c:v>6.65</c:v>
                </c:pt>
                <c:pt idx="23">
                  <c:v>6.6579999999999995</c:v>
                </c:pt>
                <c:pt idx="24">
                  <c:v>6.6890000000000001</c:v>
                </c:pt>
                <c:pt idx="25">
                  <c:v>6.5730000000000004</c:v>
                </c:pt>
                <c:pt idx="26">
                  <c:v>6.5640000000000001</c:v>
                </c:pt>
                <c:pt idx="27">
                  <c:v>6.5679999999999996</c:v>
                </c:pt>
                <c:pt idx="28">
                  <c:v>6.5720000000000001</c:v>
                </c:pt>
                <c:pt idx="29">
                  <c:v>6.5400000000000009</c:v>
                </c:pt>
                <c:pt idx="30">
                  <c:v>6.577</c:v>
                </c:pt>
                <c:pt idx="31">
                  <c:v>6.6519999999999992</c:v>
                </c:pt>
                <c:pt idx="32">
                  <c:v>6.721000000000001</c:v>
                </c:pt>
                <c:pt idx="33">
                  <c:v>6.7279999999999998</c:v>
                </c:pt>
                <c:pt idx="34">
                  <c:v>6.7039999999999988</c:v>
                </c:pt>
                <c:pt idx="35">
                  <c:v>6.7120000000000006</c:v>
                </c:pt>
                <c:pt idx="36">
                  <c:v>6.7110000000000003</c:v>
                </c:pt>
                <c:pt idx="37">
                  <c:v>6.7729999999999988</c:v>
                </c:pt>
                <c:pt idx="38">
                  <c:v>6.7030000000000003</c:v>
                </c:pt>
                <c:pt idx="39">
                  <c:v>6.6769999999999996</c:v>
                </c:pt>
                <c:pt idx="40">
                  <c:v>6.68</c:v>
                </c:pt>
                <c:pt idx="41">
                  <c:v>6.7060000000000004</c:v>
                </c:pt>
                <c:pt idx="42">
                  <c:v>6.6650000000000009</c:v>
                </c:pt>
                <c:pt idx="43">
                  <c:v>6.7110000000000003</c:v>
                </c:pt>
                <c:pt idx="44">
                  <c:v>6.653999999999999</c:v>
                </c:pt>
                <c:pt idx="45">
                  <c:v>6.6609999999999996</c:v>
                </c:pt>
                <c:pt idx="46">
                  <c:v>6.6740000000000013</c:v>
                </c:pt>
                <c:pt idx="47">
                  <c:v>6.6719999999999997</c:v>
                </c:pt>
                <c:pt idx="48">
                  <c:v>6.6530000000000005</c:v>
                </c:pt>
                <c:pt idx="49">
                  <c:v>6.6870000000000003</c:v>
                </c:pt>
                <c:pt idx="50">
                  <c:v>6.9109999999999996</c:v>
                </c:pt>
                <c:pt idx="51">
                  <c:v>6.9859999999999998</c:v>
                </c:pt>
                <c:pt idx="52">
                  <c:v>6.9629999999999992</c:v>
                </c:pt>
                <c:pt idx="53">
                  <c:v>6.9210000000000012</c:v>
                </c:pt>
                <c:pt idx="54">
                  <c:v>6.9269999999999996</c:v>
                </c:pt>
                <c:pt idx="55">
                  <c:v>6.9290000000000003</c:v>
                </c:pt>
                <c:pt idx="56">
                  <c:v>7.069</c:v>
                </c:pt>
                <c:pt idx="57">
                  <c:v>7.1719999999999997</c:v>
                </c:pt>
                <c:pt idx="58">
                  <c:v>6.9829999999999997</c:v>
                </c:pt>
                <c:pt idx="59">
                  <c:v>7.0389999999999997</c:v>
                </c:pt>
                <c:pt idx="60">
                  <c:v>7.0049999999999999</c:v>
                </c:pt>
                <c:pt idx="61">
                  <c:v>7.0239999999999991</c:v>
                </c:pt>
                <c:pt idx="62">
                  <c:v>7</c:v>
                </c:pt>
                <c:pt idx="63">
                  <c:v>7.1909999999999998</c:v>
                </c:pt>
                <c:pt idx="64">
                  <c:v>6.9659999999999993</c:v>
                </c:pt>
                <c:pt idx="65">
                  <c:v>6.9880000000000013</c:v>
                </c:pt>
                <c:pt idx="66">
                  <c:v>7.0389999999999997</c:v>
                </c:pt>
                <c:pt idx="67">
                  <c:v>6.9800000000000013</c:v>
                </c:pt>
                <c:pt idx="68">
                  <c:v>7.0149999999999988</c:v>
                </c:pt>
                <c:pt idx="69">
                  <c:v>7.1150000000000002</c:v>
                </c:pt>
                <c:pt idx="70">
                  <c:v>7.0709999999999997</c:v>
                </c:pt>
                <c:pt idx="71">
                  <c:v>7.056</c:v>
                </c:pt>
                <c:pt idx="72">
                  <c:v>7.0679999999999996</c:v>
                </c:pt>
                <c:pt idx="73">
                  <c:v>7.048</c:v>
                </c:pt>
                <c:pt idx="74">
                  <c:v>7.0119999999999987</c:v>
                </c:pt>
                <c:pt idx="75">
                  <c:v>6.8370000000000006</c:v>
                </c:pt>
                <c:pt idx="76">
                  <c:v>6.8579999999999997</c:v>
                </c:pt>
                <c:pt idx="77">
                  <c:v>6.7969999999999997</c:v>
                </c:pt>
                <c:pt idx="78">
                  <c:v>6.75</c:v>
                </c:pt>
                <c:pt idx="79">
                  <c:v>6.7389999999999999</c:v>
                </c:pt>
                <c:pt idx="80">
                  <c:v>6.6970000000000001</c:v>
                </c:pt>
                <c:pt idx="81">
                  <c:v>6.7799999999999994</c:v>
                </c:pt>
                <c:pt idx="82">
                  <c:v>6.9409999999999998</c:v>
                </c:pt>
                <c:pt idx="83">
                  <c:v>6.8370000000000006</c:v>
                </c:pt>
                <c:pt idx="84">
                  <c:v>6.8450000000000006</c:v>
                </c:pt>
                <c:pt idx="85">
                  <c:v>6.8340000000000005</c:v>
                </c:pt>
                <c:pt idx="86">
                  <c:v>6.7750000000000004</c:v>
                </c:pt>
                <c:pt idx="87">
                  <c:v>6.778999999999999</c:v>
                </c:pt>
                <c:pt idx="88">
                  <c:v>6.9760000000000009</c:v>
                </c:pt>
                <c:pt idx="89">
                  <c:v>6.827</c:v>
                </c:pt>
                <c:pt idx="90">
                  <c:v>6.7909999999999995</c:v>
                </c:pt>
                <c:pt idx="91">
                  <c:v>6.8209999999999997</c:v>
                </c:pt>
                <c:pt idx="92">
                  <c:v>6.8049999999999997</c:v>
                </c:pt>
                <c:pt idx="93">
                  <c:v>6.827</c:v>
                </c:pt>
                <c:pt idx="94">
                  <c:v>7.01</c:v>
                </c:pt>
                <c:pt idx="95">
                  <c:v>6.9599999999999991</c:v>
                </c:pt>
                <c:pt idx="96">
                  <c:v>6.9</c:v>
                </c:pt>
                <c:pt idx="97">
                  <c:v>6.854000000000001</c:v>
                </c:pt>
                <c:pt idx="98">
                  <c:v>6.87</c:v>
                </c:pt>
                <c:pt idx="99">
                  <c:v>6.8579999999999997</c:v>
                </c:pt>
                <c:pt idx="100">
                  <c:v>6.6319999999999997</c:v>
                </c:pt>
                <c:pt idx="101">
                  <c:v>6.6579999999999995</c:v>
                </c:pt>
                <c:pt idx="102">
                  <c:v>6.6379999999999999</c:v>
                </c:pt>
                <c:pt idx="103">
                  <c:v>6.5969999999999995</c:v>
                </c:pt>
                <c:pt idx="104">
                  <c:v>6.5789999999999988</c:v>
                </c:pt>
                <c:pt idx="105">
                  <c:v>6.5810000000000004</c:v>
                </c:pt>
                <c:pt idx="106">
                  <c:v>6.6840000000000002</c:v>
                </c:pt>
                <c:pt idx="107">
                  <c:v>6.8049999999999997</c:v>
                </c:pt>
                <c:pt idx="108">
                  <c:v>6.7129999999999992</c:v>
                </c:pt>
                <c:pt idx="109">
                  <c:v>6.6779999999999999</c:v>
                </c:pt>
                <c:pt idx="110">
                  <c:v>6.6749999999999998</c:v>
                </c:pt>
                <c:pt idx="111">
                  <c:v>6.6420000000000003</c:v>
                </c:pt>
                <c:pt idx="112">
                  <c:v>6.6599999999999993</c:v>
                </c:pt>
                <c:pt idx="113">
                  <c:v>6.8840000000000003</c:v>
                </c:pt>
                <c:pt idx="114">
                  <c:v>6.7030000000000003</c:v>
                </c:pt>
                <c:pt idx="115">
                  <c:v>6.6659999999999995</c:v>
                </c:pt>
                <c:pt idx="116">
                  <c:v>6.6749999999999998</c:v>
                </c:pt>
                <c:pt idx="117">
                  <c:v>6.7240000000000011</c:v>
                </c:pt>
                <c:pt idx="118">
                  <c:v>6.74</c:v>
                </c:pt>
                <c:pt idx="119">
                  <c:v>6.891</c:v>
                </c:pt>
                <c:pt idx="120">
                  <c:v>6.83</c:v>
                </c:pt>
                <c:pt idx="121">
                  <c:v>6.8159999999999998</c:v>
                </c:pt>
                <c:pt idx="122">
                  <c:v>6.7840000000000007</c:v>
                </c:pt>
                <c:pt idx="123">
                  <c:v>6.806</c:v>
                </c:pt>
                <c:pt idx="124">
                  <c:v>6.8150000000000004</c:v>
                </c:pt>
                <c:pt idx="125">
                  <c:v>6.819</c:v>
                </c:pt>
                <c:pt idx="126">
                  <c:v>6.7549999999999999</c:v>
                </c:pt>
                <c:pt idx="127">
                  <c:v>6.7489999999999997</c:v>
                </c:pt>
                <c:pt idx="128">
                  <c:v>6.7679999999999989</c:v>
                </c:pt>
                <c:pt idx="129">
                  <c:v>6.7810000000000006</c:v>
                </c:pt>
                <c:pt idx="130">
                  <c:v>6.7539999999999996</c:v>
                </c:pt>
                <c:pt idx="131">
                  <c:v>6.7939999999999996</c:v>
                </c:pt>
                <c:pt idx="132">
                  <c:v>6.8340000000000005</c:v>
                </c:pt>
                <c:pt idx="133">
                  <c:v>6.6560000000000006</c:v>
                </c:pt>
                <c:pt idx="134">
                  <c:v>6.641</c:v>
                </c:pt>
                <c:pt idx="135">
                  <c:v>6.6509999999999989</c:v>
                </c:pt>
                <c:pt idx="136">
                  <c:v>6.645999999999999</c:v>
                </c:pt>
                <c:pt idx="137">
                  <c:v>6.6379999999999999</c:v>
                </c:pt>
                <c:pt idx="138">
                  <c:v>6.8600000000000012</c:v>
                </c:pt>
                <c:pt idx="139">
                  <c:v>6.6779999999999999</c:v>
                </c:pt>
                <c:pt idx="140">
                  <c:v>6.7380000000000013</c:v>
                </c:pt>
                <c:pt idx="141">
                  <c:v>6.7699999999999987</c:v>
                </c:pt>
                <c:pt idx="142">
                  <c:v>6.7469999999999999</c:v>
                </c:pt>
                <c:pt idx="143">
                  <c:v>6.7480000000000002</c:v>
                </c:pt>
                <c:pt idx="144">
                  <c:v>6.9620000000000006</c:v>
                </c:pt>
                <c:pt idx="145">
                  <c:v>6.9930000000000003</c:v>
                </c:pt>
                <c:pt idx="146">
                  <c:v>6.971000000000001</c:v>
                </c:pt>
                <c:pt idx="147">
                  <c:v>6.9760000000000009</c:v>
                </c:pt>
                <c:pt idx="148">
                  <c:v>6.9719999999999995</c:v>
                </c:pt>
                <c:pt idx="149">
                  <c:v>6.9599999999999991</c:v>
                </c:pt>
                <c:pt idx="150">
                  <c:v>6.7610000000000001</c:v>
                </c:pt>
                <c:pt idx="151">
                  <c:v>6.7539999999999996</c:v>
                </c:pt>
                <c:pt idx="152">
                  <c:v>6.7320000000000011</c:v>
                </c:pt>
                <c:pt idx="153">
                  <c:v>6.706999999999999</c:v>
                </c:pt>
                <c:pt idx="154">
                  <c:v>6.7150000000000007</c:v>
                </c:pt>
                <c:pt idx="155">
                  <c:v>6.7099999999999991</c:v>
                </c:pt>
                <c:pt idx="156">
                  <c:v>6.7690000000000001</c:v>
                </c:pt>
                <c:pt idx="157">
                  <c:v>6.5890000000000004</c:v>
                </c:pt>
                <c:pt idx="158">
                  <c:v>6.5469999999999997</c:v>
                </c:pt>
                <c:pt idx="159">
                  <c:v>6.5849999999999991</c:v>
                </c:pt>
                <c:pt idx="160">
                  <c:v>6.5840000000000005</c:v>
                </c:pt>
                <c:pt idx="161">
                  <c:v>6.5980000000000008</c:v>
                </c:pt>
                <c:pt idx="162">
                  <c:v>6.5739999999999998</c:v>
                </c:pt>
                <c:pt idx="163">
                  <c:v>6.6829999999999998</c:v>
                </c:pt>
                <c:pt idx="164">
                  <c:v>6.6710000000000012</c:v>
                </c:pt>
                <c:pt idx="165">
                  <c:v>6.668000000000001</c:v>
                </c:pt>
                <c:pt idx="166">
                  <c:v>6.6929999999999996</c:v>
                </c:pt>
                <c:pt idx="167">
                  <c:v>6.6719999999999997</c:v>
                </c:pt>
                <c:pt idx="168">
                  <c:v>6.68</c:v>
                </c:pt>
                <c:pt idx="169">
                  <c:v>6.706999999999999</c:v>
                </c:pt>
                <c:pt idx="170">
                  <c:v>6.6669999999999998</c:v>
                </c:pt>
                <c:pt idx="171">
                  <c:v>6.6769999999999996</c:v>
                </c:pt>
                <c:pt idx="172">
                  <c:v>6.6470000000000002</c:v>
                </c:pt>
                <c:pt idx="173">
                  <c:v>6.6470000000000002</c:v>
                </c:pt>
                <c:pt idx="174">
                  <c:v>6.6449999999999987</c:v>
                </c:pt>
                <c:pt idx="175">
                  <c:v>6.8680000000000003</c:v>
                </c:pt>
                <c:pt idx="176">
                  <c:v>6.8650000000000002</c:v>
                </c:pt>
                <c:pt idx="177">
                  <c:v>6.8559999999999999</c:v>
                </c:pt>
                <c:pt idx="178">
                  <c:v>6.8780000000000001</c:v>
                </c:pt>
                <c:pt idx="179">
                  <c:v>6.8789999999999996</c:v>
                </c:pt>
                <c:pt idx="180">
                  <c:v>6.8869999999999987</c:v>
                </c:pt>
                <c:pt idx="181">
                  <c:v>6.9290000000000003</c:v>
                </c:pt>
                <c:pt idx="182">
                  <c:v>7.0469999999999997</c:v>
                </c:pt>
                <c:pt idx="183">
                  <c:v>6.8940000000000001</c:v>
                </c:pt>
                <c:pt idx="184">
                  <c:v>6.8879999999999999</c:v>
                </c:pt>
                <c:pt idx="185">
                  <c:v>6.9150000000000009</c:v>
                </c:pt>
                <c:pt idx="186">
                  <c:v>6.9150000000000009</c:v>
                </c:pt>
                <c:pt idx="187">
                  <c:v>6.9290000000000003</c:v>
                </c:pt>
                <c:pt idx="188">
                  <c:v>6.9580000000000002</c:v>
                </c:pt>
                <c:pt idx="189">
                  <c:v>6.9260000000000002</c:v>
                </c:pt>
                <c:pt idx="190">
                  <c:v>6.9689999999999994</c:v>
                </c:pt>
                <c:pt idx="191">
                  <c:v>6.9620000000000006</c:v>
                </c:pt>
                <c:pt idx="192">
                  <c:v>6.9379999999999997</c:v>
                </c:pt>
                <c:pt idx="193">
                  <c:v>6.9749999999999996</c:v>
                </c:pt>
                <c:pt idx="194">
                  <c:v>6.952</c:v>
                </c:pt>
                <c:pt idx="195">
                  <c:v>6.891</c:v>
                </c:pt>
                <c:pt idx="196">
                  <c:v>6.9219999999999997</c:v>
                </c:pt>
                <c:pt idx="197">
                  <c:v>6.8899999999999988</c:v>
                </c:pt>
                <c:pt idx="198">
                  <c:v>6.8869999999999987</c:v>
                </c:pt>
                <c:pt idx="199">
                  <c:v>6.9169999999999998</c:v>
                </c:pt>
                <c:pt idx="200">
                  <c:v>6.8879999999999999</c:v>
                </c:pt>
                <c:pt idx="201">
                  <c:v>6.6639999999999997</c:v>
                </c:pt>
                <c:pt idx="202">
                  <c:v>6.7140000000000004</c:v>
                </c:pt>
                <c:pt idx="203">
                  <c:v>6.7249999999999996</c:v>
                </c:pt>
                <c:pt idx="204">
                  <c:v>6.7450000000000001</c:v>
                </c:pt>
                <c:pt idx="205">
                  <c:v>6.7569999999999997</c:v>
                </c:pt>
                <c:pt idx="206">
                  <c:v>6.8439999999999994</c:v>
                </c:pt>
                <c:pt idx="207">
                  <c:v>7.1210000000000004</c:v>
                </c:pt>
                <c:pt idx="208">
                  <c:v>6.9219999999999997</c:v>
                </c:pt>
                <c:pt idx="209">
                  <c:v>6.9390000000000001</c:v>
                </c:pt>
                <c:pt idx="210">
                  <c:v>6.9409999999999998</c:v>
                </c:pt>
                <c:pt idx="211">
                  <c:v>6.9139999999999997</c:v>
                </c:pt>
                <c:pt idx="212">
                  <c:v>6.9019999999999992</c:v>
                </c:pt>
                <c:pt idx="213">
                  <c:v>6.9749999999999996</c:v>
                </c:pt>
                <c:pt idx="214">
                  <c:v>6.8220000000000001</c:v>
                </c:pt>
                <c:pt idx="215">
                  <c:v>6.8120000000000003</c:v>
                </c:pt>
                <c:pt idx="216">
                  <c:v>6.8340000000000005</c:v>
                </c:pt>
                <c:pt idx="217">
                  <c:v>6.854000000000001</c:v>
                </c:pt>
                <c:pt idx="218">
                  <c:v>6.8609999999999998</c:v>
                </c:pt>
                <c:pt idx="219">
                  <c:v>6.85</c:v>
                </c:pt>
                <c:pt idx="220">
                  <c:v>6.8609999999999998</c:v>
                </c:pt>
                <c:pt idx="221">
                  <c:v>6.8689999999999998</c:v>
                </c:pt>
                <c:pt idx="222">
                  <c:v>6.8409999999999993</c:v>
                </c:pt>
                <c:pt idx="223">
                  <c:v>6.8559999999999999</c:v>
                </c:pt>
                <c:pt idx="224">
                  <c:v>6.8600000000000012</c:v>
                </c:pt>
                <c:pt idx="225">
                  <c:v>6.9349999999999996</c:v>
                </c:pt>
                <c:pt idx="226">
                  <c:v>6.9260000000000002</c:v>
                </c:pt>
                <c:pt idx="227">
                  <c:v>6.9470000000000001</c:v>
                </c:pt>
                <c:pt idx="228">
                  <c:v>6.9580000000000002</c:v>
                </c:pt>
                <c:pt idx="229">
                  <c:v>6.9320000000000004</c:v>
                </c:pt>
                <c:pt idx="230">
                  <c:v>6.9099999999999993</c:v>
                </c:pt>
                <c:pt idx="231">
                  <c:v>7.0370000000000008</c:v>
                </c:pt>
                <c:pt idx="232">
                  <c:v>7.0590000000000002</c:v>
                </c:pt>
                <c:pt idx="233">
                  <c:v>6.9269999999999996</c:v>
                </c:pt>
                <c:pt idx="234">
                  <c:v>6.9429999999999996</c:v>
                </c:pt>
                <c:pt idx="235">
                  <c:v>6.9489999999999998</c:v>
                </c:pt>
                <c:pt idx="236">
                  <c:v>6.9530000000000003</c:v>
                </c:pt>
                <c:pt idx="237">
                  <c:v>6.9120000000000008</c:v>
                </c:pt>
                <c:pt idx="238">
                  <c:v>7.0409999999999995</c:v>
                </c:pt>
                <c:pt idx="239">
                  <c:v>6.9610000000000003</c:v>
                </c:pt>
                <c:pt idx="240">
                  <c:v>6.9779999999999998</c:v>
                </c:pt>
                <c:pt idx="241">
                  <c:v>6.9870000000000001</c:v>
                </c:pt>
                <c:pt idx="242">
                  <c:v>6.9740000000000011</c:v>
                </c:pt>
                <c:pt idx="243">
                  <c:v>7.0049999999999999</c:v>
                </c:pt>
                <c:pt idx="244">
                  <c:v>7.0730000000000004</c:v>
                </c:pt>
                <c:pt idx="245">
                  <c:v>7.0179999999999989</c:v>
                </c:pt>
                <c:pt idx="246">
                  <c:v>6.9930000000000003</c:v>
                </c:pt>
                <c:pt idx="247">
                  <c:v>6.956999999999999</c:v>
                </c:pt>
                <c:pt idx="248">
                  <c:v>6.9379999999999997</c:v>
                </c:pt>
                <c:pt idx="249">
                  <c:v>6.9689999999999994</c:v>
                </c:pt>
                <c:pt idx="250">
                  <c:v>6.7560000000000002</c:v>
                </c:pt>
                <c:pt idx="251">
                  <c:v>6.7110000000000003</c:v>
                </c:pt>
                <c:pt idx="252">
                  <c:v>6.7829999999999995</c:v>
                </c:pt>
                <c:pt idx="253">
                  <c:v>6.7519999999999998</c:v>
                </c:pt>
                <c:pt idx="254">
                  <c:v>6.75</c:v>
                </c:pt>
                <c:pt idx="255">
                  <c:v>6.7189999999999994</c:v>
                </c:pt>
                <c:pt idx="256">
                  <c:v>6.8280000000000003</c:v>
                </c:pt>
                <c:pt idx="257">
                  <c:v>6.8760000000000003</c:v>
                </c:pt>
                <c:pt idx="258">
                  <c:v>6.82</c:v>
                </c:pt>
                <c:pt idx="259">
                  <c:v>6.8409999999999993</c:v>
                </c:pt>
                <c:pt idx="260">
                  <c:v>6.8379999999999992</c:v>
                </c:pt>
                <c:pt idx="261">
                  <c:v>6.8</c:v>
                </c:pt>
                <c:pt idx="262">
                  <c:v>6.7539999999999996</c:v>
                </c:pt>
                <c:pt idx="263">
                  <c:v>6.8289999999999988</c:v>
                </c:pt>
                <c:pt idx="264">
                  <c:v>6.7829999999999995</c:v>
                </c:pt>
                <c:pt idx="265">
                  <c:v>6.7859999999999996</c:v>
                </c:pt>
                <c:pt idx="266">
                  <c:v>6.8140000000000001</c:v>
                </c:pt>
                <c:pt idx="267">
                  <c:v>6.7990000000000013</c:v>
                </c:pt>
                <c:pt idx="268">
                  <c:v>6.7849999999999993</c:v>
                </c:pt>
                <c:pt idx="269">
                  <c:v>6.8019999999999996</c:v>
                </c:pt>
                <c:pt idx="270">
                  <c:v>6.770999999999999</c:v>
                </c:pt>
                <c:pt idx="271">
                  <c:v>6.7249999999999996</c:v>
                </c:pt>
                <c:pt idx="272">
                  <c:v>6.7249999999999996</c:v>
                </c:pt>
                <c:pt idx="273">
                  <c:v>6.7140000000000004</c:v>
                </c:pt>
                <c:pt idx="274">
                  <c:v>6.7180000000000009</c:v>
                </c:pt>
                <c:pt idx="275">
                  <c:v>6.8439999999999994</c:v>
                </c:pt>
                <c:pt idx="276">
                  <c:v>6.8879999999999999</c:v>
                </c:pt>
                <c:pt idx="277">
                  <c:v>6.9210000000000012</c:v>
                </c:pt>
                <c:pt idx="278">
                  <c:v>6.8970000000000002</c:v>
                </c:pt>
                <c:pt idx="279">
                  <c:v>6.867</c:v>
                </c:pt>
                <c:pt idx="280">
                  <c:v>6.8940000000000001</c:v>
                </c:pt>
                <c:pt idx="281">
                  <c:v>7.0239999999999991</c:v>
                </c:pt>
                <c:pt idx="282">
                  <c:v>6.9420000000000002</c:v>
                </c:pt>
                <c:pt idx="283">
                  <c:v>6.9329999999999998</c:v>
                </c:pt>
                <c:pt idx="284">
                  <c:v>6.9620000000000006</c:v>
                </c:pt>
                <c:pt idx="285">
                  <c:v>7.0220000000000002</c:v>
                </c:pt>
                <c:pt idx="286">
                  <c:v>7.0529999999999999</c:v>
                </c:pt>
                <c:pt idx="287">
                  <c:v>6.9989999999999997</c:v>
                </c:pt>
                <c:pt idx="288">
                  <c:v>7.0090000000000003</c:v>
                </c:pt>
                <c:pt idx="289">
                  <c:v>7.0170000000000003</c:v>
                </c:pt>
                <c:pt idx="290">
                  <c:v>7.0460000000000012</c:v>
                </c:pt>
                <c:pt idx="291">
                  <c:v>7.1189999999999998</c:v>
                </c:pt>
                <c:pt idx="292">
                  <c:v>7.0920000000000005</c:v>
                </c:pt>
                <c:pt idx="293">
                  <c:v>7.0439999999999996</c:v>
                </c:pt>
                <c:pt idx="294">
                  <c:v>6.9950000000000001</c:v>
                </c:pt>
                <c:pt idx="295">
                  <c:v>6.9939999999999998</c:v>
                </c:pt>
                <c:pt idx="296">
                  <c:v>7.0469999999999997</c:v>
                </c:pt>
                <c:pt idx="297">
                  <c:v>7.0060000000000002</c:v>
                </c:pt>
                <c:pt idx="298">
                  <c:v>7.0739999999999998</c:v>
                </c:pt>
                <c:pt idx="299">
                  <c:v>7.1519999999999992</c:v>
                </c:pt>
                <c:pt idx="300">
                  <c:v>7.0400000000000009</c:v>
                </c:pt>
                <c:pt idx="301">
                  <c:v>7.0409999999999995</c:v>
                </c:pt>
                <c:pt idx="302">
                  <c:v>7.069</c:v>
                </c:pt>
                <c:pt idx="303">
                  <c:v>7.0220000000000002</c:v>
                </c:pt>
                <c:pt idx="304">
                  <c:v>6.9829999999999997</c:v>
                </c:pt>
                <c:pt idx="305">
                  <c:v>6.9090000000000007</c:v>
                </c:pt>
                <c:pt idx="306">
                  <c:v>6.9989999999999997</c:v>
                </c:pt>
                <c:pt idx="307">
                  <c:v>7.2060000000000004</c:v>
                </c:pt>
                <c:pt idx="308">
                  <c:v>7.141</c:v>
                </c:pt>
                <c:pt idx="309">
                  <c:v>7.141</c:v>
                </c:pt>
                <c:pt idx="310">
                  <c:v>7.1150000000000002</c:v>
                </c:pt>
                <c:pt idx="311">
                  <c:v>7.0920000000000005</c:v>
                </c:pt>
                <c:pt idx="312">
                  <c:v>7.0019999999999998</c:v>
                </c:pt>
                <c:pt idx="313">
                  <c:v>7.2080000000000002</c:v>
                </c:pt>
                <c:pt idx="314">
                  <c:v>7.1130000000000013</c:v>
                </c:pt>
                <c:pt idx="315">
                  <c:v>7.1569999999999991</c:v>
                </c:pt>
                <c:pt idx="316">
                  <c:v>7.145999999999999</c:v>
                </c:pt>
                <c:pt idx="317">
                  <c:v>7.13</c:v>
                </c:pt>
                <c:pt idx="318">
                  <c:v>7.0590000000000002</c:v>
                </c:pt>
                <c:pt idx="319">
                  <c:v>7.2170000000000005</c:v>
                </c:pt>
                <c:pt idx="320">
                  <c:v>7.1950000000000003</c:v>
                </c:pt>
                <c:pt idx="321">
                  <c:v>7.1620000000000008</c:v>
                </c:pt>
                <c:pt idx="322">
                  <c:v>7.1340000000000003</c:v>
                </c:pt>
                <c:pt idx="323">
                  <c:v>7.0759999999999987</c:v>
                </c:pt>
                <c:pt idx="324">
                  <c:v>7.0750000000000002</c:v>
                </c:pt>
                <c:pt idx="325">
                  <c:v>7.0620000000000003</c:v>
                </c:pt>
                <c:pt idx="326">
                  <c:v>7.0239999999999991</c:v>
                </c:pt>
                <c:pt idx="327">
                  <c:v>6.9079999999999995</c:v>
                </c:pt>
                <c:pt idx="328">
                  <c:v>6.8920000000000003</c:v>
                </c:pt>
                <c:pt idx="329">
                  <c:v>6.9409999999999998</c:v>
                </c:pt>
                <c:pt idx="330">
                  <c:v>6.8390000000000004</c:v>
                </c:pt>
                <c:pt idx="331">
                  <c:v>6.8970000000000002</c:v>
                </c:pt>
                <c:pt idx="332">
                  <c:v>6.9820000000000011</c:v>
                </c:pt>
                <c:pt idx="333">
                  <c:v>7.0930000000000009</c:v>
                </c:pt>
                <c:pt idx="334">
                  <c:v>7.08</c:v>
                </c:pt>
                <c:pt idx="335">
                  <c:v>7.0570000000000004</c:v>
                </c:pt>
                <c:pt idx="336">
                  <c:v>7.05</c:v>
                </c:pt>
                <c:pt idx="337">
                  <c:v>6.766</c:v>
                </c:pt>
                <c:pt idx="338">
                  <c:v>6.8140000000000001</c:v>
                </c:pt>
                <c:pt idx="339">
                  <c:v>6.7729999999999988</c:v>
                </c:pt>
                <c:pt idx="340">
                  <c:v>6.7849999999999993</c:v>
                </c:pt>
                <c:pt idx="341">
                  <c:v>6.8120000000000003</c:v>
                </c:pt>
                <c:pt idx="342">
                  <c:v>6.827</c:v>
                </c:pt>
                <c:pt idx="343">
                  <c:v>7.0730000000000004</c:v>
                </c:pt>
                <c:pt idx="344">
                  <c:v>6.9150000000000009</c:v>
                </c:pt>
                <c:pt idx="345">
                  <c:v>7.0659999999999998</c:v>
                </c:pt>
                <c:pt idx="346">
                  <c:v>6.9019999999999992</c:v>
                </c:pt>
                <c:pt idx="347">
                  <c:v>6.8860000000000001</c:v>
                </c:pt>
                <c:pt idx="348">
                  <c:v>7.0069999999999997</c:v>
                </c:pt>
                <c:pt idx="349">
                  <c:v>6.9530000000000003</c:v>
                </c:pt>
                <c:pt idx="350">
                  <c:v>7.0990000000000011</c:v>
                </c:pt>
                <c:pt idx="351">
                  <c:v>7.0529999999999999</c:v>
                </c:pt>
                <c:pt idx="352">
                  <c:v>6.9829999999999997</c:v>
                </c:pt>
                <c:pt idx="353">
                  <c:v>7.028999999999999</c:v>
                </c:pt>
                <c:pt idx="354">
                  <c:v>7.4370000000000003</c:v>
                </c:pt>
                <c:pt idx="355">
                  <c:v>7.2759999999999989</c:v>
                </c:pt>
                <c:pt idx="356">
                  <c:v>7.1489999999999991</c:v>
                </c:pt>
                <c:pt idx="357">
                  <c:v>7.2279999999999998</c:v>
                </c:pt>
                <c:pt idx="358">
                  <c:v>7.359</c:v>
                </c:pt>
                <c:pt idx="359">
                  <c:v>7.1950000000000003</c:v>
                </c:pt>
                <c:pt idx="360">
                  <c:v>7.4340000000000002</c:v>
                </c:pt>
                <c:pt idx="361">
                  <c:v>7.077</c:v>
                </c:pt>
                <c:pt idx="362">
                  <c:v>6.992</c:v>
                </c:pt>
                <c:pt idx="363">
                  <c:v>6.9749999999999996</c:v>
                </c:pt>
                <c:pt idx="364">
                  <c:v>7.0759999999999987</c:v>
                </c:pt>
                <c:pt idx="365">
                  <c:v>7.05</c:v>
                </c:pt>
                <c:pt idx="366">
                  <c:v>7.0469999999999997</c:v>
                </c:pt>
                <c:pt idx="367">
                  <c:v>7.1139999999999999</c:v>
                </c:pt>
                <c:pt idx="368">
                  <c:v>7.2829999999999995</c:v>
                </c:pt>
                <c:pt idx="369">
                  <c:v>7.2030000000000003</c:v>
                </c:pt>
                <c:pt idx="370">
                  <c:v>7.0670000000000002</c:v>
                </c:pt>
                <c:pt idx="371">
                  <c:v>7.1029999999999998</c:v>
                </c:pt>
                <c:pt idx="372">
                  <c:v>7.0620000000000003</c:v>
                </c:pt>
                <c:pt idx="373">
                  <c:v>7.1349999999999998</c:v>
                </c:pt>
                <c:pt idx="374">
                  <c:v>7.0280000000000005</c:v>
                </c:pt>
                <c:pt idx="375">
                  <c:v>6.9969999999999999</c:v>
                </c:pt>
                <c:pt idx="376">
                  <c:v>7.0319999999999991</c:v>
                </c:pt>
                <c:pt idx="377">
                  <c:v>6.9590000000000005</c:v>
                </c:pt>
                <c:pt idx="378">
                  <c:v>7.1519999999999992</c:v>
                </c:pt>
                <c:pt idx="379">
                  <c:v>7.3869999999999987</c:v>
                </c:pt>
                <c:pt idx="380">
                  <c:v>7.3579999999999997</c:v>
                </c:pt>
                <c:pt idx="381">
                  <c:v>7.2530000000000001</c:v>
                </c:pt>
                <c:pt idx="382">
                  <c:v>7.221000000000001</c:v>
                </c:pt>
                <c:pt idx="383">
                  <c:v>7.2780000000000005</c:v>
                </c:pt>
                <c:pt idx="384">
                  <c:v>7.242</c:v>
                </c:pt>
                <c:pt idx="385">
                  <c:v>7.1289999999999996</c:v>
                </c:pt>
                <c:pt idx="386">
                  <c:v>7.1029999999999998</c:v>
                </c:pt>
                <c:pt idx="387">
                  <c:v>6.9719999999999995</c:v>
                </c:pt>
                <c:pt idx="388">
                  <c:v>7.0890000000000004</c:v>
                </c:pt>
                <c:pt idx="389">
                  <c:v>7.016</c:v>
                </c:pt>
                <c:pt idx="390">
                  <c:v>7.0529999999999999</c:v>
                </c:pt>
                <c:pt idx="391">
                  <c:v>6.9809999999999999</c:v>
                </c:pt>
                <c:pt idx="392">
                  <c:v>6.8650000000000002</c:v>
                </c:pt>
                <c:pt idx="393">
                  <c:v>6.9539999999999988</c:v>
                </c:pt>
                <c:pt idx="394">
                  <c:v>7</c:v>
                </c:pt>
                <c:pt idx="395">
                  <c:v>6.9420000000000002</c:v>
                </c:pt>
                <c:pt idx="396">
                  <c:v>6.9049999999999994</c:v>
                </c:pt>
                <c:pt idx="397">
                  <c:v>7.1829999999999998</c:v>
                </c:pt>
                <c:pt idx="398">
                  <c:v>7.0170000000000003</c:v>
                </c:pt>
                <c:pt idx="399">
                  <c:v>6.9560000000000004</c:v>
                </c:pt>
                <c:pt idx="400">
                  <c:v>7.06</c:v>
                </c:pt>
                <c:pt idx="401">
                  <c:v>6.8620000000000001</c:v>
                </c:pt>
                <c:pt idx="402">
                  <c:v>6.8609999999999998</c:v>
                </c:pt>
                <c:pt idx="403">
                  <c:v>6.9489999999999998</c:v>
                </c:pt>
                <c:pt idx="404">
                  <c:v>7.1669999999999998</c:v>
                </c:pt>
                <c:pt idx="405">
                  <c:v>7.0329999999999995</c:v>
                </c:pt>
                <c:pt idx="406">
                  <c:v>6.944</c:v>
                </c:pt>
                <c:pt idx="407">
                  <c:v>6.9459999999999997</c:v>
                </c:pt>
                <c:pt idx="408">
                  <c:v>6.883</c:v>
                </c:pt>
                <c:pt idx="409">
                  <c:v>6.9120000000000008</c:v>
                </c:pt>
                <c:pt idx="410">
                  <c:v>7.4450000000000003</c:v>
                </c:pt>
                <c:pt idx="411">
                  <c:v>7.1100000000000012</c:v>
                </c:pt>
                <c:pt idx="412">
                  <c:v>6.9880000000000013</c:v>
                </c:pt>
                <c:pt idx="413">
                  <c:v>7.0039999999999996</c:v>
                </c:pt>
                <c:pt idx="414">
                  <c:v>6.9740000000000011</c:v>
                </c:pt>
                <c:pt idx="415">
                  <c:v>6.9800000000000013</c:v>
                </c:pt>
                <c:pt idx="416">
                  <c:v>7.05</c:v>
                </c:pt>
                <c:pt idx="417">
                  <c:v>7.0149999999999988</c:v>
                </c:pt>
                <c:pt idx="418">
                  <c:v>6.918000000000001</c:v>
                </c:pt>
                <c:pt idx="419">
                  <c:v>6.8789999999999996</c:v>
                </c:pt>
                <c:pt idx="420">
                  <c:v>6.9539999999999988</c:v>
                </c:pt>
                <c:pt idx="421">
                  <c:v>6.9760000000000009</c:v>
                </c:pt>
                <c:pt idx="422">
                  <c:v>6.875</c:v>
                </c:pt>
                <c:pt idx="423">
                  <c:v>6.827</c:v>
                </c:pt>
                <c:pt idx="424">
                  <c:v>6.867</c:v>
                </c:pt>
                <c:pt idx="425">
                  <c:v>6.8920000000000003</c:v>
                </c:pt>
                <c:pt idx="426">
                  <c:v>6.8949999999999987</c:v>
                </c:pt>
                <c:pt idx="427">
                  <c:v>6.8869999999999987</c:v>
                </c:pt>
                <c:pt idx="428">
                  <c:v>6.9880000000000013</c:v>
                </c:pt>
                <c:pt idx="429">
                  <c:v>6.8340000000000005</c:v>
                </c:pt>
                <c:pt idx="430">
                  <c:v>6.7720000000000002</c:v>
                </c:pt>
                <c:pt idx="431">
                  <c:v>6.8090000000000002</c:v>
                </c:pt>
                <c:pt idx="432">
                  <c:v>6.8420000000000005</c:v>
                </c:pt>
                <c:pt idx="433">
                  <c:v>6.875</c:v>
                </c:pt>
                <c:pt idx="434">
                  <c:v>6.859</c:v>
                </c:pt>
                <c:pt idx="435">
                  <c:v>6.7489999999999997</c:v>
                </c:pt>
                <c:pt idx="436">
                  <c:v>6.7480000000000002</c:v>
                </c:pt>
                <c:pt idx="437">
                  <c:v>6.7350000000000012</c:v>
                </c:pt>
                <c:pt idx="438">
                  <c:v>6.7610000000000001</c:v>
                </c:pt>
                <c:pt idx="439">
                  <c:v>6.7889999999999997</c:v>
                </c:pt>
                <c:pt idx="440">
                  <c:v>6.8140000000000001</c:v>
                </c:pt>
                <c:pt idx="441">
                  <c:v>6.903999999999999</c:v>
                </c:pt>
                <c:pt idx="442">
                  <c:v>6.979000000000001</c:v>
                </c:pt>
                <c:pt idx="443">
                  <c:v>6.9889999999999999</c:v>
                </c:pt>
                <c:pt idx="444">
                  <c:v>7.0039999999999996</c:v>
                </c:pt>
                <c:pt idx="445">
                  <c:v>7.0030000000000001</c:v>
                </c:pt>
                <c:pt idx="446">
                  <c:v>6.9960000000000004</c:v>
                </c:pt>
                <c:pt idx="447">
                  <c:v>6.9169999999999998</c:v>
                </c:pt>
                <c:pt idx="448">
                  <c:v>6.9480000000000004</c:v>
                </c:pt>
                <c:pt idx="449">
                  <c:v>6.8949999999999987</c:v>
                </c:pt>
                <c:pt idx="450">
                  <c:v>6.891</c:v>
                </c:pt>
                <c:pt idx="451">
                  <c:v>6.8869999999999987</c:v>
                </c:pt>
                <c:pt idx="452">
                  <c:v>6.8639999999999999</c:v>
                </c:pt>
                <c:pt idx="453">
                  <c:v>7.0310000000000006</c:v>
                </c:pt>
                <c:pt idx="454">
                  <c:v>6.9809999999999999</c:v>
                </c:pt>
                <c:pt idx="455">
                  <c:v>6.8650000000000002</c:v>
                </c:pt>
                <c:pt idx="456">
                  <c:v>6.8639999999999999</c:v>
                </c:pt>
                <c:pt idx="457">
                  <c:v>6.9079999999999995</c:v>
                </c:pt>
                <c:pt idx="458">
                  <c:v>6.8639999999999999</c:v>
                </c:pt>
                <c:pt idx="459">
                  <c:v>6.8550000000000013</c:v>
                </c:pt>
                <c:pt idx="460">
                  <c:v>6.9489999999999998</c:v>
                </c:pt>
                <c:pt idx="461">
                  <c:v>6.8480000000000008</c:v>
                </c:pt>
                <c:pt idx="462">
                  <c:v>6.8409999999999993</c:v>
                </c:pt>
                <c:pt idx="463">
                  <c:v>6.8739999999999997</c:v>
                </c:pt>
                <c:pt idx="464">
                  <c:v>6.8890000000000002</c:v>
                </c:pt>
                <c:pt idx="465">
                  <c:v>6.8760000000000003</c:v>
                </c:pt>
                <c:pt idx="466">
                  <c:v>7.0789999999999988</c:v>
                </c:pt>
                <c:pt idx="467">
                  <c:v>7.016</c:v>
                </c:pt>
                <c:pt idx="468">
                  <c:v>6.9730000000000008</c:v>
                </c:pt>
                <c:pt idx="469">
                  <c:v>6.9820000000000011</c:v>
                </c:pt>
                <c:pt idx="470">
                  <c:v>6.99</c:v>
                </c:pt>
                <c:pt idx="471">
                  <c:v>6.9749999999999996</c:v>
                </c:pt>
                <c:pt idx="472">
                  <c:v>7.1079999999999997</c:v>
                </c:pt>
                <c:pt idx="473">
                  <c:v>7.0060000000000002</c:v>
                </c:pt>
                <c:pt idx="474">
                  <c:v>7</c:v>
                </c:pt>
                <c:pt idx="475">
                  <c:v>7.0049999999999999</c:v>
                </c:pt>
                <c:pt idx="476">
                  <c:v>7.0090000000000003</c:v>
                </c:pt>
                <c:pt idx="477">
                  <c:v>7.0170000000000003</c:v>
                </c:pt>
                <c:pt idx="478">
                  <c:v>7.0579999999999998</c:v>
                </c:pt>
                <c:pt idx="479">
                  <c:v>7.1440000000000001</c:v>
                </c:pt>
                <c:pt idx="480">
                  <c:v>6.8600000000000012</c:v>
                </c:pt>
                <c:pt idx="481">
                  <c:v>6.8789999999999996</c:v>
                </c:pt>
                <c:pt idx="482">
                  <c:v>6.9019999999999992</c:v>
                </c:pt>
                <c:pt idx="483">
                  <c:v>6.9030000000000005</c:v>
                </c:pt>
                <c:pt idx="484">
                  <c:v>6.903999999999999</c:v>
                </c:pt>
                <c:pt idx="485">
                  <c:v>7.1689999999999996</c:v>
                </c:pt>
                <c:pt idx="486">
                  <c:v>6.9909999999999997</c:v>
                </c:pt>
                <c:pt idx="487">
                  <c:v>6.9870000000000001</c:v>
                </c:pt>
                <c:pt idx="488">
                  <c:v>7.0190000000000001</c:v>
                </c:pt>
                <c:pt idx="489">
                  <c:v>7.0409999999999995</c:v>
                </c:pt>
                <c:pt idx="490">
                  <c:v>7.0319999999999991</c:v>
                </c:pt>
                <c:pt idx="491">
                  <c:v>7.0490000000000013</c:v>
                </c:pt>
                <c:pt idx="492">
                  <c:v>7.0739999999999998</c:v>
                </c:pt>
                <c:pt idx="493">
                  <c:v>7.0379999999999994</c:v>
                </c:pt>
                <c:pt idx="494">
                  <c:v>7.06</c:v>
                </c:pt>
                <c:pt idx="495">
                  <c:v>7.0620000000000003</c:v>
                </c:pt>
                <c:pt idx="496">
                  <c:v>7.05</c:v>
                </c:pt>
                <c:pt idx="497">
                  <c:v>6.6870000000000003</c:v>
                </c:pt>
                <c:pt idx="498">
                  <c:v>6.7159999999999993</c:v>
                </c:pt>
                <c:pt idx="499">
                  <c:v>6.6390000000000002</c:v>
                </c:pt>
                <c:pt idx="500">
                  <c:v>6.668000000000001</c:v>
                </c:pt>
                <c:pt idx="501">
                  <c:v>6.7150000000000007</c:v>
                </c:pt>
                <c:pt idx="502">
                  <c:v>6.7670000000000003</c:v>
                </c:pt>
                <c:pt idx="503">
                  <c:v>6.9989999999999997</c:v>
                </c:pt>
                <c:pt idx="504">
                  <c:v>6.979000000000001</c:v>
                </c:pt>
                <c:pt idx="505">
                  <c:v>6.9909999999999997</c:v>
                </c:pt>
                <c:pt idx="506">
                  <c:v>6.984</c:v>
                </c:pt>
                <c:pt idx="507">
                  <c:v>6.9880000000000013</c:v>
                </c:pt>
                <c:pt idx="508">
                  <c:v>7.020999999999999</c:v>
                </c:pt>
                <c:pt idx="509">
                  <c:v>6.9090000000000007</c:v>
                </c:pt>
                <c:pt idx="510">
                  <c:v>6.7859999999999996</c:v>
                </c:pt>
                <c:pt idx="511">
                  <c:v>6.8439999999999994</c:v>
                </c:pt>
                <c:pt idx="512">
                  <c:v>6.8280000000000003</c:v>
                </c:pt>
                <c:pt idx="513">
                  <c:v>6.827</c:v>
                </c:pt>
                <c:pt idx="514">
                  <c:v>6.8230000000000004</c:v>
                </c:pt>
                <c:pt idx="515">
                  <c:v>6.8480000000000008</c:v>
                </c:pt>
                <c:pt idx="516">
                  <c:v>6.7900000000000009</c:v>
                </c:pt>
                <c:pt idx="517">
                  <c:v>6.8159999999999998</c:v>
                </c:pt>
                <c:pt idx="518">
                  <c:v>6.8140000000000001</c:v>
                </c:pt>
                <c:pt idx="519">
                  <c:v>6.7939999999999996</c:v>
                </c:pt>
                <c:pt idx="520">
                  <c:v>6.8400000000000007</c:v>
                </c:pt>
                <c:pt idx="521">
                  <c:v>7.016</c:v>
                </c:pt>
                <c:pt idx="522">
                  <c:v>7.0549999999999997</c:v>
                </c:pt>
                <c:pt idx="523">
                  <c:v>7.0119999999999987</c:v>
                </c:pt>
                <c:pt idx="524">
                  <c:v>6.9909999999999997</c:v>
                </c:pt>
                <c:pt idx="525">
                  <c:v>6.9509999999999987</c:v>
                </c:pt>
                <c:pt idx="526">
                  <c:v>6.931</c:v>
                </c:pt>
                <c:pt idx="527">
                  <c:v>7.0659999999999998</c:v>
                </c:pt>
                <c:pt idx="528">
                  <c:v>7.4459999999999997</c:v>
                </c:pt>
                <c:pt idx="529">
                  <c:v>7.3019999999999996</c:v>
                </c:pt>
                <c:pt idx="530">
                  <c:v>7.3409999999999993</c:v>
                </c:pt>
                <c:pt idx="531">
                  <c:v>7.3570000000000011</c:v>
                </c:pt>
                <c:pt idx="532">
                  <c:v>7.2900000000000009</c:v>
                </c:pt>
                <c:pt idx="533">
                  <c:v>7.306</c:v>
                </c:pt>
                <c:pt idx="534">
                  <c:v>7.2380000000000013</c:v>
                </c:pt>
                <c:pt idx="535">
                  <c:v>7.1639999999999997</c:v>
                </c:pt>
                <c:pt idx="536">
                  <c:v>7.0259999999999989</c:v>
                </c:pt>
                <c:pt idx="537">
                  <c:v>7.0650000000000004</c:v>
                </c:pt>
                <c:pt idx="538">
                  <c:v>7.0010000000000003</c:v>
                </c:pt>
                <c:pt idx="539">
                  <c:v>7.0179999999999989</c:v>
                </c:pt>
                <c:pt idx="540">
                  <c:v>6.9809999999999999</c:v>
                </c:pt>
                <c:pt idx="541">
                  <c:v>6.979000000000001</c:v>
                </c:pt>
                <c:pt idx="542">
                  <c:v>7.0190000000000001</c:v>
                </c:pt>
                <c:pt idx="543">
                  <c:v>7.0220000000000002</c:v>
                </c:pt>
                <c:pt idx="544">
                  <c:v>6.9650000000000007</c:v>
                </c:pt>
                <c:pt idx="545">
                  <c:v>6.9390000000000001</c:v>
                </c:pt>
                <c:pt idx="546">
                  <c:v>7.2510000000000003</c:v>
                </c:pt>
                <c:pt idx="547">
                  <c:v>7.0890000000000004</c:v>
                </c:pt>
                <c:pt idx="548">
                  <c:v>7.0860000000000003</c:v>
                </c:pt>
                <c:pt idx="549">
                  <c:v>7.13</c:v>
                </c:pt>
                <c:pt idx="550">
                  <c:v>7.0950000000000006</c:v>
                </c:pt>
                <c:pt idx="551">
                  <c:v>7.1050000000000013</c:v>
                </c:pt>
                <c:pt idx="552">
                  <c:v>7.1659999999999995</c:v>
                </c:pt>
                <c:pt idx="553">
                  <c:v>7.5370000000000008</c:v>
                </c:pt>
                <c:pt idx="554">
                  <c:v>7.354000000000001</c:v>
                </c:pt>
                <c:pt idx="555">
                  <c:v>7.3789999999999996</c:v>
                </c:pt>
                <c:pt idx="556">
                  <c:v>7.3920000000000003</c:v>
                </c:pt>
                <c:pt idx="557">
                  <c:v>7.3879999999999999</c:v>
                </c:pt>
                <c:pt idx="558">
                  <c:v>7.38</c:v>
                </c:pt>
                <c:pt idx="559">
                  <c:v>7.4159999999999995</c:v>
                </c:pt>
                <c:pt idx="560">
                  <c:v>7.1849999999999996</c:v>
                </c:pt>
                <c:pt idx="561">
                  <c:v>7.1560000000000006</c:v>
                </c:pt>
                <c:pt idx="562">
                  <c:v>7.1669999999999998</c:v>
                </c:pt>
                <c:pt idx="563">
                  <c:v>7.1740000000000013</c:v>
                </c:pt>
                <c:pt idx="564">
                  <c:v>7.13</c:v>
                </c:pt>
                <c:pt idx="565">
                  <c:v>7.1029999999999998</c:v>
                </c:pt>
                <c:pt idx="566">
                  <c:v>7.0840000000000005</c:v>
                </c:pt>
                <c:pt idx="567">
                  <c:v>7.109</c:v>
                </c:pt>
                <c:pt idx="568">
                  <c:v>7.1180000000000003</c:v>
                </c:pt>
                <c:pt idx="569">
                  <c:v>7.1159999999999997</c:v>
                </c:pt>
                <c:pt idx="570">
                  <c:v>7.1159999999999997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BE-4C80-8E38-B3C44FA78E3E}"/>
            </c:ext>
          </c:extLst>
        </c:ser>
        <c:ser>
          <c:idx val="4"/>
          <c:order val="4"/>
          <c:tx>
            <c:strRef>
              <c:f>'C031JI_1'!$J$4:$J$5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'C031JI_1'!$J$6:$J$578</c:f>
              <c:numCache>
                <c:formatCode>0.00_ </c:formatCode>
                <c:ptCount val="571"/>
                <c:pt idx="0">
                  <c:v>6.6429999999999989</c:v>
                </c:pt>
                <c:pt idx="1">
                  <c:v>6.7219999999999995</c:v>
                </c:pt>
                <c:pt idx="2">
                  <c:v>6.6549999999999994</c:v>
                </c:pt>
                <c:pt idx="3">
                  <c:v>6.6269999999999998</c:v>
                </c:pt>
                <c:pt idx="4">
                  <c:v>6.6620000000000008</c:v>
                </c:pt>
                <c:pt idx="5">
                  <c:v>6.6920000000000002</c:v>
                </c:pt>
                <c:pt idx="6">
                  <c:v>6.7539999999999996</c:v>
                </c:pt>
                <c:pt idx="7">
                  <c:v>6.7</c:v>
                </c:pt>
                <c:pt idx="8">
                  <c:v>6.6849999999999996</c:v>
                </c:pt>
                <c:pt idx="9">
                  <c:v>6.6599999999999993</c:v>
                </c:pt>
                <c:pt idx="10">
                  <c:v>6.6849999999999996</c:v>
                </c:pt>
                <c:pt idx="11">
                  <c:v>6.702</c:v>
                </c:pt>
                <c:pt idx="12">
                  <c:v>6.7370000000000001</c:v>
                </c:pt>
                <c:pt idx="13">
                  <c:v>6.6929999999999996</c:v>
                </c:pt>
                <c:pt idx="14">
                  <c:v>6.6620000000000008</c:v>
                </c:pt>
                <c:pt idx="15">
                  <c:v>6.6479999999999988</c:v>
                </c:pt>
                <c:pt idx="16">
                  <c:v>6.6519999999999992</c:v>
                </c:pt>
                <c:pt idx="17">
                  <c:v>6.6719999999999997</c:v>
                </c:pt>
                <c:pt idx="18">
                  <c:v>6.6870000000000003</c:v>
                </c:pt>
                <c:pt idx="19">
                  <c:v>6.6530000000000005</c:v>
                </c:pt>
                <c:pt idx="20">
                  <c:v>6.6820000000000004</c:v>
                </c:pt>
                <c:pt idx="21">
                  <c:v>6.6530000000000005</c:v>
                </c:pt>
                <c:pt idx="22">
                  <c:v>6.6959999999999997</c:v>
                </c:pt>
                <c:pt idx="23">
                  <c:v>6.7</c:v>
                </c:pt>
                <c:pt idx="24">
                  <c:v>6.7409999999999997</c:v>
                </c:pt>
                <c:pt idx="25">
                  <c:v>6.6590000000000007</c:v>
                </c:pt>
                <c:pt idx="26">
                  <c:v>6.6280000000000001</c:v>
                </c:pt>
                <c:pt idx="27">
                  <c:v>6.6399999999999988</c:v>
                </c:pt>
                <c:pt idx="28">
                  <c:v>6.6349999999999998</c:v>
                </c:pt>
                <c:pt idx="29">
                  <c:v>6.5990000000000011</c:v>
                </c:pt>
                <c:pt idx="30">
                  <c:v>6.63</c:v>
                </c:pt>
                <c:pt idx="31">
                  <c:v>6.6569999999999991</c:v>
                </c:pt>
                <c:pt idx="32">
                  <c:v>6.7439999999999998</c:v>
                </c:pt>
                <c:pt idx="33">
                  <c:v>6.7</c:v>
                </c:pt>
                <c:pt idx="34">
                  <c:v>6.7039999999999988</c:v>
                </c:pt>
                <c:pt idx="35">
                  <c:v>6.702</c:v>
                </c:pt>
                <c:pt idx="36">
                  <c:v>6.7380000000000013</c:v>
                </c:pt>
                <c:pt idx="37">
                  <c:v>6.770999999999999</c:v>
                </c:pt>
                <c:pt idx="38">
                  <c:v>6.734</c:v>
                </c:pt>
                <c:pt idx="39">
                  <c:v>6.7120000000000006</c:v>
                </c:pt>
                <c:pt idx="40">
                  <c:v>6.7370000000000001</c:v>
                </c:pt>
                <c:pt idx="41">
                  <c:v>6.7460000000000004</c:v>
                </c:pt>
                <c:pt idx="42">
                  <c:v>6.7030000000000003</c:v>
                </c:pt>
                <c:pt idx="43">
                  <c:v>6.7460000000000004</c:v>
                </c:pt>
                <c:pt idx="44">
                  <c:v>6.6280000000000001</c:v>
                </c:pt>
                <c:pt idx="45">
                  <c:v>6.63</c:v>
                </c:pt>
                <c:pt idx="46">
                  <c:v>6.6890000000000001</c:v>
                </c:pt>
                <c:pt idx="47">
                  <c:v>6.6689999999999996</c:v>
                </c:pt>
                <c:pt idx="48">
                  <c:v>6.6579999999999995</c:v>
                </c:pt>
                <c:pt idx="49">
                  <c:v>6.6620000000000008</c:v>
                </c:pt>
                <c:pt idx="50">
                  <c:v>7.0110000000000001</c:v>
                </c:pt>
                <c:pt idx="51">
                  <c:v>7.0730000000000004</c:v>
                </c:pt>
                <c:pt idx="52">
                  <c:v>7.0389999999999997</c:v>
                </c:pt>
                <c:pt idx="53">
                  <c:v>7.0299999999999994</c:v>
                </c:pt>
                <c:pt idx="54">
                  <c:v>7.0149999999999988</c:v>
                </c:pt>
                <c:pt idx="55">
                  <c:v>6.9829999999999997</c:v>
                </c:pt>
                <c:pt idx="56">
                  <c:v>7.0439999999999996</c:v>
                </c:pt>
                <c:pt idx="57">
                  <c:v>7.2380000000000013</c:v>
                </c:pt>
                <c:pt idx="58">
                  <c:v>7.0259999999999989</c:v>
                </c:pt>
                <c:pt idx="59">
                  <c:v>7.0780000000000003</c:v>
                </c:pt>
                <c:pt idx="60">
                  <c:v>7.048</c:v>
                </c:pt>
                <c:pt idx="61">
                  <c:v>7.0659999999999998</c:v>
                </c:pt>
                <c:pt idx="62">
                  <c:v>7.0220000000000002</c:v>
                </c:pt>
                <c:pt idx="63">
                  <c:v>7.3070000000000004</c:v>
                </c:pt>
                <c:pt idx="64">
                  <c:v>7.0340000000000007</c:v>
                </c:pt>
                <c:pt idx="65">
                  <c:v>7.0510000000000002</c:v>
                </c:pt>
                <c:pt idx="66">
                  <c:v>7.117</c:v>
                </c:pt>
                <c:pt idx="67">
                  <c:v>7.008</c:v>
                </c:pt>
                <c:pt idx="68">
                  <c:v>7.0250000000000004</c:v>
                </c:pt>
                <c:pt idx="69">
                  <c:v>7.1840000000000002</c:v>
                </c:pt>
                <c:pt idx="70">
                  <c:v>7.104000000000001</c:v>
                </c:pt>
                <c:pt idx="71">
                  <c:v>7.1120000000000001</c:v>
                </c:pt>
                <c:pt idx="72">
                  <c:v>7.0379999999999994</c:v>
                </c:pt>
                <c:pt idx="73">
                  <c:v>7.0510000000000002</c:v>
                </c:pt>
                <c:pt idx="74">
                  <c:v>7.0329999999999995</c:v>
                </c:pt>
                <c:pt idx="75">
                  <c:v>6.92</c:v>
                </c:pt>
                <c:pt idx="76">
                  <c:v>6.9640000000000004</c:v>
                </c:pt>
                <c:pt idx="77">
                  <c:v>6.8719999999999999</c:v>
                </c:pt>
                <c:pt idx="78">
                  <c:v>6.8469999999999995</c:v>
                </c:pt>
                <c:pt idx="79">
                  <c:v>6.82</c:v>
                </c:pt>
                <c:pt idx="80">
                  <c:v>6.7879999999999994</c:v>
                </c:pt>
                <c:pt idx="81">
                  <c:v>6.8529999999999998</c:v>
                </c:pt>
                <c:pt idx="82">
                  <c:v>6.979000000000001</c:v>
                </c:pt>
                <c:pt idx="83">
                  <c:v>6.8659999999999997</c:v>
                </c:pt>
                <c:pt idx="84">
                  <c:v>6.8890000000000002</c:v>
                </c:pt>
                <c:pt idx="85">
                  <c:v>6.875</c:v>
                </c:pt>
                <c:pt idx="86">
                  <c:v>6.81</c:v>
                </c:pt>
                <c:pt idx="87">
                  <c:v>6.82</c:v>
                </c:pt>
                <c:pt idx="88">
                  <c:v>7.048</c:v>
                </c:pt>
                <c:pt idx="89">
                  <c:v>6.8899999999999988</c:v>
                </c:pt>
                <c:pt idx="90">
                  <c:v>6.8330000000000002</c:v>
                </c:pt>
                <c:pt idx="91">
                  <c:v>6.87</c:v>
                </c:pt>
                <c:pt idx="92">
                  <c:v>6.8370000000000006</c:v>
                </c:pt>
                <c:pt idx="93">
                  <c:v>6.88</c:v>
                </c:pt>
                <c:pt idx="94">
                  <c:v>7.0519999999999996</c:v>
                </c:pt>
                <c:pt idx="95">
                  <c:v>6.9640000000000004</c:v>
                </c:pt>
                <c:pt idx="96">
                  <c:v>6.918000000000001</c:v>
                </c:pt>
                <c:pt idx="97">
                  <c:v>6.8810000000000002</c:v>
                </c:pt>
                <c:pt idx="98">
                  <c:v>6.9019999999999992</c:v>
                </c:pt>
                <c:pt idx="99">
                  <c:v>6.8810000000000002</c:v>
                </c:pt>
                <c:pt idx="100">
                  <c:v>6.65</c:v>
                </c:pt>
                <c:pt idx="101">
                  <c:v>6.7159999999999993</c:v>
                </c:pt>
                <c:pt idx="102">
                  <c:v>6.6470000000000002</c:v>
                </c:pt>
                <c:pt idx="103">
                  <c:v>6.6120000000000001</c:v>
                </c:pt>
                <c:pt idx="104">
                  <c:v>6.5990000000000011</c:v>
                </c:pt>
                <c:pt idx="105">
                  <c:v>6.62</c:v>
                </c:pt>
                <c:pt idx="106">
                  <c:v>6.7219999999999995</c:v>
                </c:pt>
                <c:pt idx="107">
                  <c:v>7.081999999999999</c:v>
                </c:pt>
                <c:pt idx="108">
                  <c:v>6.891</c:v>
                </c:pt>
                <c:pt idx="109">
                  <c:v>6.8469999999999995</c:v>
                </c:pt>
                <c:pt idx="110">
                  <c:v>6.9030000000000005</c:v>
                </c:pt>
                <c:pt idx="111">
                  <c:v>6.8529999999999998</c:v>
                </c:pt>
                <c:pt idx="112">
                  <c:v>6.8860000000000001</c:v>
                </c:pt>
                <c:pt idx="113">
                  <c:v>6.9659999999999993</c:v>
                </c:pt>
                <c:pt idx="114">
                  <c:v>6.7150000000000007</c:v>
                </c:pt>
                <c:pt idx="115">
                  <c:v>6.7099999999999991</c:v>
                </c:pt>
                <c:pt idx="116">
                  <c:v>6.7249999999999996</c:v>
                </c:pt>
                <c:pt idx="117">
                  <c:v>6.7230000000000008</c:v>
                </c:pt>
                <c:pt idx="118">
                  <c:v>6.7849999999999993</c:v>
                </c:pt>
                <c:pt idx="119">
                  <c:v>6.8390000000000004</c:v>
                </c:pt>
                <c:pt idx="120">
                  <c:v>6.7720000000000002</c:v>
                </c:pt>
                <c:pt idx="121">
                  <c:v>6.7260000000000009</c:v>
                </c:pt>
                <c:pt idx="122">
                  <c:v>6.734</c:v>
                </c:pt>
                <c:pt idx="123">
                  <c:v>6.7739999999999991</c:v>
                </c:pt>
                <c:pt idx="124">
                  <c:v>6.7619999999999987</c:v>
                </c:pt>
                <c:pt idx="125">
                  <c:v>6.9030000000000005</c:v>
                </c:pt>
                <c:pt idx="126">
                  <c:v>6.8390000000000004</c:v>
                </c:pt>
                <c:pt idx="127">
                  <c:v>6.8370000000000006</c:v>
                </c:pt>
                <c:pt idx="128">
                  <c:v>6.8520000000000012</c:v>
                </c:pt>
                <c:pt idx="129">
                  <c:v>6.8349999999999991</c:v>
                </c:pt>
                <c:pt idx="130">
                  <c:v>6.8280000000000003</c:v>
                </c:pt>
                <c:pt idx="131">
                  <c:v>6.8400000000000007</c:v>
                </c:pt>
                <c:pt idx="132">
                  <c:v>6.8710000000000004</c:v>
                </c:pt>
                <c:pt idx="133">
                  <c:v>6.6509999999999989</c:v>
                </c:pt>
                <c:pt idx="134">
                  <c:v>6.6369999999999987</c:v>
                </c:pt>
                <c:pt idx="135">
                  <c:v>6.6470000000000002</c:v>
                </c:pt>
                <c:pt idx="136">
                  <c:v>6.6669999999999998</c:v>
                </c:pt>
                <c:pt idx="137">
                  <c:v>6.6769999999999996</c:v>
                </c:pt>
                <c:pt idx="138">
                  <c:v>6.9169999999999998</c:v>
                </c:pt>
                <c:pt idx="139">
                  <c:v>6.7489999999999997</c:v>
                </c:pt>
                <c:pt idx="140">
                  <c:v>6.7879999999999994</c:v>
                </c:pt>
                <c:pt idx="141">
                  <c:v>6.7879999999999994</c:v>
                </c:pt>
                <c:pt idx="142">
                  <c:v>6.8040000000000003</c:v>
                </c:pt>
                <c:pt idx="143">
                  <c:v>6.7919999999999998</c:v>
                </c:pt>
                <c:pt idx="144">
                  <c:v>7.0069999999999997</c:v>
                </c:pt>
                <c:pt idx="145">
                  <c:v>7.0259999999999989</c:v>
                </c:pt>
                <c:pt idx="146">
                  <c:v>7.0239999999999991</c:v>
                </c:pt>
                <c:pt idx="147">
                  <c:v>7.0299999999999994</c:v>
                </c:pt>
                <c:pt idx="148">
                  <c:v>7.0129999999999999</c:v>
                </c:pt>
                <c:pt idx="149">
                  <c:v>7.0250000000000004</c:v>
                </c:pt>
                <c:pt idx="150">
                  <c:v>6.8769999999999998</c:v>
                </c:pt>
                <c:pt idx="151">
                  <c:v>6.8439999999999994</c:v>
                </c:pt>
                <c:pt idx="152">
                  <c:v>6.8340000000000005</c:v>
                </c:pt>
                <c:pt idx="153">
                  <c:v>6.81</c:v>
                </c:pt>
                <c:pt idx="154">
                  <c:v>6.8289999999999988</c:v>
                </c:pt>
                <c:pt idx="155">
                  <c:v>6.8230000000000004</c:v>
                </c:pt>
                <c:pt idx="156">
                  <c:v>6.9489999999999998</c:v>
                </c:pt>
                <c:pt idx="157">
                  <c:v>6.7140000000000004</c:v>
                </c:pt>
                <c:pt idx="158">
                  <c:v>6.6740000000000013</c:v>
                </c:pt>
                <c:pt idx="159">
                  <c:v>6.7439999999999998</c:v>
                </c:pt>
                <c:pt idx="160">
                  <c:v>6.7219999999999995</c:v>
                </c:pt>
                <c:pt idx="161">
                  <c:v>6.7450000000000001</c:v>
                </c:pt>
                <c:pt idx="162">
                  <c:v>6.7189999999999994</c:v>
                </c:pt>
                <c:pt idx="163">
                  <c:v>6.6829999999999998</c:v>
                </c:pt>
                <c:pt idx="164">
                  <c:v>6.6710000000000012</c:v>
                </c:pt>
                <c:pt idx="165">
                  <c:v>6.6669999999999998</c:v>
                </c:pt>
                <c:pt idx="166">
                  <c:v>6.6820000000000004</c:v>
                </c:pt>
                <c:pt idx="167">
                  <c:v>6.6989999999999998</c:v>
                </c:pt>
                <c:pt idx="168">
                  <c:v>6.6760000000000002</c:v>
                </c:pt>
                <c:pt idx="169">
                  <c:v>6.758</c:v>
                </c:pt>
                <c:pt idx="170">
                  <c:v>6.7300000000000013</c:v>
                </c:pt>
                <c:pt idx="171">
                  <c:v>6.7569999999999997</c:v>
                </c:pt>
                <c:pt idx="172">
                  <c:v>6.7140000000000004</c:v>
                </c:pt>
                <c:pt idx="173">
                  <c:v>6.7230000000000008</c:v>
                </c:pt>
                <c:pt idx="174">
                  <c:v>6.7469999999999999</c:v>
                </c:pt>
                <c:pt idx="175">
                  <c:v>6.9560000000000004</c:v>
                </c:pt>
                <c:pt idx="176">
                  <c:v>6.9640000000000004</c:v>
                </c:pt>
                <c:pt idx="177">
                  <c:v>6.9700000000000006</c:v>
                </c:pt>
                <c:pt idx="178">
                  <c:v>6.9730000000000008</c:v>
                </c:pt>
                <c:pt idx="179">
                  <c:v>6.9689999999999994</c:v>
                </c:pt>
                <c:pt idx="180">
                  <c:v>6.9969999999999999</c:v>
                </c:pt>
                <c:pt idx="181">
                  <c:v>6.9779999999999998</c:v>
                </c:pt>
                <c:pt idx="182">
                  <c:v>7.1130000000000013</c:v>
                </c:pt>
                <c:pt idx="183">
                  <c:v>6.9189999999999996</c:v>
                </c:pt>
                <c:pt idx="184">
                  <c:v>6.94</c:v>
                </c:pt>
                <c:pt idx="185">
                  <c:v>6.9700000000000006</c:v>
                </c:pt>
                <c:pt idx="186">
                  <c:v>6.9530000000000003</c:v>
                </c:pt>
                <c:pt idx="187">
                  <c:v>6.9880000000000013</c:v>
                </c:pt>
                <c:pt idx="188">
                  <c:v>7.0110000000000001</c:v>
                </c:pt>
                <c:pt idx="189">
                  <c:v>6.9950000000000001</c:v>
                </c:pt>
                <c:pt idx="190">
                  <c:v>7.0329999999999995</c:v>
                </c:pt>
                <c:pt idx="191">
                  <c:v>7.0220000000000002</c:v>
                </c:pt>
                <c:pt idx="192">
                  <c:v>7.0019999999999998</c:v>
                </c:pt>
                <c:pt idx="193">
                  <c:v>7.0349999999999993</c:v>
                </c:pt>
                <c:pt idx="194">
                  <c:v>7.0299999999999994</c:v>
                </c:pt>
                <c:pt idx="195">
                  <c:v>6.9779999999999998</c:v>
                </c:pt>
                <c:pt idx="196">
                  <c:v>6.9969999999999999</c:v>
                </c:pt>
                <c:pt idx="197">
                  <c:v>6.9989999999999997</c:v>
                </c:pt>
                <c:pt idx="198">
                  <c:v>6.979000000000001</c:v>
                </c:pt>
                <c:pt idx="199">
                  <c:v>6.9889999999999999</c:v>
                </c:pt>
                <c:pt idx="200">
                  <c:v>6.9420000000000002</c:v>
                </c:pt>
                <c:pt idx="201">
                  <c:v>6.7380000000000013</c:v>
                </c:pt>
                <c:pt idx="202">
                  <c:v>6.7750000000000004</c:v>
                </c:pt>
                <c:pt idx="203">
                  <c:v>6.7879999999999994</c:v>
                </c:pt>
                <c:pt idx="204">
                  <c:v>6.7780000000000005</c:v>
                </c:pt>
                <c:pt idx="205">
                  <c:v>6.8049999999999997</c:v>
                </c:pt>
                <c:pt idx="206">
                  <c:v>6.8710000000000004</c:v>
                </c:pt>
                <c:pt idx="207">
                  <c:v>7.1710000000000012</c:v>
                </c:pt>
                <c:pt idx="208">
                  <c:v>6.9629999999999992</c:v>
                </c:pt>
                <c:pt idx="209">
                  <c:v>6.9930000000000003</c:v>
                </c:pt>
                <c:pt idx="210">
                  <c:v>6.979000000000001</c:v>
                </c:pt>
                <c:pt idx="211">
                  <c:v>6.9329999999999998</c:v>
                </c:pt>
                <c:pt idx="212">
                  <c:v>6.9420000000000002</c:v>
                </c:pt>
                <c:pt idx="213">
                  <c:v>6.9689999999999994</c:v>
                </c:pt>
                <c:pt idx="214">
                  <c:v>6.8370000000000006</c:v>
                </c:pt>
                <c:pt idx="215">
                  <c:v>6.8209999999999997</c:v>
                </c:pt>
                <c:pt idx="216">
                  <c:v>6.8769999999999998</c:v>
                </c:pt>
                <c:pt idx="217">
                  <c:v>6.8490000000000011</c:v>
                </c:pt>
                <c:pt idx="218">
                  <c:v>6.859</c:v>
                </c:pt>
                <c:pt idx="219">
                  <c:v>6.88</c:v>
                </c:pt>
                <c:pt idx="220">
                  <c:v>6.8920000000000003</c:v>
                </c:pt>
                <c:pt idx="221">
                  <c:v>6.891</c:v>
                </c:pt>
                <c:pt idx="222">
                  <c:v>6.8760000000000003</c:v>
                </c:pt>
                <c:pt idx="223">
                  <c:v>6.93</c:v>
                </c:pt>
                <c:pt idx="224">
                  <c:v>6.9249999999999998</c:v>
                </c:pt>
                <c:pt idx="225">
                  <c:v>7.0010000000000003</c:v>
                </c:pt>
                <c:pt idx="226">
                  <c:v>6.9889999999999999</c:v>
                </c:pt>
                <c:pt idx="227">
                  <c:v>7.0179999999999989</c:v>
                </c:pt>
                <c:pt idx="228">
                  <c:v>7</c:v>
                </c:pt>
                <c:pt idx="229">
                  <c:v>6.984</c:v>
                </c:pt>
                <c:pt idx="230">
                  <c:v>6.9909999999999997</c:v>
                </c:pt>
                <c:pt idx="231">
                  <c:v>7.0359999999999996</c:v>
                </c:pt>
                <c:pt idx="232">
                  <c:v>7.117</c:v>
                </c:pt>
                <c:pt idx="233">
                  <c:v>7.0119999999999987</c:v>
                </c:pt>
                <c:pt idx="234">
                  <c:v>7.0110000000000001</c:v>
                </c:pt>
                <c:pt idx="235">
                  <c:v>7.0010000000000003</c:v>
                </c:pt>
                <c:pt idx="236">
                  <c:v>6.9740000000000011</c:v>
                </c:pt>
                <c:pt idx="237">
                  <c:v>6.9550000000000001</c:v>
                </c:pt>
                <c:pt idx="238">
                  <c:v>7.0570000000000004</c:v>
                </c:pt>
                <c:pt idx="239">
                  <c:v>7.0179999999999989</c:v>
                </c:pt>
                <c:pt idx="240">
                  <c:v>7.0179999999999989</c:v>
                </c:pt>
                <c:pt idx="241">
                  <c:v>7.0199999999999987</c:v>
                </c:pt>
                <c:pt idx="242">
                  <c:v>7.0019999999999998</c:v>
                </c:pt>
                <c:pt idx="243">
                  <c:v>7.0269999999999992</c:v>
                </c:pt>
                <c:pt idx="244">
                  <c:v>7.1079999999999997</c:v>
                </c:pt>
                <c:pt idx="245">
                  <c:v>7.0359999999999996</c:v>
                </c:pt>
                <c:pt idx="246">
                  <c:v>7.0179999999999989</c:v>
                </c:pt>
                <c:pt idx="247">
                  <c:v>6.9560000000000004</c:v>
                </c:pt>
                <c:pt idx="248">
                  <c:v>6.9620000000000006</c:v>
                </c:pt>
                <c:pt idx="249">
                  <c:v>6.9950000000000001</c:v>
                </c:pt>
                <c:pt idx="250">
                  <c:v>6.8239999999999998</c:v>
                </c:pt>
                <c:pt idx="251">
                  <c:v>6.7960000000000012</c:v>
                </c:pt>
                <c:pt idx="252">
                  <c:v>6.854000000000001</c:v>
                </c:pt>
                <c:pt idx="253">
                  <c:v>6.8379999999999992</c:v>
                </c:pt>
                <c:pt idx="254">
                  <c:v>6.8349999999999991</c:v>
                </c:pt>
                <c:pt idx="255">
                  <c:v>6.8079999999999998</c:v>
                </c:pt>
                <c:pt idx="256">
                  <c:v>6.9009999999999989</c:v>
                </c:pt>
                <c:pt idx="257">
                  <c:v>6.9429999999999996</c:v>
                </c:pt>
                <c:pt idx="258">
                  <c:v>6.8860000000000001</c:v>
                </c:pt>
                <c:pt idx="259">
                  <c:v>6.8849999999999998</c:v>
                </c:pt>
                <c:pt idx="260">
                  <c:v>6.8869999999999987</c:v>
                </c:pt>
                <c:pt idx="261">
                  <c:v>6.8710000000000004</c:v>
                </c:pt>
                <c:pt idx="262">
                  <c:v>6.85</c:v>
                </c:pt>
                <c:pt idx="263">
                  <c:v>6.8620000000000001</c:v>
                </c:pt>
                <c:pt idx="264">
                  <c:v>6.8739999999999997</c:v>
                </c:pt>
                <c:pt idx="265">
                  <c:v>6.846000000000001</c:v>
                </c:pt>
                <c:pt idx="266">
                  <c:v>6.8789999999999996</c:v>
                </c:pt>
                <c:pt idx="267">
                  <c:v>6.8469999999999995</c:v>
                </c:pt>
                <c:pt idx="268">
                  <c:v>6.827</c:v>
                </c:pt>
                <c:pt idx="269">
                  <c:v>6.8370000000000006</c:v>
                </c:pt>
                <c:pt idx="270">
                  <c:v>6.8360000000000003</c:v>
                </c:pt>
                <c:pt idx="271">
                  <c:v>6.7729999999999988</c:v>
                </c:pt>
                <c:pt idx="272">
                  <c:v>6.770999999999999</c:v>
                </c:pt>
                <c:pt idx="273">
                  <c:v>6.76</c:v>
                </c:pt>
                <c:pt idx="274">
                  <c:v>6.7530000000000001</c:v>
                </c:pt>
                <c:pt idx="275">
                  <c:v>6.9009999999999989</c:v>
                </c:pt>
                <c:pt idx="276">
                  <c:v>7.05</c:v>
                </c:pt>
                <c:pt idx="277">
                  <c:v>6.8579999999999997</c:v>
                </c:pt>
                <c:pt idx="278">
                  <c:v>6.9279999999999999</c:v>
                </c:pt>
                <c:pt idx="279">
                  <c:v>6.8650000000000002</c:v>
                </c:pt>
                <c:pt idx="280">
                  <c:v>6.9359999999999999</c:v>
                </c:pt>
                <c:pt idx="281">
                  <c:v>7.0529999999999999</c:v>
                </c:pt>
                <c:pt idx="282">
                  <c:v>7.077</c:v>
                </c:pt>
                <c:pt idx="283">
                  <c:v>7.2050000000000001</c:v>
                </c:pt>
                <c:pt idx="284">
                  <c:v>7.1509999999999989</c:v>
                </c:pt>
                <c:pt idx="285">
                  <c:v>7.2359999999999998</c:v>
                </c:pt>
                <c:pt idx="286">
                  <c:v>7.1760000000000002</c:v>
                </c:pt>
                <c:pt idx="287">
                  <c:v>7.2810000000000006</c:v>
                </c:pt>
                <c:pt idx="288">
                  <c:v>7.1470000000000002</c:v>
                </c:pt>
                <c:pt idx="289">
                  <c:v>7.0250000000000004</c:v>
                </c:pt>
                <c:pt idx="290">
                  <c:v>7.0759999999999987</c:v>
                </c:pt>
                <c:pt idx="291">
                  <c:v>7.0750000000000002</c:v>
                </c:pt>
                <c:pt idx="292">
                  <c:v>7.0720000000000001</c:v>
                </c:pt>
                <c:pt idx="293">
                  <c:v>7.1210000000000004</c:v>
                </c:pt>
                <c:pt idx="294">
                  <c:v>7.0190000000000001</c:v>
                </c:pt>
                <c:pt idx="295">
                  <c:v>7</c:v>
                </c:pt>
                <c:pt idx="296">
                  <c:v>7.0149999999999988</c:v>
                </c:pt>
                <c:pt idx="297">
                  <c:v>6.9370000000000003</c:v>
                </c:pt>
                <c:pt idx="298">
                  <c:v>6.9969999999999999</c:v>
                </c:pt>
                <c:pt idx="299">
                  <c:v>7.1189999999999998</c:v>
                </c:pt>
                <c:pt idx="300">
                  <c:v>7.1269999999999998</c:v>
                </c:pt>
                <c:pt idx="301">
                  <c:v>7.25</c:v>
                </c:pt>
                <c:pt idx="302">
                  <c:v>7.24</c:v>
                </c:pt>
                <c:pt idx="303">
                  <c:v>7.1360000000000001</c:v>
                </c:pt>
                <c:pt idx="304">
                  <c:v>7.0879999999999992</c:v>
                </c:pt>
                <c:pt idx="305">
                  <c:v>7.0389999999999997</c:v>
                </c:pt>
                <c:pt idx="306">
                  <c:v>7.0930000000000009</c:v>
                </c:pt>
                <c:pt idx="307">
                  <c:v>7.3520000000000012</c:v>
                </c:pt>
                <c:pt idx="308">
                  <c:v>7.19</c:v>
                </c:pt>
                <c:pt idx="309">
                  <c:v>7.1719999999999997</c:v>
                </c:pt>
                <c:pt idx="310">
                  <c:v>7.1029999999999998</c:v>
                </c:pt>
                <c:pt idx="311">
                  <c:v>7.0439999999999996</c:v>
                </c:pt>
                <c:pt idx="312">
                  <c:v>7.0849999999999991</c:v>
                </c:pt>
                <c:pt idx="313">
                  <c:v>7.2030000000000003</c:v>
                </c:pt>
                <c:pt idx="314">
                  <c:v>7.0759999999999987</c:v>
                </c:pt>
                <c:pt idx="315">
                  <c:v>7.1590000000000007</c:v>
                </c:pt>
                <c:pt idx="316">
                  <c:v>7.1340000000000003</c:v>
                </c:pt>
                <c:pt idx="317">
                  <c:v>7.0810000000000004</c:v>
                </c:pt>
                <c:pt idx="318">
                  <c:v>7.0759999999999987</c:v>
                </c:pt>
                <c:pt idx="319">
                  <c:v>7.2629999999999999</c:v>
                </c:pt>
                <c:pt idx="320">
                  <c:v>7.2249999999999996</c:v>
                </c:pt>
                <c:pt idx="321">
                  <c:v>7.1650000000000009</c:v>
                </c:pt>
                <c:pt idx="322">
                  <c:v>7.0879999999999992</c:v>
                </c:pt>
                <c:pt idx="323">
                  <c:v>7.0870000000000006</c:v>
                </c:pt>
                <c:pt idx="324">
                  <c:v>7.0549999999999997</c:v>
                </c:pt>
                <c:pt idx="325">
                  <c:v>7.06</c:v>
                </c:pt>
                <c:pt idx="326">
                  <c:v>7.2819999999999991</c:v>
                </c:pt>
                <c:pt idx="327">
                  <c:v>7.0590000000000002</c:v>
                </c:pt>
                <c:pt idx="328">
                  <c:v>7.06</c:v>
                </c:pt>
                <c:pt idx="329">
                  <c:v>7.05</c:v>
                </c:pt>
                <c:pt idx="330">
                  <c:v>7.0010000000000003</c:v>
                </c:pt>
                <c:pt idx="331">
                  <c:v>7.1560000000000006</c:v>
                </c:pt>
                <c:pt idx="332">
                  <c:v>7.0239999999999991</c:v>
                </c:pt>
                <c:pt idx="333">
                  <c:v>7.141</c:v>
                </c:pt>
                <c:pt idx="334">
                  <c:v>7.1449999999999987</c:v>
                </c:pt>
                <c:pt idx="335">
                  <c:v>7.0659999999999998</c:v>
                </c:pt>
                <c:pt idx="336">
                  <c:v>7.1020000000000012</c:v>
                </c:pt>
                <c:pt idx="337">
                  <c:v>6.7480000000000002</c:v>
                </c:pt>
                <c:pt idx="338">
                  <c:v>6.8049999999999997</c:v>
                </c:pt>
                <c:pt idx="339">
                  <c:v>6.8029999999999999</c:v>
                </c:pt>
                <c:pt idx="340">
                  <c:v>6.8</c:v>
                </c:pt>
                <c:pt idx="341">
                  <c:v>6.9</c:v>
                </c:pt>
                <c:pt idx="342">
                  <c:v>6.87</c:v>
                </c:pt>
                <c:pt idx="343">
                  <c:v>6.9909999999999997</c:v>
                </c:pt>
                <c:pt idx="344">
                  <c:v>6.9550000000000001</c:v>
                </c:pt>
                <c:pt idx="345">
                  <c:v>7.0250000000000004</c:v>
                </c:pt>
                <c:pt idx="346">
                  <c:v>6.9340000000000002</c:v>
                </c:pt>
                <c:pt idx="347">
                  <c:v>6.9129999999999994</c:v>
                </c:pt>
                <c:pt idx="348">
                  <c:v>6.9960000000000004</c:v>
                </c:pt>
                <c:pt idx="349">
                  <c:v>7.0039999999999996</c:v>
                </c:pt>
                <c:pt idx="350">
                  <c:v>7.2329999999999997</c:v>
                </c:pt>
                <c:pt idx="351">
                  <c:v>7.0730000000000004</c:v>
                </c:pt>
                <c:pt idx="352">
                  <c:v>7.2219999999999995</c:v>
                </c:pt>
                <c:pt idx="353">
                  <c:v>7.2030000000000003</c:v>
                </c:pt>
                <c:pt idx="354">
                  <c:v>7.6479999999999988</c:v>
                </c:pt>
                <c:pt idx="355">
                  <c:v>7.2949999999999999</c:v>
                </c:pt>
                <c:pt idx="356">
                  <c:v>7.4139999999999997</c:v>
                </c:pt>
                <c:pt idx="357">
                  <c:v>7.5590000000000002</c:v>
                </c:pt>
                <c:pt idx="358">
                  <c:v>7.4169999999999998</c:v>
                </c:pt>
                <c:pt idx="359">
                  <c:v>7.596000000000001</c:v>
                </c:pt>
                <c:pt idx="360">
                  <c:v>7.5939999999999994</c:v>
                </c:pt>
                <c:pt idx="361">
                  <c:v>6.9870000000000001</c:v>
                </c:pt>
                <c:pt idx="362">
                  <c:v>6.85</c:v>
                </c:pt>
                <c:pt idx="363">
                  <c:v>6.8330000000000002</c:v>
                </c:pt>
                <c:pt idx="364">
                  <c:v>7.1920000000000002</c:v>
                </c:pt>
                <c:pt idx="365">
                  <c:v>6.992</c:v>
                </c:pt>
                <c:pt idx="366">
                  <c:v>7.0119999999999987</c:v>
                </c:pt>
                <c:pt idx="367">
                  <c:v>7.3159999999999998</c:v>
                </c:pt>
                <c:pt idx="368">
                  <c:v>7.17</c:v>
                </c:pt>
                <c:pt idx="369">
                  <c:v>7.2129999999999992</c:v>
                </c:pt>
                <c:pt idx="370">
                  <c:v>7.2530000000000001</c:v>
                </c:pt>
                <c:pt idx="371">
                  <c:v>7.3439999999999994</c:v>
                </c:pt>
                <c:pt idx="372">
                  <c:v>7.2450000000000001</c:v>
                </c:pt>
                <c:pt idx="373">
                  <c:v>7.2309999999999999</c:v>
                </c:pt>
                <c:pt idx="374">
                  <c:v>7.2099999999999991</c:v>
                </c:pt>
                <c:pt idx="375">
                  <c:v>7.1340000000000003</c:v>
                </c:pt>
                <c:pt idx="376">
                  <c:v>7.0860000000000003</c:v>
                </c:pt>
                <c:pt idx="377">
                  <c:v>7.0640000000000001</c:v>
                </c:pt>
                <c:pt idx="378">
                  <c:v>7.1740000000000013</c:v>
                </c:pt>
                <c:pt idx="379">
                  <c:v>7.3650000000000002</c:v>
                </c:pt>
                <c:pt idx="380">
                  <c:v>7.3579999999999997</c:v>
                </c:pt>
                <c:pt idx="381">
                  <c:v>7.3620000000000001</c:v>
                </c:pt>
                <c:pt idx="382">
                  <c:v>7.31</c:v>
                </c:pt>
                <c:pt idx="383">
                  <c:v>7.3840000000000003</c:v>
                </c:pt>
                <c:pt idx="384">
                  <c:v>7.2699999999999987</c:v>
                </c:pt>
                <c:pt idx="385">
                  <c:v>7.2359999999999998</c:v>
                </c:pt>
                <c:pt idx="386">
                  <c:v>7.08</c:v>
                </c:pt>
                <c:pt idx="387">
                  <c:v>7.0229999999999988</c:v>
                </c:pt>
                <c:pt idx="388">
                  <c:v>7.0590000000000002</c:v>
                </c:pt>
                <c:pt idx="389">
                  <c:v>7.1399999999999988</c:v>
                </c:pt>
                <c:pt idx="390">
                  <c:v>7.1189999999999998</c:v>
                </c:pt>
                <c:pt idx="391">
                  <c:v>7.0540000000000003</c:v>
                </c:pt>
                <c:pt idx="392">
                  <c:v>6.9340000000000002</c:v>
                </c:pt>
                <c:pt idx="393">
                  <c:v>7.0299999999999994</c:v>
                </c:pt>
                <c:pt idx="394">
                  <c:v>6.8849999999999998</c:v>
                </c:pt>
                <c:pt idx="395">
                  <c:v>6.9550000000000001</c:v>
                </c:pt>
                <c:pt idx="396">
                  <c:v>6.9749999999999996</c:v>
                </c:pt>
                <c:pt idx="397">
                  <c:v>7.0870000000000006</c:v>
                </c:pt>
                <c:pt idx="398">
                  <c:v>7.1669999999999998</c:v>
                </c:pt>
                <c:pt idx="399">
                  <c:v>7.1120000000000001</c:v>
                </c:pt>
                <c:pt idx="400">
                  <c:v>7.0570000000000004</c:v>
                </c:pt>
                <c:pt idx="401">
                  <c:v>6.9800000000000013</c:v>
                </c:pt>
                <c:pt idx="402">
                  <c:v>6.9809999999999999</c:v>
                </c:pt>
                <c:pt idx="403">
                  <c:v>7.0349999999999993</c:v>
                </c:pt>
                <c:pt idx="404">
                  <c:v>7.1429999999999989</c:v>
                </c:pt>
                <c:pt idx="405">
                  <c:v>7.1020000000000012</c:v>
                </c:pt>
                <c:pt idx="406">
                  <c:v>7.1100000000000012</c:v>
                </c:pt>
                <c:pt idx="407">
                  <c:v>7.0299999999999994</c:v>
                </c:pt>
                <c:pt idx="408">
                  <c:v>7.0190000000000001</c:v>
                </c:pt>
                <c:pt idx="409">
                  <c:v>6.9629999999999992</c:v>
                </c:pt>
                <c:pt idx="410">
                  <c:v>7.306</c:v>
                </c:pt>
                <c:pt idx="411">
                  <c:v>7.0490000000000013</c:v>
                </c:pt>
                <c:pt idx="412">
                  <c:v>7.0349999999999993</c:v>
                </c:pt>
                <c:pt idx="413">
                  <c:v>7.0419999999999998</c:v>
                </c:pt>
                <c:pt idx="414">
                  <c:v>7.0570000000000004</c:v>
                </c:pt>
                <c:pt idx="415">
                  <c:v>7.0319999999999991</c:v>
                </c:pt>
                <c:pt idx="416">
                  <c:v>7.1479999999999988</c:v>
                </c:pt>
                <c:pt idx="417">
                  <c:v>7.1230000000000002</c:v>
                </c:pt>
                <c:pt idx="418">
                  <c:v>6.9590000000000005</c:v>
                </c:pt>
                <c:pt idx="419">
                  <c:v>6.94</c:v>
                </c:pt>
                <c:pt idx="420">
                  <c:v>7.0329999999999995</c:v>
                </c:pt>
                <c:pt idx="421">
                  <c:v>7.008</c:v>
                </c:pt>
                <c:pt idx="422">
                  <c:v>7.0620000000000003</c:v>
                </c:pt>
                <c:pt idx="423">
                  <c:v>7.0119999999999987</c:v>
                </c:pt>
                <c:pt idx="424">
                  <c:v>7.0969999999999995</c:v>
                </c:pt>
                <c:pt idx="425">
                  <c:v>7.0419999999999998</c:v>
                </c:pt>
                <c:pt idx="426">
                  <c:v>7.0659999999999998</c:v>
                </c:pt>
                <c:pt idx="427">
                  <c:v>7.069</c:v>
                </c:pt>
                <c:pt idx="428">
                  <c:v>7.0860000000000003</c:v>
                </c:pt>
                <c:pt idx="429">
                  <c:v>6.8710000000000004</c:v>
                </c:pt>
                <c:pt idx="430">
                  <c:v>6.8029999999999999</c:v>
                </c:pt>
                <c:pt idx="431">
                  <c:v>6.8819999999999997</c:v>
                </c:pt>
                <c:pt idx="432">
                  <c:v>6.9</c:v>
                </c:pt>
                <c:pt idx="433">
                  <c:v>6.9290000000000003</c:v>
                </c:pt>
                <c:pt idx="434">
                  <c:v>6.9210000000000012</c:v>
                </c:pt>
                <c:pt idx="435">
                  <c:v>6.7870000000000008</c:v>
                </c:pt>
                <c:pt idx="436">
                  <c:v>6.7889999999999997</c:v>
                </c:pt>
                <c:pt idx="437">
                  <c:v>6.798</c:v>
                </c:pt>
                <c:pt idx="438">
                  <c:v>6.8289999999999988</c:v>
                </c:pt>
                <c:pt idx="439">
                  <c:v>6.8310000000000004</c:v>
                </c:pt>
                <c:pt idx="440">
                  <c:v>6.883</c:v>
                </c:pt>
                <c:pt idx="441">
                  <c:v>6.9009999999999989</c:v>
                </c:pt>
                <c:pt idx="442">
                  <c:v>7.0259999999999989</c:v>
                </c:pt>
                <c:pt idx="443">
                  <c:v>7.0370000000000008</c:v>
                </c:pt>
                <c:pt idx="444">
                  <c:v>7.0490000000000013</c:v>
                </c:pt>
                <c:pt idx="445">
                  <c:v>7.0629999999999997</c:v>
                </c:pt>
                <c:pt idx="446">
                  <c:v>7.0349999999999993</c:v>
                </c:pt>
                <c:pt idx="447">
                  <c:v>6.9740000000000011</c:v>
                </c:pt>
                <c:pt idx="448">
                  <c:v>6.9969999999999999</c:v>
                </c:pt>
                <c:pt idx="449">
                  <c:v>6.9409999999999998</c:v>
                </c:pt>
                <c:pt idx="450">
                  <c:v>6.9509999999999987</c:v>
                </c:pt>
                <c:pt idx="451">
                  <c:v>6.9770000000000012</c:v>
                </c:pt>
                <c:pt idx="452">
                  <c:v>6.9340000000000002</c:v>
                </c:pt>
                <c:pt idx="453">
                  <c:v>7.1020000000000012</c:v>
                </c:pt>
                <c:pt idx="454">
                  <c:v>7.1269999999999998</c:v>
                </c:pt>
                <c:pt idx="455">
                  <c:v>6.9700000000000006</c:v>
                </c:pt>
                <c:pt idx="456">
                  <c:v>6.9960000000000004</c:v>
                </c:pt>
                <c:pt idx="457">
                  <c:v>7.0720000000000001</c:v>
                </c:pt>
                <c:pt idx="458">
                  <c:v>7.0060000000000002</c:v>
                </c:pt>
                <c:pt idx="459">
                  <c:v>7.0220000000000002</c:v>
                </c:pt>
                <c:pt idx="460">
                  <c:v>6.88</c:v>
                </c:pt>
                <c:pt idx="461">
                  <c:v>6.7670000000000003</c:v>
                </c:pt>
                <c:pt idx="462">
                  <c:v>6.793000000000001</c:v>
                </c:pt>
                <c:pt idx="463">
                  <c:v>6.7919999999999998</c:v>
                </c:pt>
                <c:pt idx="464">
                  <c:v>6.82</c:v>
                </c:pt>
                <c:pt idx="465">
                  <c:v>6.8360000000000003</c:v>
                </c:pt>
                <c:pt idx="466">
                  <c:v>7.1310000000000002</c:v>
                </c:pt>
                <c:pt idx="467">
                  <c:v>7.0129999999999999</c:v>
                </c:pt>
                <c:pt idx="468">
                  <c:v>6.9620000000000006</c:v>
                </c:pt>
                <c:pt idx="469">
                  <c:v>6.9530000000000003</c:v>
                </c:pt>
                <c:pt idx="470">
                  <c:v>6.9700000000000006</c:v>
                </c:pt>
                <c:pt idx="471">
                  <c:v>6.9909999999999997</c:v>
                </c:pt>
                <c:pt idx="472">
                  <c:v>7.278999999999999</c:v>
                </c:pt>
                <c:pt idx="473">
                  <c:v>7.1669999999999998</c:v>
                </c:pt>
                <c:pt idx="474">
                  <c:v>7.1549999999999994</c:v>
                </c:pt>
                <c:pt idx="475">
                  <c:v>7.15</c:v>
                </c:pt>
                <c:pt idx="476">
                  <c:v>7.1319999999999997</c:v>
                </c:pt>
                <c:pt idx="477">
                  <c:v>7.1280000000000001</c:v>
                </c:pt>
                <c:pt idx="478">
                  <c:v>7.1989999999999998</c:v>
                </c:pt>
                <c:pt idx="479">
                  <c:v>7.1470000000000002</c:v>
                </c:pt>
                <c:pt idx="480">
                  <c:v>6.8760000000000003</c:v>
                </c:pt>
                <c:pt idx="481">
                  <c:v>6.8899999999999988</c:v>
                </c:pt>
                <c:pt idx="482">
                  <c:v>6.9109999999999996</c:v>
                </c:pt>
                <c:pt idx="483">
                  <c:v>6.9069999999999991</c:v>
                </c:pt>
                <c:pt idx="484">
                  <c:v>6.9269999999999996</c:v>
                </c:pt>
                <c:pt idx="485">
                  <c:v>7.1950000000000003</c:v>
                </c:pt>
                <c:pt idx="486">
                  <c:v>7.0110000000000001</c:v>
                </c:pt>
                <c:pt idx="487">
                  <c:v>7.028999999999999</c:v>
                </c:pt>
                <c:pt idx="488">
                  <c:v>7.0579999999999998</c:v>
                </c:pt>
                <c:pt idx="489">
                  <c:v>7.07</c:v>
                </c:pt>
                <c:pt idx="490">
                  <c:v>7.08</c:v>
                </c:pt>
                <c:pt idx="491">
                  <c:v>7.1210000000000004</c:v>
                </c:pt>
                <c:pt idx="492">
                  <c:v>7.13</c:v>
                </c:pt>
                <c:pt idx="493">
                  <c:v>7.1260000000000003</c:v>
                </c:pt>
                <c:pt idx="494">
                  <c:v>7.1420000000000003</c:v>
                </c:pt>
                <c:pt idx="495">
                  <c:v>7.1189999999999998</c:v>
                </c:pt>
                <c:pt idx="496">
                  <c:v>7.1369999999999987</c:v>
                </c:pt>
                <c:pt idx="497">
                  <c:v>6.74</c:v>
                </c:pt>
                <c:pt idx="498">
                  <c:v>6.8010000000000002</c:v>
                </c:pt>
                <c:pt idx="499">
                  <c:v>6.7279999999999998</c:v>
                </c:pt>
                <c:pt idx="500">
                  <c:v>6.7539999999999996</c:v>
                </c:pt>
                <c:pt idx="501">
                  <c:v>6.8090000000000002</c:v>
                </c:pt>
                <c:pt idx="502">
                  <c:v>6.8170000000000002</c:v>
                </c:pt>
                <c:pt idx="503">
                  <c:v>6.9680000000000009</c:v>
                </c:pt>
                <c:pt idx="504">
                  <c:v>6.9420000000000002</c:v>
                </c:pt>
                <c:pt idx="505">
                  <c:v>6.9210000000000012</c:v>
                </c:pt>
                <c:pt idx="506">
                  <c:v>6.9260000000000002</c:v>
                </c:pt>
                <c:pt idx="507">
                  <c:v>6.9340000000000002</c:v>
                </c:pt>
                <c:pt idx="508">
                  <c:v>6.9989999999999997</c:v>
                </c:pt>
                <c:pt idx="509">
                  <c:v>6.9</c:v>
                </c:pt>
                <c:pt idx="510">
                  <c:v>6.8029999999999999</c:v>
                </c:pt>
                <c:pt idx="511">
                  <c:v>6.85</c:v>
                </c:pt>
                <c:pt idx="512">
                  <c:v>6.8659999999999997</c:v>
                </c:pt>
                <c:pt idx="513">
                  <c:v>6.8469999999999995</c:v>
                </c:pt>
                <c:pt idx="514">
                  <c:v>6.8490000000000011</c:v>
                </c:pt>
                <c:pt idx="515">
                  <c:v>6.8899999999999988</c:v>
                </c:pt>
                <c:pt idx="516">
                  <c:v>6.8140000000000001</c:v>
                </c:pt>
                <c:pt idx="517">
                  <c:v>6.8220000000000001</c:v>
                </c:pt>
                <c:pt idx="518">
                  <c:v>6.8120000000000003</c:v>
                </c:pt>
                <c:pt idx="519">
                  <c:v>6.8289999999999988</c:v>
                </c:pt>
                <c:pt idx="520">
                  <c:v>6.82</c:v>
                </c:pt>
                <c:pt idx="521">
                  <c:v>7.1620000000000008</c:v>
                </c:pt>
                <c:pt idx="522">
                  <c:v>7.1790000000000003</c:v>
                </c:pt>
                <c:pt idx="523">
                  <c:v>7.1349999999999998</c:v>
                </c:pt>
                <c:pt idx="524">
                  <c:v>7.17</c:v>
                </c:pt>
                <c:pt idx="525">
                  <c:v>7.0750000000000002</c:v>
                </c:pt>
                <c:pt idx="526">
                  <c:v>7.0349999999999993</c:v>
                </c:pt>
                <c:pt idx="527">
                  <c:v>7.0879999999999992</c:v>
                </c:pt>
                <c:pt idx="528">
                  <c:v>7.4340000000000002</c:v>
                </c:pt>
                <c:pt idx="529">
                  <c:v>7.2720000000000002</c:v>
                </c:pt>
                <c:pt idx="530">
                  <c:v>7.2829999999999995</c:v>
                </c:pt>
                <c:pt idx="531">
                  <c:v>7.3170000000000002</c:v>
                </c:pt>
                <c:pt idx="532">
                  <c:v>7.2640000000000002</c:v>
                </c:pt>
                <c:pt idx="533">
                  <c:v>7.2819999999999991</c:v>
                </c:pt>
                <c:pt idx="534">
                  <c:v>7.3480000000000008</c:v>
                </c:pt>
                <c:pt idx="535">
                  <c:v>7.2320000000000011</c:v>
                </c:pt>
                <c:pt idx="536">
                  <c:v>7.1609999999999996</c:v>
                </c:pt>
                <c:pt idx="537">
                  <c:v>7.18</c:v>
                </c:pt>
                <c:pt idx="538">
                  <c:v>7.0930000000000009</c:v>
                </c:pt>
                <c:pt idx="539">
                  <c:v>7.1440000000000001</c:v>
                </c:pt>
                <c:pt idx="540">
                  <c:v>6.9939999999999998</c:v>
                </c:pt>
                <c:pt idx="541">
                  <c:v>7.0310000000000006</c:v>
                </c:pt>
                <c:pt idx="542">
                  <c:v>7.077</c:v>
                </c:pt>
                <c:pt idx="543">
                  <c:v>7.048</c:v>
                </c:pt>
                <c:pt idx="544">
                  <c:v>7.0060000000000002</c:v>
                </c:pt>
                <c:pt idx="545">
                  <c:v>7.0170000000000003</c:v>
                </c:pt>
                <c:pt idx="546">
                  <c:v>7.4049999999999994</c:v>
                </c:pt>
                <c:pt idx="547">
                  <c:v>7.0879999999999992</c:v>
                </c:pt>
                <c:pt idx="548">
                  <c:v>7.1890000000000001</c:v>
                </c:pt>
                <c:pt idx="549">
                  <c:v>7.2120000000000006</c:v>
                </c:pt>
                <c:pt idx="550">
                  <c:v>7.2060000000000004</c:v>
                </c:pt>
                <c:pt idx="551">
                  <c:v>7.2099999999999991</c:v>
                </c:pt>
                <c:pt idx="552">
                  <c:v>7.2849999999999993</c:v>
                </c:pt>
                <c:pt idx="553">
                  <c:v>7.6390000000000002</c:v>
                </c:pt>
                <c:pt idx="554">
                  <c:v>7.4090000000000007</c:v>
                </c:pt>
                <c:pt idx="555">
                  <c:v>7.4740000000000011</c:v>
                </c:pt>
                <c:pt idx="556">
                  <c:v>7.5</c:v>
                </c:pt>
                <c:pt idx="557">
                  <c:v>7.5310000000000006</c:v>
                </c:pt>
                <c:pt idx="558">
                  <c:v>7.508</c:v>
                </c:pt>
                <c:pt idx="559">
                  <c:v>7.5659999999999998</c:v>
                </c:pt>
                <c:pt idx="560">
                  <c:v>7.2140000000000004</c:v>
                </c:pt>
                <c:pt idx="561">
                  <c:v>7.2009999999999987</c:v>
                </c:pt>
                <c:pt idx="562">
                  <c:v>7.2060000000000004</c:v>
                </c:pt>
                <c:pt idx="563">
                  <c:v>7.1859999999999999</c:v>
                </c:pt>
                <c:pt idx="564">
                  <c:v>7.1590000000000007</c:v>
                </c:pt>
                <c:pt idx="565">
                  <c:v>7.0190000000000001</c:v>
                </c:pt>
                <c:pt idx="566">
                  <c:v>7.0739999999999998</c:v>
                </c:pt>
                <c:pt idx="567">
                  <c:v>7.1100000000000012</c:v>
                </c:pt>
                <c:pt idx="568">
                  <c:v>7.1079999999999997</c:v>
                </c:pt>
                <c:pt idx="569">
                  <c:v>7.1150000000000002</c:v>
                </c:pt>
                <c:pt idx="570">
                  <c:v>7.1210000000000004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BE-4C80-8E38-B3C44FA78E3E}"/>
            </c:ext>
          </c:extLst>
        </c:ser>
        <c:ser>
          <c:idx val="5"/>
          <c:order val="5"/>
          <c:tx>
            <c:strRef>
              <c:f>'C031JI_1'!$K$4:$K$5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'C031JI_1'!$K$6:$K$578</c:f>
              <c:numCache>
                <c:formatCode>0.00_ </c:formatCode>
                <c:ptCount val="571"/>
                <c:pt idx="0">
                  <c:v>6.5540000000000003</c:v>
                </c:pt>
                <c:pt idx="1">
                  <c:v>6.69</c:v>
                </c:pt>
                <c:pt idx="2">
                  <c:v>6.6509999999999989</c:v>
                </c:pt>
                <c:pt idx="3">
                  <c:v>6.625</c:v>
                </c:pt>
                <c:pt idx="4">
                  <c:v>6.6399999999999988</c:v>
                </c:pt>
                <c:pt idx="5">
                  <c:v>6.6489999999999991</c:v>
                </c:pt>
                <c:pt idx="6">
                  <c:v>6.7309999999999999</c:v>
                </c:pt>
                <c:pt idx="7">
                  <c:v>6.7539999999999996</c:v>
                </c:pt>
                <c:pt idx="8">
                  <c:v>6.7510000000000003</c:v>
                </c:pt>
                <c:pt idx="9">
                  <c:v>6.7949999999999999</c:v>
                </c:pt>
                <c:pt idx="10">
                  <c:v>6.8019999999999996</c:v>
                </c:pt>
                <c:pt idx="11">
                  <c:v>6.8390000000000004</c:v>
                </c:pt>
                <c:pt idx="12">
                  <c:v>6.87</c:v>
                </c:pt>
                <c:pt idx="13">
                  <c:v>6.7359999999999998</c:v>
                </c:pt>
                <c:pt idx="14">
                  <c:v>6.653999999999999</c:v>
                </c:pt>
                <c:pt idx="15">
                  <c:v>6.6650000000000009</c:v>
                </c:pt>
                <c:pt idx="16">
                  <c:v>6.6829999999999998</c:v>
                </c:pt>
                <c:pt idx="17">
                  <c:v>6.6840000000000002</c:v>
                </c:pt>
                <c:pt idx="18">
                  <c:v>6.7189999999999994</c:v>
                </c:pt>
                <c:pt idx="19">
                  <c:v>6.7050000000000001</c:v>
                </c:pt>
                <c:pt idx="20">
                  <c:v>6.6719999999999997</c:v>
                </c:pt>
                <c:pt idx="21">
                  <c:v>6.7050000000000001</c:v>
                </c:pt>
                <c:pt idx="22">
                  <c:v>6.7090000000000005</c:v>
                </c:pt>
                <c:pt idx="23">
                  <c:v>6.7</c:v>
                </c:pt>
                <c:pt idx="24">
                  <c:v>6.7350000000000012</c:v>
                </c:pt>
                <c:pt idx="25">
                  <c:v>6.5909999999999993</c:v>
                </c:pt>
                <c:pt idx="26">
                  <c:v>6.6519999999999992</c:v>
                </c:pt>
                <c:pt idx="27">
                  <c:v>6.6449999999999987</c:v>
                </c:pt>
                <c:pt idx="28">
                  <c:v>6.5930000000000009</c:v>
                </c:pt>
                <c:pt idx="29">
                  <c:v>6.58</c:v>
                </c:pt>
                <c:pt idx="30">
                  <c:v>6.625</c:v>
                </c:pt>
                <c:pt idx="31">
                  <c:v>6.6779999999999999</c:v>
                </c:pt>
                <c:pt idx="32">
                  <c:v>6.9189999999999996</c:v>
                </c:pt>
                <c:pt idx="33">
                  <c:v>6.8849999999999998</c:v>
                </c:pt>
                <c:pt idx="34">
                  <c:v>6.8689999999999998</c:v>
                </c:pt>
                <c:pt idx="35">
                  <c:v>6.883</c:v>
                </c:pt>
                <c:pt idx="36">
                  <c:v>6.9659999999999993</c:v>
                </c:pt>
                <c:pt idx="37">
                  <c:v>6.9820000000000011</c:v>
                </c:pt>
                <c:pt idx="38">
                  <c:v>6.827</c:v>
                </c:pt>
                <c:pt idx="39">
                  <c:v>6.8120000000000003</c:v>
                </c:pt>
                <c:pt idx="40">
                  <c:v>6.7949999999999999</c:v>
                </c:pt>
                <c:pt idx="41">
                  <c:v>6.8349999999999991</c:v>
                </c:pt>
                <c:pt idx="42">
                  <c:v>6.8170000000000002</c:v>
                </c:pt>
                <c:pt idx="43">
                  <c:v>6.8579999999999997</c:v>
                </c:pt>
                <c:pt idx="44">
                  <c:v>6.6970000000000001</c:v>
                </c:pt>
                <c:pt idx="45">
                  <c:v>6.6710000000000012</c:v>
                </c:pt>
                <c:pt idx="46">
                  <c:v>6.6760000000000002</c:v>
                </c:pt>
                <c:pt idx="47">
                  <c:v>6.7099999999999991</c:v>
                </c:pt>
                <c:pt idx="48">
                  <c:v>6.6549999999999994</c:v>
                </c:pt>
                <c:pt idx="49">
                  <c:v>6.7159999999999993</c:v>
                </c:pt>
                <c:pt idx="50">
                  <c:v>6.8929999999999989</c:v>
                </c:pt>
                <c:pt idx="51">
                  <c:v>6.952</c:v>
                </c:pt>
                <c:pt idx="52">
                  <c:v>6.9019999999999992</c:v>
                </c:pt>
                <c:pt idx="53">
                  <c:v>6.8940000000000001</c:v>
                </c:pt>
                <c:pt idx="54">
                  <c:v>6.8949999999999987</c:v>
                </c:pt>
                <c:pt idx="55">
                  <c:v>6.8899999999999988</c:v>
                </c:pt>
                <c:pt idx="56">
                  <c:v>7.0250000000000004</c:v>
                </c:pt>
                <c:pt idx="57">
                  <c:v>7.3810000000000002</c:v>
                </c:pt>
                <c:pt idx="58">
                  <c:v>7.048</c:v>
                </c:pt>
                <c:pt idx="59">
                  <c:v>7.06</c:v>
                </c:pt>
                <c:pt idx="60">
                  <c:v>7.1349999999999998</c:v>
                </c:pt>
                <c:pt idx="61">
                  <c:v>7.1319999999999997</c:v>
                </c:pt>
                <c:pt idx="62">
                  <c:v>7.125</c:v>
                </c:pt>
                <c:pt idx="63">
                  <c:v>7.2159999999999993</c:v>
                </c:pt>
                <c:pt idx="64">
                  <c:v>6.9249999999999998</c:v>
                </c:pt>
                <c:pt idx="65">
                  <c:v>7.0199999999999987</c:v>
                </c:pt>
                <c:pt idx="66">
                  <c:v>7.05</c:v>
                </c:pt>
                <c:pt idx="67">
                  <c:v>6.9700000000000006</c:v>
                </c:pt>
                <c:pt idx="68">
                  <c:v>7.0010000000000003</c:v>
                </c:pt>
                <c:pt idx="69">
                  <c:v>7.0789999999999988</c:v>
                </c:pt>
                <c:pt idx="70">
                  <c:v>7.0010000000000003</c:v>
                </c:pt>
                <c:pt idx="71">
                  <c:v>6.9850000000000012</c:v>
                </c:pt>
                <c:pt idx="72">
                  <c:v>6.9740000000000011</c:v>
                </c:pt>
                <c:pt idx="73">
                  <c:v>6.9989999999999997</c:v>
                </c:pt>
                <c:pt idx="74">
                  <c:v>6.9859999999999998</c:v>
                </c:pt>
                <c:pt idx="75">
                  <c:v>6.8040000000000003</c:v>
                </c:pt>
                <c:pt idx="76">
                  <c:v>6.8529999999999998</c:v>
                </c:pt>
                <c:pt idx="77">
                  <c:v>6.806</c:v>
                </c:pt>
                <c:pt idx="78">
                  <c:v>6.7519999999999998</c:v>
                </c:pt>
                <c:pt idx="79">
                  <c:v>6.75</c:v>
                </c:pt>
                <c:pt idx="80">
                  <c:v>6.6970000000000001</c:v>
                </c:pt>
                <c:pt idx="81">
                  <c:v>6.778999999999999</c:v>
                </c:pt>
                <c:pt idx="82">
                  <c:v>7.0789999999999988</c:v>
                </c:pt>
                <c:pt idx="83">
                  <c:v>6.9320000000000004</c:v>
                </c:pt>
                <c:pt idx="84">
                  <c:v>6.956999999999999</c:v>
                </c:pt>
                <c:pt idx="85">
                  <c:v>6.9779999999999998</c:v>
                </c:pt>
                <c:pt idx="86">
                  <c:v>6.8979999999999988</c:v>
                </c:pt>
                <c:pt idx="87">
                  <c:v>6.8819999999999997</c:v>
                </c:pt>
                <c:pt idx="88">
                  <c:v>6.9770000000000012</c:v>
                </c:pt>
                <c:pt idx="89">
                  <c:v>6.8159999999999998</c:v>
                </c:pt>
                <c:pt idx="90">
                  <c:v>6.7990000000000013</c:v>
                </c:pt>
                <c:pt idx="91">
                  <c:v>6.8409999999999993</c:v>
                </c:pt>
                <c:pt idx="92">
                  <c:v>6.81</c:v>
                </c:pt>
                <c:pt idx="93">
                  <c:v>6.8280000000000003</c:v>
                </c:pt>
                <c:pt idx="94">
                  <c:v>6.9850000000000012</c:v>
                </c:pt>
                <c:pt idx="95">
                  <c:v>6.9210000000000012</c:v>
                </c:pt>
                <c:pt idx="96">
                  <c:v>6.85</c:v>
                </c:pt>
                <c:pt idx="97">
                  <c:v>6.83</c:v>
                </c:pt>
                <c:pt idx="98">
                  <c:v>6.8520000000000012</c:v>
                </c:pt>
                <c:pt idx="99">
                  <c:v>6.8070000000000004</c:v>
                </c:pt>
                <c:pt idx="100">
                  <c:v>6.7560000000000002</c:v>
                </c:pt>
                <c:pt idx="101">
                  <c:v>6.7759999999999989</c:v>
                </c:pt>
                <c:pt idx="102">
                  <c:v>6.7619999999999987</c:v>
                </c:pt>
                <c:pt idx="103">
                  <c:v>6.69</c:v>
                </c:pt>
                <c:pt idx="104">
                  <c:v>6.694</c:v>
                </c:pt>
                <c:pt idx="105">
                  <c:v>6.694</c:v>
                </c:pt>
                <c:pt idx="106">
                  <c:v>6.766</c:v>
                </c:pt>
                <c:pt idx="107">
                  <c:v>6.8849999999999998</c:v>
                </c:pt>
                <c:pt idx="108">
                  <c:v>6.7750000000000004</c:v>
                </c:pt>
                <c:pt idx="109">
                  <c:v>6.7560000000000002</c:v>
                </c:pt>
                <c:pt idx="110">
                  <c:v>6.766</c:v>
                </c:pt>
                <c:pt idx="111">
                  <c:v>6.7110000000000003</c:v>
                </c:pt>
                <c:pt idx="112">
                  <c:v>6.7649999999999988</c:v>
                </c:pt>
                <c:pt idx="113">
                  <c:v>6.9670000000000005</c:v>
                </c:pt>
                <c:pt idx="114">
                  <c:v>6.7699999999999987</c:v>
                </c:pt>
                <c:pt idx="115">
                  <c:v>6.7670000000000003</c:v>
                </c:pt>
                <c:pt idx="116">
                  <c:v>6.7539999999999996</c:v>
                </c:pt>
                <c:pt idx="117">
                  <c:v>6.770999999999999</c:v>
                </c:pt>
                <c:pt idx="118">
                  <c:v>6.7909999999999995</c:v>
                </c:pt>
                <c:pt idx="119">
                  <c:v>6.9169999999999998</c:v>
                </c:pt>
                <c:pt idx="120">
                  <c:v>6.9269999999999996</c:v>
                </c:pt>
                <c:pt idx="121">
                  <c:v>6.8689999999999998</c:v>
                </c:pt>
                <c:pt idx="122">
                  <c:v>6.8420000000000005</c:v>
                </c:pt>
                <c:pt idx="123">
                  <c:v>6.8730000000000002</c:v>
                </c:pt>
                <c:pt idx="124">
                  <c:v>6.8730000000000002</c:v>
                </c:pt>
                <c:pt idx="125">
                  <c:v>6.8379999999999992</c:v>
                </c:pt>
                <c:pt idx="126">
                  <c:v>6.7829999999999995</c:v>
                </c:pt>
                <c:pt idx="127">
                  <c:v>6.766</c:v>
                </c:pt>
                <c:pt idx="128">
                  <c:v>6.74</c:v>
                </c:pt>
                <c:pt idx="129">
                  <c:v>6.7569999999999997</c:v>
                </c:pt>
                <c:pt idx="130">
                  <c:v>6.7439999999999998</c:v>
                </c:pt>
                <c:pt idx="131">
                  <c:v>6.82</c:v>
                </c:pt>
                <c:pt idx="132">
                  <c:v>6.9370000000000003</c:v>
                </c:pt>
                <c:pt idx="133">
                  <c:v>6.6360000000000001</c:v>
                </c:pt>
                <c:pt idx="134">
                  <c:v>6.6399999999999988</c:v>
                </c:pt>
                <c:pt idx="135">
                  <c:v>6.673</c:v>
                </c:pt>
                <c:pt idx="136">
                  <c:v>6.6629999999999994</c:v>
                </c:pt>
                <c:pt idx="137">
                  <c:v>6.6479999999999988</c:v>
                </c:pt>
                <c:pt idx="138">
                  <c:v>6.7810000000000006</c:v>
                </c:pt>
                <c:pt idx="139">
                  <c:v>6.5750000000000002</c:v>
                </c:pt>
                <c:pt idx="140">
                  <c:v>6.6519999999999992</c:v>
                </c:pt>
                <c:pt idx="141">
                  <c:v>6.6659999999999995</c:v>
                </c:pt>
                <c:pt idx="142">
                  <c:v>6.6579999999999995</c:v>
                </c:pt>
                <c:pt idx="143">
                  <c:v>6.6639999999999997</c:v>
                </c:pt>
                <c:pt idx="144">
                  <c:v>6.9</c:v>
                </c:pt>
                <c:pt idx="145">
                  <c:v>6.9109999999999996</c:v>
                </c:pt>
                <c:pt idx="146">
                  <c:v>6.8819999999999997</c:v>
                </c:pt>
                <c:pt idx="147">
                  <c:v>6.903999999999999</c:v>
                </c:pt>
                <c:pt idx="148">
                  <c:v>6.9219999999999997</c:v>
                </c:pt>
                <c:pt idx="149">
                  <c:v>6.8899999999999988</c:v>
                </c:pt>
                <c:pt idx="150">
                  <c:v>6.883</c:v>
                </c:pt>
                <c:pt idx="151">
                  <c:v>6.8730000000000002</c:v>
                </c:pt>
                <c:pt idx="152">
                  <c:v>6.8379999999999992</c:v>
                </c:pt>
                <c:pt idx="153">
                  <c:v>6.8439999999999994</c:v>
                </c:pt>
                <c:pt idx="154">
                  <c:v>6.8520000000000012</c:v>
                </c:pt>
                <c:pt idx="155">
                  <c:v>6.7969999999999997</c:v>
                </c:pt>
                <c:pt idx="156">
                  <c:v>6.8349999999999991</c:v>
                </c:pt>
                <c:pt idx="157">
                  <c:v>6.6509999999999989</c:v>
                </c:pt>
                <c:pt idx="158">
                  <c:v>6.6059999999999999</c:v>
                </c:pt>
                <c:pt idx="159">
                  <c:v>6.6440000000000001</c:v>
                </c:pt>
                <c:pt idx="160">
                  <c:v>6.6470000000000002</c:v>
                </c:pt>
                <c:pt idx="161">
                  <c:v>6.6390000000000002</c:v>
                </c:pt>
                <c:pt idx="162">
                  <c:v>6.6369999999999987</c:v>
                </c:pt>
                <c:pt idx="163">
                  <c:v>6.74</c:v>
                </c:pt>
                <c:pt idx="164">
                  <c:v>6.7480000000000002</c:v>
                </c:pt>
                <c:pt idx="165">
                  <c:v>6.7370000000000001</c:v>
                </c:pt>
                <c:pt idx="166">
                  <c:v>6.7530000000000001</c:v>
                </c:pt>
                <c:pt idx="167">
                  <c:v>6.74</c:v>
                </c:pt>
                <c:pt idx="168">
                  <c:v>6.721000000000001</c:v>
                </c:pt>
                <c:pt idx="169">
                  <c:v>6.75</c:v>
                </c:pt>
                <c:pt idx="170">
                  <c:v>6.7170000000000005</c:v>
                </c:pt>
                <c:pt idx="171">
                  <c:v>6.7240000000000011</c:v>
                </c:pt>
                <c:pt idx="172">
                  <c:v>6.6909999999999998</c:v>
                </c:pt>
                <c:pt idx="173">
                  <c:v>6.6950000000000003</c:v>
                </c:pt>
                <c:pt idx="174">
                  <c:v>6.6870000000000003</c:v>
                </c:pt>
                <c:pt idx="175">
                  <c:v>6.8230000000000004</c:v>
                </c:pt>
                <c:pt idx="176">
                  <c:v>6.8760000000000003</c:v>
                </c:pt>
                <c:pt idx="177">
                  <c:v>6.8379999999999992</c:v>
                </c:pt>
                <c:pt idx="178">
                  <c:v>6.8370000000000006</c:v>
                </c:pt>
                <c:pt idx="179">
                  <c:v>6.8510000000000009</c:v>
                </c:pt>
                <c:pt idx="180">
                  <c:v>6.8760000000000003</c:v>
                </c:pt>
                <c:pt idx="181">
                  <c:v>6.9450000000000003</c:v>
                </c:pt>
                <c:pt idx="182">
                  <c:v>7.1379999999999999</c:v>
                </c:pt>
                <c:pt idx="183">
                  <c:v>6.9249999999999998</c:v>
                </c:pt>
                <c:pt idx="184">
                  <c:v>6.93</c:v>
                </c:pt>
                <c:pt idx="185">
                  <c:v>6.9359999999999999</c:v>
                </c:pt>
                <c:pt idx="186">
                  <c:v>6.956999999999999</c:v>
                </c:pt>
                <c:pt idx="187">
                  <c:v>6.9480000000000004</c:v>
                </c:pt>
                <c:pt idx="188">
                  <c:v>6.9109999999999996</c:v>
                </c:pt>
                <c:pt idx="189">
                  <c:v>6.9019999999999992</c:v>
                </c:pt>
                <c:pt idx="190">
                  <c:v>6.944</c:v>
                </c:pt>
                <c:pt idx="191">
                  <c:v>6.9090000000000007</c:v>
                </c:pt>
                <c:pt idx="192">
                  <c:v>6.9109999999999996</c:v>
                </c:pt>
                <c:pt idx="193">
                  <c:v>6.9809999999999999</c:v>
                </c:pt>
                <c:pt idx="194">
                  <c:v>7.0239999999999991</c:v>
                </c:pt>
                <c:pt idx="195">
                  <c:v>6.9359999999999999</c:v>
                </c:pt>
                <c:pt idx="196">
                  <c:v>6.9069999999999991</c:v>
                </c:pt>
                <c:pt idx="197">
                  <c:v>6.8860000000000001</c:v>
                </c:pt>
                <c:pt idx="198">
                  <c:v>6.9099999999999993</c:v>
                </c:pt>
                <c:pt idx="199">
                  <c:v>6.9390000000000001</c:v>
                </c:pt>
                <c:pt idx="200">
                  <c:v>6.9169999999999998</c:v>
                </c:pt>
                <c:pt idx="201">
                  <c:v>6.6390000000000002</c:v>
                </c:pt>
                <c:pt idx="202">
                  <c:v>6.7080000000000002</c:v>
                </c:pt>
                <c:pt idx="203">
                  <c:v>6.7270000000000012</c:v>
                </c:pt>
                <c:pt idx="204">
                  <c:v>6.7409999999999997</c:v>
                </c:pt>
                <c:pt idx="205">
                  <c:v>6.7729999999999988</c:v>
                </c:pt>
                <c:pt idx="206">
                  <c:v>6.9680000000000009</c:v>
                </c:pt>
                <c:pt idx="207">
                  <c:v>7.2159999999999993</c:v>
                </c:pt>
                <c:pt idx="208">
                  <c:v>6.9700000000000006</c:v>
                </c:pt>
                <c:pt idx="209">
                  <c:v>7.0640000000000001</c:v>
                </c:pt>
                <c:pt idx="210">
                  <c:v>7.0010000000000003</c:v>
                </c:pt>
                <c:pt idx="211">
                  <c:v>6.9459999999999997</c:v>
                </c:pt>
                <c:pt idx="212">
                  <c:v>7.0170000000000003</c:v>
                </c:pt>
                <c:pt idx="213">
                  <c:v>6.8970000000000002</c:v>
                </c:pt>
                <c:pt idx="214">
                  <c:v>6.7460000000000004</c:v>
                </c:pt>
                <c:pt idx="215">
                  <c:v>6.7590000000000003</c:v>
                </c:pt>
                <c:pt idx="216">
                  <c:v>6.7859999999999996</c:v>
                </c:pt>
                <c:pt idx="217">
                  <c:v>6.8289999999999988</c:v>
                </c:pt>
                <c:pt idx="218">
                  <c:v>6.827</c:v>
                </c:pt>
                <c:pt idx="219">
                  <c:v>6.9139999999999997</c:v>
                </c:pt>
                <c:pt idx="220">
                  <c:v>6.923</c:v>
                </c:pt>
                <c:pt idx="221">
                  <c:v>6.9060000000000006</c:v>
                </c:pt>
                <c:pt idx="222">
                  <c:v>6.88</c:v>
                </c:pt>
                <c:pt idx="223">
                  <c:v>6.9779999999999998</c:v>
                </c:pt>
                <c:pt idx="224">
                  <c:v>6.9580000000000002</c:v>
                </c:pt>
                <c:pt idx="225">
                  <c:v>6.9670000000000005</c:v>
                </c:pt>
                <c:pt idx="226">
                  <c:v>6.9450000000000003</c:v>
                </c:pt>
                <c:pt idx="227">
                  <c:v>6.956999999999999</c:v>
                </c:pt>
                <c:pt idx="228">
                  <c:v>6.9539999999999988</c:v>
                </c:pt>
                <c:pt idx="229">
                  <c:v>6.9550000000000001</c:v>
                </c:pt>
                <c:pt idx="230">
                  <c:v>6.931</c:v>
                </c:pt>
                <c:pt idx="231">
                  <c:v>7.0590000000000002</c:v>
                </c:pt>
                <c:pt idx="232">
                  <c:v>7.2150000000000007</c:v>
                </c:pt>
                <c:pt idx="233">
                  <c:v>7.0310000000000006</c:v>
                </c:pt>
                <c:pt idx="234">
                  <c:v>7.0389999999999997</c:v>
                </c:pt>
                <c:pt idx="235">
                  <c:v>7.0840000000000005</c:v>
                </c:pt>
                <c:pt idx="236">
                  <c:v>7.0529999999999999</c:v>
                </c:pt>
                <c:pt idx="237">
                  <c:v>7.05</c:v>
                </c:pt>
                <c:pt idx="238">
                  <c:v>7.0469999999999997</c:v>
                </c:pt>
                <c:pt idx="239">
                  <c:v>6.9489999999999998</c:v>
                </c:pt>
                <c:pt idx="240">
                  <c:v>6.9980000000000002</c:v>
                </c:pt>
                <c:pt idx="241">
                  <c:v>6.9689999999999994</c:v>
                </c:pt>
                <c:pt idx="242">
                  <c:v>6.9740000000000011</c:v>
                </c:pt>
                <c:pt idx="243">
                  <c:v>7.0170000000000003</c:v>
                </c:pt>
                <c:pt idx="244">
                  <c:v>7.0679999999999996</c:v>
                </c:pt>
                <c:pt idx="245">
                  <c:v>6.9980000000000002</c:v>
                </c:pt>
                <c:pt idx="246">
                  <c:v>6.9590000000000005</c:v>
                </c:pt>
                <c:pt idx="247">
                  <c:v>6.9159999999999995</c:v>
                </c:pt>
                <c:pt idx="248">
                  <c:v>6.9260000000000002</c:v>
                </c:pt>
                <c:pt idx="249">
                  <c:v>6.9450000000000003</c:v>
                </c:pt>
                <c:pt idx="250">
                  <c:v>6.827</c:v>
                </c:pt>
                <c:pt idx="251">
                  <c:v>6.7309999999999999</c:v>
                </c:pt>
                <c:pt idx="252">
                  <c:v>6.831999999999999</c:v>
                </c:pt>
                <c:pt idx="253">
                  <c:v>6.8630000000000013</c:v>
                </c:pt>
                <c:pt idx="254">
                  <c:v>6.8510000000000009</c:v>
                </c:pt>
                <c:pt idx="255">
                  <c:v>6.8140000000000001</c:v>
                </c:pt>
                <c:pt idx="256">
                  <c:v>6.9379999999999997</c:v>
                </c:pt>
                <c:pt idx="257">
                  <c:v>7.0149999999999988</c:v>
                </c:pt>
                <c:pt idx="258">
                  <c:v>6.9019999999999992</c:v>
                </c:pt>
                <c:pt idx="259">
                  <c:v>6.9550000000000001</c:v>
                </c:pt>
                <c:pt idx="260">
                  <c:v>6.9719999999999995</c:v>
                </c:pt>
                <c:pt idx="261">
                  <c:v>6.9539999999999988</c:v>
                </c:pt>
                <c:pt idx="262">
                  <c:v>6.9189999999999996</c:v>
                </c:pt>
                <c:pt idx="263">
                  <c:v>6.819</c:v>
                </c:pt>
                <c:pt idx="264">
                  <c:v>6.8029999999999999</c:v>
                </c:pt>
                <c:pt idx="265">
                  <c:v>6.8079999999999998</c:v>
                </c:pt>
                <c:pt idx="266">
                  <c:v>6.8630000000000013</c:v>
                </c:pt>
                <c:pt idx="267">
                  <c:v>6.8170000000000002</c:v>
                </c:pt>
                <c:pt idx="268">
                  <c:v>6.8490000000000011</c:v>
                </c:pt>
                <c:pt idx="269">
                  <c:v>6.7900000000000009</c:v>
                </c:pt>
                <c:pt idx="270">
                  <c:v>6.7799999999999994</c:v>
                </c:pt>
                <c:pt idx="271">
                  <c:v>6.7990000000000013</c:v>
                </c:pt>
                <c:pt idx="272">
                  <c:v>6.7649999999999988</c:v>
                </c:pt>
                <c:pt idx="273">
                  <c:v>6.7799999999999994</c:v>
                </c:pt>
                <c:pt idx="274">
                  <c:v>6.7530000000000001</c:v>
                </c:pt>
                <c:pt idx="275">
                  <c:v>6.9210000000000012</c:v>
                </c:pt>
                <c:pt idx="276">
                  <c:v>6.9650000000000007</c:v>
                </c:pt>
                <c:pt idx="277">
                  <c:v>6.8760000000000003</c:v>
                </c:pt>
                <c:pt idx="278">
                  <c:v>6.9489999999999998</c:v>
                </c:pt>
                <c:pt idx="279">
                  <c:v>6.9800000000000013</c:v>
                </c:pt>
                <c:pt idx="280">
                  <c:v>7.008</c:v>
                </c:pt>
                <c:pt idx="281">
                  <c:v>7.0720000000000001</c:v>
                </c:pt>
                <c:pt idx="282">
                  <c:v>6.984</c:v>
                </c:pt>
                <c:pt idx="283">
                  <c:v>7.0049999999999999</c:v>
                </c:pt>
                <c:pt idx="284">
                  <c:v>7.0349999999999993</c:v>
                </c:pt>
                <c:pt idx="285">
                  <c:v>7.0849999999999991</c:v>
                </c:pt>
                <c:pt idx="286">
                  <c:v>7.0870000000000006</c:v>
                </c:pt>
                <c:pt idx="287">
                  <c:v>7.0190000000000001</c:v>
                </c:pt>
                <c:pt idx="288">
                  <c:v>7.1</c:v>
                </c:pt>
                <c:pt idx="289">
                  <c:v>7.0220000000000002</c:v>
                </c:pt>
                <c:pt idx="290">
                  <c:v>7.0110000000000001</c:v>
                </c:pt>
                <c:pt idx="291">
                  <c:v>7.1079999999999997</c:v>
                </c:pt>
                <c:pt idx="292">
                  <c:v>7.0220000000000002</c:v>
                </c:pt>
                <c:pt idx="293">
                  <c:v>7.1020000000000012</c:v>
                </c:pt>
                <c:pt idx="294">
                  <c:v>7.06</c:v>
                </c:pt>
                <c:pt idx="295">
                  <c:v>6.984</c:v>
                </c:pt>
                <c:pt idx="296">
                  <c:v>7</c:v>
                </c:pt>
                <c:pt idx="297">
                  <c:v>7.0129999999999999</c:v>
                </c:pt>
                <c:pt idx="298">
                  <c:v>7.0879999999999992</c:v>
                </c:pt>
                <c:pt idx="299">
                  <c:v>7.081999999999999</c:v>
                </c:pt>
                <c:pt idx="300">
                  <c:v>6.9989999999999997</c:v>
                </c:pt>
                <c:pt idx="301">
                  <c:v>7.1120000000000001</c:v>
                </c:pt>
                <c:pt idx="302">
                  <c:v>7.0709999999999997</c:v>
                </c:pt>
                <c:pt idx="303">
                  <c:v>7.0299999999999994</c:v>
                </c:pt>
                <c:pt idx="304">
                  <c:v>6.9539999999999988</c:v>
                </c:pt>
                <c:pt idx="305">
                  <c:v>6.8920000000000003</c:v>
                </c:pt>
                <c:pt idx="306">
                  <c:v>7.0409999999999995</c:v>
                </c:pt>
                <c:pt idx="307">
                  <c:v>7.5049999999999999</c:v>
                </c:pt>
                <c:pt idx="308">
                  <c:v>7.1590000000000007</c:v>
                </c:pt>
                <c:pt idx="309">
                  <c:v>7.1760000000000002</c:v>
                </c:pt>
                <c:pt idx="310">
                  <c:v>7.1689999999999996</c:v>
                </c:pt>
                <c:pt idx="311">
                  <c:v>7.1399999999999988</c:v>
                </c:pt>
                <c:pt idx="312">
                  <c:v>7.1399999999999988</c:v>
                </c:pt>
                <c:pt idx="313">
                  <c:v>7.1609999999999996</c:v>
                </c:pt>
                <c:pt idx="314">
                  <c:v>7.0340000000000007</c:v>
                </c:pt>
                <c:pt idx="315">
                  <c:v>7.06</c:v>
                </c:pt>
                <c:pt idx="316">
                  <c:v>6.9939999999999998</c:v>
                </c:pt>
                <c:pt idx="317">
                  <c:v>7.043000000000001</c:v>
                </c:pt>
                <c:pt idx="318">
                  <c:v>7.133</c:v>
                </c:pt>
                <c:pt idx="319">
                  <c:v>7.2039999999999988</c:v>
                </c:pt>
                <c:pt idx="320">
                  <c:v>7.145999999999999</c:v>
                </c:pt>
                <c:pt idx="321">
                  <c:v>7.0449999999999999</c:v>
                </c:pt>
                <c:pt idx="322">
                  <c:v>7.0190000000000001</c:v>
                </c:pt>
                <c:pt idx="323">
                  <c:v>7.0110000000000001</c:v>
                </c:pt>
                <c:pt idx="324">
                  <c:v>6.9980000000000002</c:v>
                </c:pt>
                <c:pt idx="325">
                  <c:v>7.0170000000000003</c:v>
                </c:pt>
                <c:pt idx="326">
                  <c:v>7.0870000000000006</c:v>
                </c:pt>
                <c:pt idx="327">
                  <c:v>6.9670000000000005</c:v>
                </c:pt>
                <c:pt idx="328">
                  <c:v>6.9390000000000001</c:v>
                </c:pt>
                <c:pt idx="329">
                  <c:v>6.9820000000000011</c:v>
                </c:pt>
                <c:pt idx="330">
                  <c:v>6.9409999999999998</c:v>
                </c:pt>
                <c:pt idx="331">
                  <c:v>7.0789999999999988</c:v>
                </c:pt>
                <c:pt idx="332">
                  <c:v>7.0439999999999996</c:v>
                </c:pt>
                <c:pt idx="333">
                  <c:v>7.2279999999999998</c:v>
                </c:pt>
                <c:pt idx="334">
                  <c:v>7.1440000000000001</c:v>
                </c:pt>
                <c:pt idx="335">
                  <c:v>7.0990000000000011</c:v>
                </c:pt>
                <c:pt idx="336">
                  <c:v>7.1629999999999994</c:v>
                </c:pt>
                <c:pt idx="337">
                  <c:v>6.6130000000000013</c:v>
                </c:pt>
                <c:pt idx="338">
                  <c:v>6.6549999999999994</c:v>
                </c:pt>
                <c:pt idx="339">
                  <c:v>6.7180000000000009</c:v>
                </c:pt>
                <c:pt idx="340">
                  <c:v>6.653999999999999</c:v>
                </c:pt>
                <c:pt idx="341">
                  <c:v>6.734</c:v>
                </c:pt>
                <c:pt idx="342">
                  <c:v>6.734</c:v>
                </c:pt>
                <c:pt idx="343">
                  <c:v>6.9889999999999999</c:v>
                </c:pt>
                <c:pt idx="344">
                  <c:v>6.9370000000000003</c:v>
                </c:pt>
                <c:pt idx="345">
                  <c:v>6.9249999999999998</c:v>
                </c:pt>
                <c:pt idx="346">
                  <c:v>6.8739999999999997</c:v>
                </c:pt>
                <c:pt idx="347">
                  <c:v>6.931</c:v>
                </c:pt>
                <c:pt idx="348">
                  <c:v>7.0259999999999989</c:v>
                </c:pt>
                <c:pt idx="349">
                  <c:v>7</c:v>
                </c:pt>
                <c:pt idx="350">
                  <c:v>7.0830000000000002</c:v>
                </c:pt>
                <c:pt idx="351">
                  <c:v>7.0570000000000004</c:v>
                </c:pt>
                <c:pt idx="352">
                  <c:v>7.1029999999999998</c:v>
                </c:pt>
                <c:pt idx="353">
                  <c:v>7.1059999999999999</c:v>
                </c:pt>
                <c:pt idx="354">
                  <c:v>7.0990000000000011</c:v>
                </c:pt>
                <c:pt idx="355">
                  <c:v>7.0519999999999996</c:v>
                </c:pt>
                <c:pt idx="356">
                  <c:v>7.242</c:v>
                </c:pt>
                <c:pt idx="357">
                  <c:v>7.278999999999999</c:v>
                </c:pt>
                <c:pt idx="358">
                  <c:v>7.4129999999999994</c:v>
                </c:pt>
                <c:pt idx="359">
                  <c:v>7.3970000000000002</c:v>
                </c:pt>
                <c:pt idx="360">
                  <c:v>7.3689999999999998</c:v>
                </c:pt>
                <c:pt idx="361">
                  <c:v>6.956999999999999</c:v>
                </c:pt>
                <c:pt idx="362">
                  <c:v>7.0349999999999993</c:v>
                </c:pt>
                <c:pt idx="363">
                  <c:v>7.1449999999999987</c:v>
                </c:pt>
                <c:pt idx="364">
                  <c:v>6.984</c:v>
                </c:pt>
                <c:pt idx="365">
                  <c:v>6.9009999999999989</c:v>
                </c:pt>
                <c:pt idx="366">
                  <c:v>7.7469999999999999</c:v>
                </c:pt>
                <c:pt idx="367">
                  <c:v>7.3120000000000003</c:v>
                </c:pt>
                <c:pt idx="368">
                  <c:v>7.1650000000000009</c:v>
                </c:pt>
                <c:pt idx="369">
                  <c:v>7.1470000000000002</c:v>
                </c:pt>
                <c:pt idx="370">
                  <c:v>7.1859999999999999</c:v>
                </c:pt>
                <c:pt idx="371">
                  <c:v>7.0379999999999994</c:v>
                </c:pt>
                <c:pt idx="372">
                  <c:v>7.020999999999999</c:v>
                </c:pt>
                <c:pt idx="373">
                  <c:v>7.1440000000000001</c:v>
                </c:pt>
                <c:pt idx="374">
                  <c:v>7.0019999999999998</c:v>
                </c:pt>
                <c:pt idx="375">
                  <c:v>6.9950000000000001</c:v>
                </c:pt>
                <c:pt idx="376">
                  <c:v>6.944</c:v>
                </c:pt>
                <c:pt idx="377">
                  <c:v>6.9249999999999998</c:v>
                </c:pt>
                <c:pt idx="378">
                  <c:v>7.1420000000000003</c:v>
                </c:pt>
                <c:pt idx="379">
                  <c:v>7.3430000000000009</c:v>
                </c:pt>
                <c:pt idx="380">
                  <c:v>7.3630000000000013</c:v>
                </c:pt>
                <c:pt idx="381">
                  <c:v>7.3639999999999999</c:v>
                </c:pt>
                <c:pt idx="382">
                  <c:v>7.2460000000000004</c:v>
                </c:pt>
                <c:pt idx="383">
                  <c:v>7.2849999999999993</c:v>
                </c:pt>
                <c:pt idx="384">
                  <c:v>7.2480000000000002</c:v>
                </c:pt>
                <c:pt idx="385">
                  <c:v>7.1349999999999998</c:v>
                </c:pt>
                <c:pt idx="386">
                  <c:v>6.8970000000000002</c:v>
                </c:pt>
                <c:pt idx="387">
                  <c:v>6.9060000000000006</c:v>
                </c:pt>
                <c:pt idx="388">
                  <c:v>6.8650000000000002</c:v>
                </c:pt>
                <c:pt idx="389">
                  <c:v>6.846000000000001</c:v>
                </c:pt>
                <c:pt idx="390">
                  <c:v>6.8810000000000002</c:v>
                </c:pt>
                <c:pt idx="391">
                  <c:v>6.9269999999999996</c:v>
                </c:pt>
                <c:pt idx="392">
                  <c:v>6.7189999999999994</c:v>
                </c:pt>
                <c:pt idx="393">
                  <c:v>7.0909999999999993</c:v>
                </c:pt>
                <c:pt idx="394">
                  <c:v>6.7870000000000008</c:v>
                </c:pt>
                <c:pt idx="395">
                  <c:v>6.7</c:v>
                </c:pt>
                <c:pt idx="396">
                  <c:v>6.7900000000000009</c:v>
                </c:pt>
                <c:pt idx="397">
                  <c:v>7.3840000000000003</c:v>
                </c:pt>
                <c:pt idx="398">
                  <c:v>7.67</c:v>
                </c:pt>
                <c:pt idx="399">
                  <c:v>7.0129999999999999</c:v>
                </c:pt>
                <c:pt idx="400">
                  <c:v>7.0789999999999988</c:v>
                </c:pt>
                <c:pt idx="401">
                  <c:v>7.0190000000000001</c:v>
                </c:pt>
                <c:pt idx="402">
                  <c:v>7.069</c:v>
                </c:pt>
                <c:pt idx="403">
                  <c:v>7.1079999999999997</c:v>
                </c:pt>
                <c:pt idx="404">
                  <c:v>7.4189999999999996</c:v>
                </c:pt>
                <c:pt idx="405">
                  <c:v>7.2909999999999995</c:v>
                </c:pt>
                <c:pt idx="406">
                  <c:v>7.145999999999999</c:v>
                </c:pt>
                <c:pt idx="407">
                  <c:v>7.2309999999999999</c:v>
                </c:pt>
                <c:pt idx="408">
                  <c:v>7.0990000000000011</c:v>
                </c:pt>
                <c:pt idx="409">
                  <c:v>7.06</c:v>
                </c:pt>
                <c:pt idx="410">
                  <c:v>7.4829999999999997</c:v>
                </c:pt>
                <c:pt idx="411">
                  <c:v>6.9939999999999998</c:v>
                </c:pt>
                <c:pt idx="412">
                  <c:v>7.0280000000000005</c:v>
                </c:pt>
                <c:pt idx="413">
                  <c:v>7.1769999999999996</c:v>
                </c:pt>
                <c:pt idx="414">
                  <c:v>7.1399999999999988</c:v>
                </c:pt>
                <c:pt idx="415">
                  <c:v>6.9930000000000003</c:v>
                </c:pt>
                <c:pt idx="416">
                  <c:v>7.2590000000000003</c:v>
                </c:pt>
                <c:pt idx="417">
                  <c:v>7.0510000000000002</c:v>
                </c:pt>
                <c:pt idx="418">
                  <c:v>7.0129999999999999</c:v>
                </c:pt>
                <c:pt idx="419">
                  <c:v>6.9960000000000004</c:v>
                </c:pt>
                <c:pt idx="420">
                  <c:v>7.0510000000000002</c:v>
                </c:pt>
                <c:pt idx="421">
                  <c:v>7.0319999999999991</c:v>
                </c:pt>
                <c:pt idx="422">
                  <c:v>6.94</c:v>
                </c:pt>
                <c:pt idx="423">
                  <c:v>6.8869999999999987</c:v>
                </c:pt>
                <c:pt idx="424">
                  <c:v>6.9640000000000004</c:v>
                </c:pt>
                <c:pt idx="425">
                  <c:v>6.9560000000000004</c:v>
                </c:pt>
                <c:pt idx="426">
                  <c:v>6.9169999999999998</c:v>
                </c:pt>
                <c:pt idx="427">
                  <c:v>6.9530000000000003</c:v>
                </c:pt>
                <c:pt idx="428">
                  <c:v>7.0359999999999996</c:v>
                </c:pt>
                <c:pt idx="429">
                  <c:v>6.8390000000000004</c:v>
                </c:pt>
                <c:pt idx="430">
                  <c:v>6.83</c:v>
                </c:pt>
                <c:pt idx="431">
                  <c:v>6.8879999999999999</c:v>
                </c:pt>
                <c:pt idx="432">
                  <c:v>6.8920000000000003</c:v>
                </c:pt>
                <c:pt idx="433">
                  <c:v>6.94</c:v>
                </c:pt>
                <c:pt idx="434">
                  <c:v>6.9379999999999997</c:v>
                </c:pt>
                <c:pt idx="435">
                  <c:v>6.6340000000000003</c:v>
                </c:pt>
                <c:pt idx="436">
                  <c:v>6.633</c:v>
                </c:pt>
                <c:pt idx="437">
                  <c:v>6.6470000000000002</c:v>
                </c:pt>
                <c:pt idx="438">
                  <c:v>6.68</c:v>
                </c:pt>
                <c:pt idx="439">
                  <c:v>6.6950000000000003</c:v>
                </c:pt>
                <c:pt idx="440">
                  <c:v>6.69</c:v>
                </c:pt>
                <c:pt idx="441">
                  <c:v>6.7939999999999996</c:v>
                </c:pt>
                <c:pt idx="442">
                  <c:v>6.95</c:v>
                </c:pt>
                <c:pt idx="443">
                  <c:v>6.9459999999999997</c:v>
                </c:pt>
                <c:pt idx="444">
                  <c:v>6.9249999999999998</c:v>
                </c:pt>
                <c:pt idx="445">
                  <c:v>6.9279999999999999</c:v>
                </c:pt>
                <c:pt idx="446">
                  <c:v>6.971000000000001</c:v>
                </c:pt>
                <c:pt idx="447">
                  <c:v>7.0389999999999997</c:v>
                </c:pt>
                <c:pt idx="448">
                  <c:v>7.0259999999999989</c:v>
                </c:pt>
                <c:pt idx="449">
                  <c:v>6.9859999999999998</c:v>
                </c:pt>
                <c:pt idx="450">
                  <c:v>7.0010000000000003</c:v>
                </c:pt>
                <c:pt idx="451">
                  <c:v>7.0060000000000002</c:v>
                </c:pt>
                <c:pt idx="452">
                  <c:v>6.956999999999999</c:v>
                </c:pt>
                <c:pt idx="453">
                  <c:v>7.0439999999999996</c:v>
                </c:pt>
                <c:pt idx="454">
                  <c:v>7.0529999999999999</c:v>
                </c:pt>
                <c:pt idx="455">
                  <c:v>6.9320000000000004</c:v>
                </c:pt>
                <c:pt idx="456">
                  <c:v>6.9450000000000003</c:v>
                </c:pt>
                <c:pt idx="457">
                  <c:v>6.9880000000000013</c:v>
                </c:pt>
                <c:pt idx="458">
                  <c:v>6.9320000000000004</c:v>
                </c:pt>
                <c:pt idx="459">
                  <c:v>6.9450000000000003</c:v>
                </c:pt>
                <c:pt idx="460">
                  <c:v>6.9580000000000002</c:v>
                </c:pt>
                <c:pt idx="461">
                  <c:v>6.8330000000000002</c:v>
                </c:pt>
                <c:pt idx="462">
                  <c:v>6.8529999999999998</c:v>
                </c:pt>
                <c:pt idx="463">
                  <c:v>6.8739999999999997</c:v>
                </c:pt>
                <c:pt idx="464">
                  <c:v>6.9090000000000007</c:v>
                </c:pt>
                <c:pt idx="465">
                  <c:v>6.8989999999999991</c:v>
                </c:pt>
                <c:pt idx="466">
                  <c:v>7.1440000000000001</c:v>
                </c:pt>
                <c:pt idx="467">
                  <c:v>7.0750000000000002</c:v>
                </c:pt>
                <c:pt idx="468">
                  <c:v>7.0400000000000009</c:v>
                </c:pt>
                <c:pt idx="469">
                  <c:v>7.0449999999999999</c:v>
                </c:pt>
                <c:pt idx="470">
                  <c:v>7.06</c:v>
                </c:pt>
                <c:pt idx="471">
                  <c:v>7.0519999999999996</c:v>
                </c:pt>
                <c:pt idx="472">
                  <c:v>7.1840000000000002</c:v>
                </c:pt>
                <c:pt idx="473">
                  <c:v>7.0259999999999989</c:v>
                </c:pt>
                <c:pt idx="474">
                  <c:v>7.0310000000000006</c:v>
                </c:pt>
                <c:pt idx="475">
                  <c:v>7.0359999999999996</c:v>
                </c:pt>
                <c:pt idx="476">
                  <c:v>7.0220000000000002</c:v>
                </c:pt>
                <c:pt idx="477">
                  <c:v>7.01</c:v>
                </c:pt>
                <c:pt idx="478">
                  <c:v>7.1420000000000003</c:v>
                </c:pt>
                <c:pt idx="479">
                  <c:v>7.1989999999999998</c:v>
                </c:pt>
                <c:pt idx="480">
                  <c:v>6.8280000000000003</c:v>
                </c:pt>
                <c:pt idx="481">
                  <c:v>6.8409999999999993</c:v>
                </c:pt>
                <c:pt idx="482">
                  <c:v>6.87</c:v>
                </c:pt>
                <c:pt idx="483">
                  <c:v>6.8920000000000003</c:v>
                </c:pt>
                <c:pt idx="484">
                  <c:v>6.9030000000000005</c:v>
                </c:pt>
                <c:pt idx="485">
                  <c:v>7.0920000000000005</c:v>
                </c:pt>
                <c:pt idx="486">
                  <c:v>6.8559999999999999</c:v>
                </c:pt>
                <c:pt idx="487">
                  <c:v>6.891</c:v>
                </c:pt>
                <c:pt idx="488">
                  <c:v>6.9009999999999989</c:v>
                </c:pt>
                <c:pt idx="489">
                  <c:v>6.9219999999999997</c:v>
                </c:pt>
                <c:pt idx="490">
                  <c:v>6.9459999999999997</c:v>
                </c:pt>
                <c:pt idx="491">
                  <c:v>7.0259999999999989</c:v>
                </c:pt>
                <c:pt idx="492">
                  <c:v>7.0229999999999988</c:v>
                </c:pt>
                <c:pt idx="493">
                  <c:v>6.9779999999999998</c:v>
                </c:pt>
                <c:pt idx="494">
                  <c:v>6.992</c:v>
                </c:pt>
                <c:pt idx="495">
                  <c:v>6.9909999999999997</c:v>
                </c:pt>
                <c:pt idx="496">
                  <c:v>6.9880000000000013</c:v>
                </c:pt>
                <c:pt idx="497">
                  <c:v>6.6950000000000003</c:v>
                </c:pt>
                <c:pt idx="498">
                  <c:v>6.7489999999999997</c:v>
                </c:pt>
                <c:pt idx="499">
                  <c:v>6.65</c:v>
                </c:pt>
                <c:pt idx="500">
                  <c:v>6.68</c:v>
                </c:pt>
                <c:pt idx="501">
                  <c:v>6.7530000000000001</c:v>
                </c:pt>
                <c:pt idx="502">
                  <c:v>6.8409999999999993</c:v>
                </c:pt>
                <c:pt idx="503">
                  <c:v>7.145999999999999</c:v>
                </c:pt>
                <c:pt idx="504">
                  <c:v>7.1620000000000008</c:v>
                </c:pt>
                <c:pt idx="505">
                  <c:v>7.07</c:v>
                </c:pt>
                <c:pt idx="506">
                  <c:v>7.1239999999999997</c:v>
                </c:pt>
                <c:pt idx="507">
                  <c:v>7.1710000000000012</c:v>
                </c:pt>
                <c:pt idx="508">
                  <c:v>7.266</c:v>
                </c:pt>
                <c:pt idx="509">
                  <c:v>7.0069999999999997</c:v>
                </c:pt>
                <c:pt idx="510">
                  <c:v>6.87</c:v>
                </c:pt>
                <c:pt idx="511">
                  <c:v>6.8390000000000004</c:v>
                </c:pt>
                <c:pt idx="512">
                  <c:v>6.9090000000000007</c:v>
                </c:pt>
                <c:pt idx="513">
                  <c:v>6.8819999999999997</c:v>
                </c:pt>
                <c:pt idx="514">
                  <c:v>6.9670000000000005</c:v>
                </c:pt>
                <c:pt idx="515">
                  <c:v>6.923</c:v>
                </c:pt>
                <c:pt idx="516">
                  <c:v>6.729000000000001</c:v>
                </c:pt>
                <c:pt idx="517">
                  <c:v>6.806</c:v>
                </c:pt>
                <c:pt idx="518">
                  <c:v>6.7939999999999996</c:v>
                </c:pt>
                <c:pt idx="519">
                  <c:v>6.8010000000000002</c:v>
                </c:pt>
                <c:pt idx="520">
                  <c:v>6.8370000000000006</c:v>
                </c:pt>
                <c:pt idx="521">
                  <c:v>7.1740000000000013</c:v>
                </c:pt>
                <c:pt idx="522">
                  <c:v>7.1109999999999998</c:v>
                </c:pt>
                <c:pt idx="523">
                  <c:v>7.0529999999999999</c:v>
                </c:pt>
                <c:pt idx="524">
                  <c:v>7.081999999999999</c:v>
                </c:pt>
                <c:pt idx="525">
                  <c:v>7.0319999999999991</c:v>
                </c:pt>
                <c:pt idx="526">
                  <c:v>7.0370000000000008</c:v>
                </c:pt>
                <c:pt idx="527">
                  <c:v>7.2</c:v>
                </c:pt>
                <c:pt idx="528">
                  <c:v>7.6349999999999998</c:v>
                </c:pt>
                <c:pt idx="529">
                  <c:v>7.4950000000000001</c:v>
                </c:pt>
                <c:pt idx="530">
                  <c:v>7.4960000000000004</c:v>
                </c:pt>
                <c:pt idx="531">
                  <c:v>7.4889999999999999</c:v>
                </c:pt>
                <c:pt idx="532">
                  <c:v>7.5490000000000013</c:v>
                </c:pt>
                <c:pt idx="533">
                  <c:v>7.5010000000000003</c:v>
                </c:pt>
                <c:pt idx="534">
                  <c:v>7.35</c:v>
                </c:pt>
                <c:pt idx="535">
                  <c:v>7.1740000000000013</c:v>
                </c:pt>
                <c:pt idx="536">
                  <c:v>7.0830000000000002</c:v>
                </c:pt>
                <c:pt idx="537">
                  <c:v>7.1059999999999999</c:v>
                </c:pt>
                <c:pt idx="538">
                  <c:v>7.0739999999999998</c:v>
                </c:pt>
                <c:pt idx="539">
                  <c:v>7.0990000000000011</c:v>
                </c:pt>
                <c:pt idx="540">
                  <c:v>6.9550000000000001</c:v>
                </c:pt>
                <c:pt idx="541">
                  <c:v>6.9379999999999997</c:v>
                </c:pt>
                <c:pt idx="542">
                  <c:v>7.0220000000000002</c:v>
                </c:pt>
                <c:pt idx="543">
                  <c:v>6.9779999999999998</c:v>
                </c:pt>
                <c:pt idx="544">
                  <c:v>6.9590000000000005</c:v>
                </c:pt>
                <c:pt idx="545">
                  <c:v>6.9809999999999999</c:v>
                </c:pt>
                <c:pt idx="546">
                  <c:v>7.359</c:v>
                </c:pt>
                <c:pt idx="547">
                  <c:v>7.1210000000000004</c:v>
                </c:pt>
                <c:pt idx="548">
                  <c:v>7.1530000000000005</c:v>
                </c:pt>
                <c:pt idx="549">
                  <c:v>7.2350000000000012</c:v>
                </c:pt>
                <c:pt idx="550">
                  <c:v>7.1890000000000001</c:v>
                </c:pt>
                <c:pt idx="551">
                  <c:v>7.17</c:v>
                </c:pt>
                <c:pt idx="552">
                  <c:v>7.2409999999999997</c:v>
                </c:pt>
                <c:pt idx="553">
                  <c:v>7.5640000000000001</c:v>
                </c:pt>
                <c:pt idx="554">
                  <c:v>7.3869999999999987</c:v>
                </c:pt>
                <c:pt idx="555">
                  <c:v>7.4279999999999999</c:v>
                </c:pt>
                <c:pt idx="556">
                  <c:v>7.4249999999999998</c:v>
                </c:pt>
                <c:pt idx="557">
                  <c:v>7.4290000000000003</c:v>
                </c:pt>
                <c:pt idx="558">
                  <c:v>7.4359999999999999</c:v>
                </c:pt>
                <c:pt idx="559">
                  <c:v>7.4719999999999995</c:v>
                </c:pt>
                <c:pt idx="560">
                  <c:v>7.1970000000000001</c:v>
                </c:pt>
                <c:pt idx="561">
                  <c:v>7.1449999999999987</c:v>
                </c:pt>
                <c:pt idx="562">
                  <c:v>7.1669999999999998</c:v>
                </c:pt>
                <c:pt idx="563">
                  <c:v>7.1740000000000013</c:v>
                </c:pt>
                <c:pt idx="564">
                  <c:v>7.1239999999999997</c:v>
                </c:pt>
                <c:pt idx="565">
                  <c:v>7.109</c:v>
                </c:pt>
                <c:pt idx="566">
                  <c:v>7.117</c:v>
                </c:pt>
                <c:pt idx="567">
                  <c:v>7.1349999999999998</c:v>
                </c:pt>
                <c:pt idx="568">
                  <c:v>7.145999999999999</c:v>
                </c:pt>
                <c:pt idx="569">
                  <c:v>7.1609999999999996</c:v>
                </c:pt>
                <c:pt idx="570">
                  <c:v>7.17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DBE-4C80-8E38-B3C44FA78E3E}"/>
            </c:ext>
          </c:extLst>
        </c:ser>
        <c:ser>
          <c:idx val="6"/>
          <c:order val="6"/>
          <c:tx>
            <c:strRef>
              <c:f>'C031JI_1'!$L$4:$L$5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'C031JI_1'!$L$6:$L$578</c:f>
              <c:numCache>
                <c:formatCode>0.00_ </c:formatCode>
                <c:ptCount val="571"/>
                <c:pt idx="0">
                  <c:v>6.6440000000000001</c:v>
                </c:pt>
                <c:pt idx="1">
                  <c:v>6.7</c:v>
                </c:pt>
                <c:pt idx="2">
                  <c:v>6.6399999999999988</c:v>
                </c:pt>
                <c:pt idx="3">
                  <c:v>6.625</c:v>
                </c:pt>
                <c:pt idx="4">
                  <c:v>6.6440000000000001</c:v>
                </c:pt>
                <c:pt idx="5">
                  <c:v>6.6909999999999998</c:v>
                </c:pt>
                <c:pt idx="6">
                  <c:v>6.7140000000000004</c:v>
                </c:pt>
                <c:pt idx="7">
                  <c:v>6.68</c:v>
                </c:pt>
                <c:pt idx="8">
                  <c:v>6.6669999999999998</c:v>
                </c:pt>
                <c:pt idx="9">
                  <c:v>6.6569999999999991</c:v>
                </c:pt>
                <c:pt idx="10">
                  <c:v>6.6760000000000002</c:v>
                </c:pt>
                <c:pt idx="11">
                  <c:v>6.6929999999999996</c:v>
                </c:pt>
                <c:pt idx="12">
                  <c:v>6.7189999999999994</c:v>
                </c:pt>
                <c:pt idx="13">
                  <c:v>6.6740000000000013</c:v>
                </c:pt>
                <c:pt idx="14">
                  <c:v>6.6449999999999987</c:v>
                </c:pt>
                <c:pt idx="15">
                  <c:v>6.6340000000000003</c:v>
                </c:pt>
                <c:pt idx="16">
                  <c:v>6.641</c:v>
                </c:pt>
                <c:pt idx="17">
                  <c:v>6.673</c:v>
                </c:pt>
                <c:pt idx="18">
                  <c:v>6.6970000000000001</c:v>
                </c:pt>
                <c:pt idx="19">
                  <c:v>6.681</c:v>
                </c:pt>
                <c:pt idx="20">
                  <c:v>6.7060000000000004</c:v>
                </c:pt>
                <c:pt idx="21">
                  <c:v>6.6599999999999993</c:v>
                </c:pt>
                <c:pt idx="22">
                  <c:v>6.7120000000000006</c:v>
                </c:pt>
                <c:pt idx="23">
                  <c:v>6.7140000000000004</c:v>
                </c:pt>
                <c:pt idx="24">
                  <c:v>6.7519999999999998</c:v>
                </c:pt>
                <c:pt idx="25">
                  <c:v>6.7</c:v>
                </c:pt>
                <c:pt idx="26">
                  <c:v>6.6420000000000003</c:v>
                </c:pt>
                <c:pt idx="27">
                  <c:v>6.7159999999999993</c:v>
                </c:pt>
                <c:pt idx="28">
                  <c:v>6.6719999999999997</c:v>
                </c:pt>
                <c:pt idx="29">
                  <c:v>6.645999999999999</c:v>
                </c:pt>
                <c:pt idx="30">
                  <c:v>6.7030000000000003</c:v>
                </c:pt>
                <c:pt idx="31">
                  <c:v>6.7430000000000003</c:v>
                </c:pt>
                <c:pt idx="32">
                  <c:v>6.8010000000000002</c:v>
                </c:pt>
                <c:pt idx="33">
                  <c:v>6.8140000000000001</c:v>
                </c:pt>
                <c:pt idx="34">
                  <c:v>6.770999999999999</c:v>
                </c:pt>
                <c:pt idx="35">
                  <c:v>6.7900000000000009</c:v>
                </c:pt>
                <c:pt idx="36">
                  <c:v>6.8079999999999998</c:v>
                </c:pt>
                <c:pt idx="37">
                  <c:v>6.8170000000000002</c:v>
                </c:pt>
                <c:pt idx="38">
                  <c:v>6.7889999999999997</c:v>
                </c:pt>
                <c:pt idx="39">
                  <c:v>6.7840000000000007</c:v>
                </c:pt>
                <c:pt idx="40">
                  <c:v>6.8079999999999998</c:v>
                </c:pt>
                <c:pt idx="41">
                  <c:v>6.806</c:v>
                </c:pt>
                <c:pt idx="42">
                  <c:v>6.7590000000000003</c:v>
                </c:pt>
                <c:pt idx="43">
                  <c:v>6.7990000000000013</c:v>
                </c:pt>
                <c:pt idx="44">
                  <c:v>6.7309999999999999</c:v>
                </c:pt>
                <c:pt idx="45">
                  <c:v>6.7240000000000011</c:v>
                </c:pt>
                <c:pt idx="46">
                  <c:v>6.7469999999999999</c:v>
                </c:pt>
                <c:pt idx="47">
                  <c:v>6.7189999999999994</c:v>
                </c:pt>
                <c:pt idx="48">
                  <c:v>6.6829999999999998</c:v>
                </c:pt>
                <c:pt idx="49">
                  <c:v>6.721000000000001</c:v>
                </c:pt>
                <c:pt idx="50">
                  <c:v>7.0199999999999987</c:v>
                </c:pt>
                <c:pt idx="51">
                  <c:v>7.1189999999999998</c:v>
                </c:pt>
                <c:pt idx="52">
                  <c:v>7.0900000000000007</c:v>
                </c:pt>
                <c:pt idx="53">
                  <c:v>7.0840000000000005</c:v>
                </c:pt>
                <c:pt idx="54">
                  <c:v>7.0570000000000004</c:v>
                </c:pt>
                <c:pt idx="55">
                  <c:v>7.0310000000000006</c:v>
                </c:pt>
                <c:pt idx="56">
                  <c:v>7.1719999999999997</c:v>
                </c:pt>
                <c:pt idx="57">
                  <c:v>7.2480000000000002</c:v>
                </c:pt>
                <c:pt idx="58">
                  <c:v>7.117</c:v>
                </c:pt>
                <c:pt idx="59">
                  <c:v>7.0750000000000002</c:v>
                </c:pt>
                <c:pt idx="60">
                  <c:v>7.109</c:v>
                </c:pt>
                <c:pt idx="61">
                  <c:v>7.043000000000001</c:v>
                </c:pt>
                <c:pt idx="62">
                  <c:v>7.0529999999999999</c:v>
                </c:pt>
                <c:pt idx="63">
                  <c:v>7.2690000000000001</c:v>
                </c:pt>
                <c:pt idx="64">
                  <c:v>7.0529999999999999</c:v>
                </c:pt>
                <c:pt idx="65">
                  <c:v>7.1390000000000002</c:v>
                </c:pt>
                <c:pt idx="66">
                  <c:v>7.173</c:v>
                </c:pt>
                <c:pt idx="67">
                  <c:v>7.0359999999999996</c:v>
                </c:pt>
                <c:pt idx="68">
                  <c:v>7.0439999999999996</c:v>
                </c:pt>
                <c:pt idx="69">
                  <c:v>7.18</c:v>
                </c:pt>
                <c:pt idx="70">
                  <c:v>7.1509999999999989</c:v>
                </c:pt>
                <c:pt idx="71">
                  <c:v>7.1180000000000003</c:v>
                </c:pt>
                <c:pt idx="72">
                  <c:v>7.181</c:v>
                </c:pt>
                <c:pt idx="73">
                  <c:v>7.0739999999999998</c:v>
                </c:pt>
                <c:pt idx="74">
                  <c:v>7.1139999999999999</c:v>
                </c:pt>
                <c:pt idx="75">
                  <c:v>6.9939999999999998</c:v>
                </c:pt>
                <c:pt idx="76">
                  <c:v>7.0119999999999987</c:v>
                </c:pt>
                <c:pt idx="77">
                  <c:v>6.9480000000000004</c:v>
                </c:pt>
                <c:pt idx="78">
                  <c:v>6.9129999999999994</c:v>
                </c:pt>
                <c:pt idx="79">
                  <c:v>6.9069999999999991</c:v>
                </c:pt>
                <c:pt idx="80">
                  <c:v>6.8480000000000008</c:v>
                </c:pt>
                <c:pt idx="81">
                  <c:v>6.9240000000000013</c:v>
                </c:pt>
                <c:pt idx="82">
                  <c:v>7.0370000000000008</c:v>
                </c:pt>
                <c:pt idx="83">
                  <c:v>6.9340000000000002</c:v>
                </c:pt>
                <c:pt idx="84">
                  <c:v>6.944</c:v>
                </c:pt>
                <c:pt idx="85">
                  <c:v>6.9539999999999988</c:v>
                </c:pt>
                <c:pt idx="86">
                  <c:v>6.8730000000000002</c:v>
                </c:pt>
                <c:pt idx="87">
                  <c:v>6.8769999999999998</c:v>
                </c:pt>
                <c:pt idx="88">
                  <c:v>7.0709999999999997</c:v>
                </c:pt>
                <c:pt idx="89">
                  <c:v>6.9340000000000002</c:v>
                </c:pt>
                <c:pt idx="90">
                  <c:v>6.9099999999999993</c:v>
                </c:pt>
                <c:pt idx="91">
                  <c:v>6.931</c:v>
                </c:pt>
                <c:pt idx="92">
                  <c:v>6.9049999999999994</c:v>
                </c:pt>
                <c:pt idx="93">
                  <c:v>6.9420000000000002</c:v>
                </c:pt>
                <c:pt idx="94">
                  <c:v>7.1029999999999998</c:v>
                </c:pt>
                <c:pt idx="95">
                  <c:v>7.0400000000000009</c:v>
                </c:pt>
                <c:pt idx="96">
                  <c:v>6.984</c:v>
                </c:pt>
                <c:pt idx="97">
                  <c:v>6.9379999999999997</c:v>
                </c:pt>
                <c:pt idx="98">
                  <c:v>6.9670000000000005</c:v>
                </c:pt>
                <c:pt idx="99">
                  <c:v>6.9420000000000002</c:v>
                </c:pt>
                <c:pt idx="100">
                  <c:v>6.7670000000000003</c:v>
                </c:pt>
                <c:pt idx="101">
                  <c:v>6.8120000000000003</c:v>
                </c:pt>
                <c:pt idx="102">
                  <c:v>6.7810000000000006</c:v>
                </c:pt>
                <c:pt idx="103">
                  <c:v>6.75</c:v>
                </c:pt>
                <c:pt idx="104">
                  <c:v>6.7370000000000001</c:v>
                </c:pt>
                <c:pt idx="105">
                  <c:v>6.7380000000000013</c:v>
                </c:pt>
                <c:pt idx="106">
                  <c:v>6.7629999999999999</c:v>
                </c:pt>
                <c:pt idx="107">
                  <c:v>6.8090000000000002</c:v>
                </c:pt>
                <c:pt idx="108">
                  <c:v>6.7300000000000013</c:v>
                </c:pt>
                <c:pt idx="109">
                  <c:v>6.721000000000001</c:v>
                </c:pt>
                <c:pt idx="110">
                  <c:v>6.7159999999999993</c:v>
                </c:pt>
                <c:pt idx="111">
                  <c:v>6.7170000000000005</c:v>
                </c:pt>
                <c:pt idx="112">
                  <c:v>6.7150000000000007</c:v>
                </c:pt>
                <c:pt idx="113">
                  <c:v>7.0170000000000003</c:v>
                </c:pt>
                <c:pt idx="114">
                  <c:v>6.8600000000000012</c:v>
                </c:pt>
                <c:pt idx="115">
                  <c:v>6.8289999999999988</c:v>
                </c:pt>
                <c:pt idx="116">
                  <c:v>6.8280000000000003</c:v>
                </c:pt>
                <c:pt idx="117">
                  <c:v>6.87</c:v>
                </c:pt>
                <c:pt idx="118">
                  <c:v>6.8860000000000001</c:v>
                </c:pt>
                <c:pt idx="119">
                  <c:v>6.9640000000000004</c:v>
                </c:pt>
                <c:pt idx="120">
                  <c:v>6.9420000000000002</c:v>
                </c:pt>
                <c:pt idx="121">
                  <c:v>6.9120000000000008</c:v>
                </c:pt>
                <c:pt idx="122">
                  <c:v>6.883</c:v>
                </c:pt>
                <c:pt idx="123">
                  <c:v>6.9169999999999998</c:v>
                </c:pt>
                <c:pt idx="124">
                  <c:v>6.8970000000000002</c:v>
                </c:pt>
                <c:pt idx="125">
                  <c:v>6.9670000000000005</c:v>
                </c:pt>
                <c:pt idx="126">
                  <c:v>6.8860000000000001</c:v>
                </c:pt>
                <c:pt idx="127">
                  <c:v>6.8929999999999989</c:v>
                </c:pt>
                <c:pt idx="128">
                  <c:v>6.9139999999999997</c:v>
                </c:pt>
                <c:pt idx="129">
                  <c:v>6.9049999999999994</c:v>
                </c:pt>
                <c:pt idx="130">
                  <c:v>6.8940000000000001</c:v>
                </c:pt>
                <c:pt idx="131">
                  <c:v>6.9420000000000002</c:v>
                </c:pt>
                <c:pt idx="132">
                  <c:v>6.9450000000000003</c:v>
                </c:pt>
                <c:pt idx="133">
                  <c:v>6.7180000000000009</c:v>
                </c:pt>
                <c:pt idx="134">
                  <c:v>6.7039999999999988</c:v>
                </c:pt>
                <c:pt idx="135">
                  <c:v>6.7279999999999998</c:v>
                </c:pt>
                <c:pt idx="136">
                  <c:v>6.7300000000000013</c:v>
                </c:pt>
                <c:pt idx="137">
                  <c:v>6.74</c:v>
                </c:pt>
                <c:pt idx="138">
                  <c:v>6.9</c:v>
                </c:pt>
                <c:pt idx="139">
                  <c:v>6.7270000000000012</c:v>
                </c:pt>
                <c:pt idx="140">
                  <c:v>6.8019999999999996</c:v>
                </c:pt>
                <c:pt idx="141">
                  <c:v>6.7949999999999999</c:v>
                </c:pt>
                <c:pt idx="142">
                  <c:v>6.8170000000000002</c:v>
                </c:pt>
                <c:pt idx="143">
                  <c:v>6.8019999999999996</c:v>
                </c:pt>
                <c:pt idx="144">
                  <c:v>7.0190000000000001</c:v>
                </c:pt>
                <c:pt idx="145">
                  <c:v>7.069</c:v>
                </c:pt>
                <c:pt idx="146">
                  <c:v>7.0579999999999998</c:v>
                </c:pt>
                <c:pt idx="147">
                  <c:v>7.0609999999999999</c:v>
                </c:pt>
                <c:pt idx="148">
                  <c:v>7.0620000000000003</c:v>
                </c:pt>
                <c:pt idx="149">
                  <c:v>7.0510000000000002</c:v>
                </c:pt>
                <c:pt idx="150">
                  <c:v>6.923</c:v>
                </c:pt>
                <c:pt idx="151">
                  <c:v>6.9079999999999995</c:v>
                </c:pt>
                <c:pt idx="152">
                  <c:v>6.891</c:v>
                </c:pt>
                <c:pt idx="153">
                  <c:v>6.8769999999999998</c:v>
                </c:pt>
                <c:pt idx="154">
                  <c:v>6.8849999999999998</c:v>
                </c:pt>
                <c:pt idx="155">
                  <c:v>6.8360000000000003</c:v>
                </c:pt>
                <c:pt idx="156">
                  <c:v>6.8480000000000008</c:v>
                </c:pt>
                <c:pt idx="157">
                  <c:v>6.6470000000000002</c:v>
                </c:pt>
                <c:pt idx="158">
                  <c:v>6.5969999999999995</c:v>
                </c:pt>
                <c:pt idx="159">
                  <c:v>6.6390000000000002</c:v>
                </c:pt>
                <c:pt idx="160">
                  <c:v>6.6230000000000002</c:v>
                </c:pt>
                <c:pt idx="161">
                  <c:v>6.6509999999999989</c:v>
                </c:pt>
                <c:pt idx="162">
                  <c:v>6.625</c:v>
                </c:pt>
                <c:pt idx="163">
                  <c:v>6.8330000000000002</c:v>
                </c:pt>
                <c:pt idx="164">
                  <c:v>6.8480000000000008</c:v>
                </c:pt>
                <c:pt idx="165">
                  <c:v>6.83</c:v>
                </c:pt>
                <c:pt idx="166">
                  <c:v>6.8630000000000013</c:v>
                </c:pt>
                <c:pt idx="167">
                  <c:v>6.8480000000000008</c:v>
                </c:pt>
                <c:pt idx="168">
                  <c:v>6.846000000000001</c:v>
                </c:pt>
                <c:pt idx="169">
                  <c:v>6.7949999999999999</c:v>
                </c:pt>
                <c:pt idx="170">
                  <c:v>6.7720000000000002</c:v>
                </c:pt>
                <c:pt idx="171">
                  <c:v>6.7810000000000006</c:v>
                </c:pt>
                <c:pt idx="172">
                  <c:v>6.7519999999999998</c:v>
                </c:pt>
                <c:pt idx="173">
                  <c:v>6.7610000000000001</c:v>
                </c:pt>
                <c:pt idx="174">
                  <c:v>6.74</c:v>
                </c:pt>
                <c:pt idx="175">
                  <c:v>6.9859999999999998</c:v>
                </c:pt>
                <c:pt idx="176">
                  <c:v>6.9870000000000001</c:v>
                </c:pt>
                <c:pt idx="177">
                  <c:v>6.971000000000001</c:v>
                </c:pt>
                <c:pt idx="178">
                  <c:v>6.9909999999999997</c:v>
                </c:pt>
                <c:pt idx="179">
                  <c:v>7.0049999999999999</c:v>
                </c:pt>
                <c:pt idx="180">
                  <c:v>7.0110000000000001</c:v>
                </c:pt>
                <c:pt idx="181">
                  <c:v>7.0199999999999987</c:v>
                </c:pt>
                <c:pt idx="182">
                  <c:v>7.12</c:v>
                </c:pt>
                <c:pt idx="183">
                  <c:v>6.9359999999999999</c:v>
                </c:pt>
                <c:pt idx="184">
                  <c:v>6.952</c:v>
                </c:pt>
                <c:pt idx="185">
                  <c:v>6.9870000000000001</c:v>
                </c:pt>
                <c:pt idx="186">
                  <c:v>6.9820000000000011</c:v>
                </c:pt>
                <c:pt idx="187">
                  <c:v>6.9850000000000012</c:v>
                </c:pt>
                <c:pt idx="188">
                  <c:v>7.0129999999999999</c:v>
                </c:pt>
                <c:pt idx="189">
                  <c:v>7.0069999999999997</c:v>
                </c:pt>
                <c:pt idx="190">
                  <c:v>7.0349999999999993</c:v>
                </c:pt>
                <c:pt idx="191">
                  <c:v>7.0490000000000013</c:v>
                </c:pt>
                <c:pt idx="192">
                  <c:v>7.0110000000000001</c:v>
                </c:pt>
                <c:pt idx="193">
                  <c:v>7.0620000000000003</c:v>
                </c:pt>
                <c:pt idx="194">
                  <c:v>6.979000000000001</c:v>
                </c:pt>
                <c:pt idx="195">
                  <c:v>6.9530000000000003</c:v>
                </c:pt>
                <c:pt idx="196">
                  <c:v>6.9640000000000004</c:v>
                </c:pt>
                <c:pt idx="197">
                  <c:v>6.9420000000000002</c:v>
                </c:pt>
                <c:pt idx="198">
                  <c:v>6.9489999999999998</c:v>
                </c:pt>
                <c:pt idx="199">
                  <c:v>6.956999999999999</c:v>
                </c:pt>
                <c:pt idx="200">
                  <c:v>7.0259999999999989</c:v>
                </c:pt>
                <c:pt idx="201">
                  <c:v>6.7909999999999995</c:v>
                </c:pt>
                <c:pt idx="202">
                  <c:v>6.8400000000000007</c:v>
                </c:pt>
                <c:pt idx="203">
                  <c:v>6.8520000000000012</c:v>
                </c:pt>
                <c:pt idx="204">
                  <c:v>6.8409999999999993</c:v>
                </c:pt>
                <c:pt idx="205">
                  <c:v>6.9560000000000004</c:v>
                </c:pt>
                <c:pt idx="206">
                  <c:v>6.9880000000000013</c:v>
                </c:pt>
                <c:pt idx="207">
                  <c:v>7.1970000000000001</c:v>
                </c:pt>
                <c:pt idx="208">
                  <c:v>7.016</c:v>
                </c:pt>
                <c:pt idx="209">
                  <c:v>7.0370000000000008</c:v>
                </c:pt>
                <c:pt idx="210">
                  <c:v>7.0419999999999998</c:v>
                </c:pt>
                <c:pt idx="211">
                  <c:v>6.9850000000000012</c:v>
                </c:pt>
                <c:pt idx="212">
                  <c:v>6.9610000000000003</c:v>
                </c:pt>
                <c:pt idx="213">
                  <c:v>6.9599999999999991</c:v>
                </c:pt>
                <c:pt idx="214">
                  <c:v>6.8259999999999987</c:v>
                </c:pt>
                <c:pt idx="215">
                  <c:v>6.8040000000000003</c:v>
                </c:pt>
                <c:pt idx="216">
                  <c:v>6.8379999999999992</c:v>
                </c:pt>
                <c:pt idx="217">
                  <c:v>6.931</c:v>
                </c:pt>
                <c:pt idx="218">
                  <c:v>6.9279999999999999</c:v>
                </c:pt>
                <c:pt idx="219">
                  <c:v>6.9109999999999996</c:v>
                </c:pt>
                <c:pt idx="220">
                  <c:v>6.9359999999999999</c:v>
                </c:pt>
                <c:pt idx="221">
                  <c:v>6.944</c:v>
                </c:pt>
                <c:pt idx="222">
                  <c:v>6.9169999999999998</c:v>
                </c:pt>
                <c:pt idx="223">
                  <c:v>6.9909999999999997</c:v>
                </c:pt>
                <c:pt idx="224">
                  <c:v>6.9859999999999998</c:v>
                </c:pt>
                <c:pt idx="225">
                  <c:v>7.028999999999999</c:v>
                </c:pt>
                <c:pt idx="226">
                  <c:v>7.0060000000000002</c:v>
                </c:pt>
                <c:pt idx="227">
                  <c:v>7.0579999999999998</c:v>
                </c:pt>
                <c:pt idx="228">
                  <c:v>7.0469999999999997</c:v>
                </c:pt>
                <c:pt idx="229">
                  <c:v>7.0609999999999999</c:v>
                </c:pt>
                <c:pt idx="230">
                  <c:v>7.0529999999999999</c:v>
                </c:pt>
                <c:pt idx="231">
                  <c:v>7.0709999999999997</c:v>
                </c:pt>
                <c:pt idx="232">
                  <c:v>7.1310000000000002</c:v>
                </c:pt>
                <c:pt idx="233">
                  <c:v>7.0039999999999996</c:v>
                </c:pt>
                <c:pt idx="234">
                  <c:v>7.0110000000000001</c:v>
                </c:pt>
                <c:pt idx="235">
                  <c:v>7.016</c:v>
                </c:pt>
                <c:pt idx="236">
                  <c:v>6.9989999999999997</c:v>
                </c:pt>
                <c:pt idx="237">
                  <c:v>6.9730000000000008</c:v>
                </c:pt>
                <c:pt idx="238">
                  <c:v>7.020999999999999</c:v>
                </c:pt>
                <c:pt idx="239">
                  <c:v>6.9560000000000004</c:v>
                </c:pt>
                <c:pt idx="240">
                  <c:v>6.9859999999999998</c:v>
                </c:pt>
                <c:pt idx="241">
                  <c:v>6.9829999999999997</c:v>
                </c:pt>
                <c:pt idx="242">
                  <c:v>6.9950000000000001</c:v>
                </c:pt>
                <c:pt idx="243">
                  <c:v>7.01</c:v>
                </c:pt>
                <c:pt idx="244">
                  <c:v>7.1429999999999989</c:v>
                </c:pt>
                <c:pt idx="245">
                  <c:v>7.048</c:v>
                </c:pt>
                <c:pt idx="246">
                  <c:v>7.0190000000000001</c:v>
                </c:pt>
                <c:pt idx="247">
                  <c:v>6.971000000000001</c:v>
                </c:pt>
                <c:pt idx="248">
                  <c:v>6.971000000000001</c:v>
                </c:pt>
                <c:pt idx="249">
                  <c:v>7.01</c:v>
                </c:pt>
                <c:pt idx="250">
                  <c:v>6.8469999999999995</c:v>
                </c:pt>
                <c:pt idx="251">
                  <c:v>6.798</c:v>
                </c:pt>
                <c:pt idx="252">
                  <c:v>6.8760000000000003</c:v>
                </c:pt>
                <c:pt idx="253">
                  <c:v>6.846000000000001</c:v>
                </c:pt>
                <c:pt idx="254">
                  <c:v>6.8420000000000005</c:v>
                </c:pt>
                <c:pt idx="255">
                  <c:v>6.831999999999999</c:v>
                </c:pt>
                <c:pt idx="256">
                  <c:v>6.8989999999999991</c:v>
                </c:pt>
                <c:pt idx="257">
                  <c:v>6.9450000000000003</c:v>
                </c:pt>
                <c:pt idx="258">
                  <c:v>6.8849999999999998</c:v>
                </c:pt>
                <c:pt idx="259">
                  <c:v>6.9109999999999996</c:v>
                </c:pt>
                <c:pt idx="260">
                  <c:v>6.8860000000000001</c:v>
                </c:pt>
                <c:pt idx="261">
                  <c:v>6.867</c:v>
                </c:pt>
                <c:pt idx="262">
                  <c:v>6.8289999999999988</c:v>
                </c:pt>
                <c:pt idx="263">
                  <c:v>6.7870000000000008</c:v>
                </c:pt>
                <c:pt idx="264">
                  <c:v>6.7519999999999998</c:v>
                </c:pt>
                <c:pt idx="265">
                  <c:v>6.7729999999999988</c:v>
                </c:pt>
                <c:pt idx="266">
                  <c:v>6.806</c:v>
                </c:pt>
                <c:pt idx="267">
                  <c:v>6.7810000000000006</c:v>
                </c:pt>
                <c:pt idx="268">
                  <c:v>6.7750000000000004</c:v>
                </c:pt>
                <c:pt idx="269">
                  <c:v>6.8400000000000007</c:v>
                </c:pt>
                <c:pt idx="270">
                  <c:v>6.8230000000000004</c:v>
                </c:pt>
                <c:pt idx="271">
                  <c:v>6.7539999999999996</c:v>
                </c:pt>
                <c:pt idx="272">
                  <c:v>6.7619999999999987</c:v>
                </c:pt>
                <c:pt idx="273">
                  <c:v>6.7370000000000001</c:v>
                </c:pt>
                <c:pt idx="274">
                  <c:v>6.7519999999999998</c:v>
                </c:pt>
                <c:pt idx="275">
                  <c:v>6.9150000000000009</c:v>
                </c:pt>
                <c:pt idx="276">
                  <c:v>6.9989999999999997</c:v>
                </c:pt>
                <c:pt idx="277">
                  <c:v>6.9429999999999996</c:v>
                </c:pt>
                <c:pt idx="278">
                  <c:v>7.0049999999999999</c:v>
                </c:pt>
                <c:pt idx="279">
                  <c:v>7.0620000000000003</c:v>
                </c:pt>
                <c:pt idx="280">
                  <c:v>7.0310000000000006</c:v>
                </c:pt>
                <c:pt idx="281">
                  <c:v>7.0199999999999987</c:v>
                </c:pt>
                <c:pt idx="282">
                  <c:v>6.956999999999999</c:v>
                </c:pt>
                <c:pt idx="283">
                  <c:v>6.9950000000000001</c:v>
                </c:pt>
                <c:pt idx="284">
                  <c:v>7.0049999999999999</c:v>
                </c:pt>
                <c:pt idx="285">
                  <c:v>7.0140000000000002</c:v>
                </c:pt>
                <c:pt idx="286">
                  <c:v>7.0879999999999992</c:v>
                </c:pt>
                <c:pt idx="287">
                  <c:v>7.1219999999999999</c:v>
                </c:pt>
                <c:pt idx="288">
                  <c:v>7.1530000000000005</c:v>
                </c:pt>
                <c:pt idx="289">
                  <c:v>7.1429999999999989</c:v>
                </c:pt>
                <c:pt idx="290">
                  <c:v>7.168000000000001</c:v>
                </c:pt>
                <c:pt idx="291">
                  <c:v>7.2270000000000012</c:v>
                </c:pt>
                <c:pt idx="292">
                  <c:v>7.2110000000000003</c:v>
                </c:pt>
                <c:pt idx="293">
                  <c:v>7.1689999999999996</c:v>
                </c:pt>
                <c:pt idx="294">
                  <c:v>7.1029999999999998</c:v>
                </c:pt>
                <c:pt idx="295">
                  <c:v>7.0259999999999989</c:v>
                </c:pt>
                <c:pt idx="296">
                  <c:v>7.0250000000000004</c:v>
                </c:pt>
                <c:pt idx="297">
                  <c:v>7.1079999999999997</c:v>
                </c:pt>
                <c:pt idx="298">
                  <c:v>7.1890000000000001</c:v>
                </c:pt>
                <c:pt idx="299">
                  <c:v>7.1820000000000004</c:v>
                </c:pt>
                <c:pt idx="300">
                  <c:v>7.06</c:v>
                </c:pt>
                <c:pt idx="301">
                  <c:v>7.0849999999999991</c:v>
                </c:pt>
                <c:pt idx="302">
                  <c:v>7.1100000000000012</c:v>
                </c:pt>
                <c:pt idx="303">
                  <c:v>7.0609999999999999</c:v>
                </c:pt>
                <c:pt idx="304">
                  <c:v>7.0090000000000003</c:v>
                </c:pt>
                <c:pt idx="305">
                  <c:v>7.0069999999999997</c:v>
                </c:pt>
                <c:pt idx="306">
                  <c:v>7.0039999999999996</c:v>
                </c:pt>
                <c:pt idx="307">
                  <c:v>7.306</c:v>
                </c:pt>
                <c:pt idx="308">
                  <c:v>7.2279999999999998</c:v>
                </c:pt>
                <c:pt idx="309">
                  <c:v>7.2050000000000001</c:v>
                </c:pt>
                <c:pt idx="310">
                  <c:v>7.1479999999999988</c:v>
                </c:pt>
                <c:pt idx="311">
                  <c:v>7.145999999999999</c:v>
                </c:pt>
                <c:pt idx="312">
                  <c:v>7.1689999999999996</c:v>
                </c:pt>
                <c:pt idx="313">
                  <c:v>7.1779999999999999</c:v>
                </c:pt>
                <c:pt idx="314">
                  <c:v>7.0890000000000004</c:v>
                </c:pt>
                <c:pt idx="315">
                  <c:v>7.1130000000000013</c:v>
                </c:pt>
                <c:pt idx="316">
                  <c:v>7.1230000000000002</c:v>
                </c:pt>
                <c:pt idx="317">
                  <c:v>7.1219999999999999</c:v>
                </c:pt>
                <c:pt idx="318">
                  <c:v>7.1310000000000002</c:v>
                </c:pt>
                <c:pt idx="319">
                  <c:v>7.2560000000000002</c:v>
                </c:pt>
                <c:pt idx="320">
                  <c:v>7.2060000000000004</c:v>
                </c:pt>
                <c:pt idx="321">
                  <c:v>7.24</c:v>
                </c:pt>
                <c:pt idx="322">
                  <c:v>7.2359999999999998</c:v>
                </c:pt>
                <c:pt idx="323">
                  <c:v>7.1629999999999994</c:v>
                </c:pt>
                <c:pt idx="324">
                  <c:v>7.1360000000000001</c:v>
                </c:pt>
                <c:pt idx="325">
                  <c:v>6.9859999999999998</c:v>
                </c:pt>
                <c:pt idx="326">
                  <c:v>7.1070000000000011</c:v>
                </c:pt>
                <c:pt idx="327">
                  <c:v>6.9379999999999997</c:v>
                </c:pt>
                <c:pt idx="328">
                  <c:v>6.9349999999999996</c:v>
                </c:pt>
                <c:pt idx="329">
                  <c:v>7.0019999999999998</c:v>
                </c:pt>
                <c:pt idx="330">
                  <c:v>6.95</c:v>
                </c:pt>
                <c:pt idx="331">
                  <c:v>7.13</c:v>
                </c:pt>
                <c:pt idx="332">
                  <c:v>7.0720000000000001</c:v>
                </c:pt>
                <c:pt idx="333">
                  <c:v>7.2</c:v>
                </c:pt>
                <c:pt idx="334">
                  <c:v>7.1840000000000002</c:v>
                </c:pt>
                <c:pt idx="335">
                  <c:v>7.096000000000001</c:v>
                </c:pt>
                <c:pt idx="336">
                  <c:v>7.117</c:v>
                </c:pt>
                <c:pt idx="337">
                  <c:v>6.6779999999999999</c:v>
                </c:pt>
                <c:pt idx="338">
                  <c:v>6.7510000000000003</c:v>
                </c:pt>
                <c:pt idx="339">
                  <c:v>6.7590000000000003</c:v>
                </c:pt>
                <c:pt idx="340">
                  <c:v>6.7799999999999994</c:v>
                </c:pt>
                <c:pt idx="341">
                  <c:v>6.8349999999999991</c:v>
                </c:pt>
                <c:pt idx="342">
                  <c:v>6.8360000000000003</c:v>
                </c:pt>
                <c:pt idx="343">
                  <c:v>6.9960000000000004</c:v>
                </c:pt>
                <c:pt idx="344">
                  <c:v>7.0190000000000001</c:v>
                </c:pt>
                <c:pt idx="345">
                  <c:v>6.956999999999999</c:v>
                </c:pt>
                <c:pt idx="346">
                  <c:v>6.9320000000000004</c:v>
                </c:pt>
                <c:pt idx="347">
                  <c:v>6.9240000000000013</c:v>
                </c:pt>
                <c:pt idx="348">
                  <c:v>7.077</c:v>
                </c:pt>
                <c:pt idx="349">
                  <c:v>7.0620000000000003</c:v>
                </c:pt>
                <c:pt idx="350">
                  <c:v>7.056</c:v>
                </c:pt>
                <c:pt idx="351">
                  <c:v>7.081999999999999</c:v>
                </c:pt>
                <c:pt idx="352">
                  <c:v>7.1289999999999996</c:v>
                </c:pt>
                <c:pt idx="353">
                  <c:v>7.4249999999999998</c:v>
                </c:pt>
                <c:pt idx="354">
                  <c:v>7.1029999999999998</c:v>
                </c:pt>
                <c:pt idx="355">
                  <c:v>7.3579999999999997</c:v>
                </c:pt>
                <c:pt idx="356">
                  <c:v>7.1650000000000009</c:v>
                </c:pt>
                <c:pt idx="357">
                  <c:v>7.26</c:v>
                </c:pt>
                <c:pt idx="358">
                  <c:v>7.3760000000000003</c:v>
                </c:pt>
                <c:pt idx="359">
                  <c:v>7.395999999999999</c:v>
                </c:pt>
                <c:pt idx="360">
                  <c:v>7.4889999999999999</c:v>
                </c:pt>
                <c:pt idx="361">
                  <c:v>7.0170000000000003</c:v>
                </c:pt>
                <c:pt idx="362">
                  <c:v>7.0879999999999992</c:v>
                </c:pt>
                <c:pt idx="363">
                  <c:v>7.0049999999999999</c:v>
                </c:pt>
                <c:pt idx="364">
                  <c:v>7.2219999999999995</c:v>
                </c:pt>
                <c:pt idx="365">
                  <c:v>6.9880000000000013</c:v>
                </c:pt>
                <c:pt idx="366">
                  <c:v>7.3040000000000003</c:v>
                </c:pt>
                <c:pt idx="367">
                  <c:v>7.2720000000000002</c:v>
                </c:pt>
                <c:pt idx="368">
                  <c:v>7.3710000000000004</c:v>
                </c:pt>
                <c:pt idx="369">
                  <c:v>7.4279999999999999</c:v>
                </c:pt>
                <c:pt idx="370">
                  <c:v>7.2430000000000003</c:v>
                </c:pt>
                <c:pt idx="371">
                  <c:v>7.1609999999999996</c:v>
                </c:pt>
                <c:pt idx="372">
                  <c:v>7.2469999999999999</c:v>
                </c:pt>
                <c:pt idx="373">
                  <c:v>7.1519999999999992</c:v>
                </c:pt>
                <c:pt idx="374">
                  <c:v>7.1399999999999988</c:v>
                </c:pt>
                <c:pt idx="375">
                  <c:v>7.1269999999999998</c:v>
                </c:pt>
                <c:pt idx="376">
                  <c:v>7.0840000000000005</c:v>
                </c:pt>
                <c:pt idx="377">
                  <c:v>7.0709999999999997</c:v>
                </c:pt>
                <c:pt idx="378">
                  <c:v>7.17</c:v>
                </c:pt>
                <c:pt idx="379">
                  <c:v>7.4</c:v>
                </c:pt>
                <c:pt idx="380">
                  <c:v>7.3630000000000013</c:v>
                </c:pt>
                <c:pt idx="381">
                  <c:v>7.3310000000000004</c:v>
                </c:pt>
                <c:pt idx="382">
                  <c:v>7.3730000000000002</c:v>
                </c:pt>
                <c:pt idx="383">
                  <c:v>7.3650000000000002</c:v>
                </c:pt>
                <c:pt idx="384">
                  <c:v>7.2879999999999994</c:v>
                </c:pt>
                <c:pt idx="385">
                  <c:v>7.1560000000000006</c:v>
                </c:pt>
                <c:pt idx="386">
                  <c:v>7.0370000000000008</c:v>
                </c:pt>
                <c:pt idx="387">
                  <c:v>7.069</c:v>
                </c:pt>
                <c:pt idx="388">
                  <c:v>7.0540000000000003</c:v>
                </c:pt>
                <c:pt idx="389">
                  <c:v>7.0890000000000004</c:v>
                </c:pt>
                <c:pt idx="390">
                  <c:v>7.0950000000000006</c:v>
                </c:pt>
                <c:pt idx="391">
                  <c:v>7.0359999999999996</c:v>
                </c:pt>
                <c:pt idx="392">
                  <c:v>6.9329999999999998</c:v>
                </c:pt>
                <c:pt idx="393">
                  <c:v>6.9889999999999999</c:v>
                </c:pt>
                <c:pt idx="394">
                  <c:v>6.92</c:v>
                </c:pt>
                <c:pt idx="395">
                  <c:v>6.9760000000000009</c:v>
                </c:pt>
                <c:pt idx="396">
                  <c:v>6.9659999999999993</c:v>
                </c:pt>
                <c:pt idx="397">
                  <c:v>7.2030000000000003</c:v>
                </c:pt>
                <c:pt idx="398">
                  <c:v>7.2409999999999997</c:v>
                </c:pt>
                <c:pt idx="399">
                  <c:v>7.2889999999999997</c:v>
                </c:pt>
                <c:pt idx="400">
                  <c:v>7.2370000000000001</c:v>
                </c:pt>
                <c:pt idx="401">
                  <c:v>7.1579999999999995</c:v>
                </c:pt>
                <c:pt idx="402">
                  <c:v>7.3090000000000002</c:v>
                </c:pt>
                <c:pt idx="403">
                  <c:v>7.2439999999999998</c:v>
                </c:pt>
                <c:pt idx="404">
                  <c:v>7.24</c:v>
                </c:pt>
                <c:pt idx="405">
                  <c:v>7.2690000000000001</c:v>
                </c:pt>
                <c:pt idx="406">
                  <c:v>7.2569999999999997</c:v>
                </c:pt>
                <c:pt idx="407">
                  <c:v>7.1360000000000001</c:v>
                </c:pt>
                <c:pt idx="408">
                  <c:v>7.069</c:v>
                </c:pt>
                <c:pt idx="409">
                  <c:v>7.0319999999999991</c:v>
                </c:pt>
                <c:pt idx="410">
                  <c:v>7.3719999999999999</c:v>
                </c:pt>
                <c:pt idx="411">
                  <c:v>7.2120000000000006</c:v>
                </c:pt>
                <c:pt idx="412">
                  <c:v>7.2799999999999994</c:v>
                </c:pt>
                <c:pt idx="413">
                  <c:v>7.1579999999999995</c:v>
                </c:pt>
                <c:pt idx="414">
                  <c:v>7.1760000000000002</c:v>
                </c:pt>
                <c:pt idx="415">
                  <c:v>7.3420000000000005</c:v>
                </c:pt>
                <c:pt idx="416">
                  <c:v>7.1980000000000004</c:v>
                </c:pt>
                <c:pt idx="417">
                  <c:v>7.1620000000000008</c:v>
                </c:pt>
                <c:pt idx="418">
                  <c:v>7.3510000000000009</c:v>
                </c:pt>
                <c:pt idx="419">
                  <c:v>7.0389999999999997</c:v>
                </c:pt>
                <c:pt idx="420">
                  <c:v>7.0620000000000003</c:v>
                </c:pt>
                <c:pt idx="421">
                  <c:v>7.153999999999999</c:v>
                </c:pt>
                <c:pt idx="422">
                  <c:v>6.923</c:v>
                </c:pt>
                <c:pt idx="423">
                  <c:v>6.9009999999999989</c:v>
                </c:pt>
                <c:pt idx="424">
                  <c:v>6.9670000000000005</c:v>
                </c:pt>
                <c:pt idx="425">
                  <c:v>6.9829999999999997</c:v>
                </c:pt>
                <c:pt idx="426">
                  <c:v>6.9870000000000001</c:v>
                </c:pt>
                <c:pt idx="427">
                  <c:v>7.0409999999999995</c:v>
                </c:pt>
                <c:pt idx="428">
                  <c:v>7.0049999999999999</c:v>
                </c:pt>
                <c:pt idx="429">
                  <c:v>6.8529999999999998</c:v>
                </c:pt>
                <c:pt idx="430">
                  <c:v>6.8079999999999998</c:v>
                </c:pt>
                <c:pt idx="431">
                  <c:v>6.8970000000000002</c:v>
                </c:pt>
                <c:pt idx="432">
                  <c:v>6.8739999999999997</c:v>
                </c:pt>
                <c:pt idx="433">
                  <c:v>6.9099999999999993</c:v>
                </c:pt>
                <c:pt idx="434">
                  <c:v>6.8949999999999987</c:v>
                </c:pt>
                <c:pt idx="435">
                  <c:v>6.706999999999999</c:v>
                </c:pt>
                <c:pt idx="436">
                  <c:v>6.6980000000000004</c:v>
                </c:pt>
                <c:pt idx="437">
                  <c:v>6.7480000000000002</c:v>
                </c:pt>
                <c:pt idx="438">
                  <c:v>6.75</c:v>
                </c:pt>
                <c:pt idx="439">
                  <c:v>6.758</c:v>
                </c:pt>
                <c:pt idx="440">
                  <c:v>6.8010000000000002</c:v>
                </c:pt>
                <c:pt idx="441">
                  <c:v>6.944</c:v>
                </c:pt>
                <c:pt idx="442">
                  <c:v>7.05</c:v>
                </c:pt>
                <c:pt idx="443">
                  <c:v>7.0280000000000005</c:v>
                </c:pt>
                <c:pt idx="444">
                  <c:v>7.0389999999999997</c:v>
                </c:pt>
                <c:pt idx="445">
                  <c:v>7.0259999999999989</c:v>
                </c:pt>
                <c:pt idx="446">
                  <c:v>7.05</c:v>
                </c:pt>
                <c:pt idx="447">
                  <c:v>7.0870000000000006</c:v>
                </c:pt>
                <c:pt idx="448">
                  <c:v>7.0930000000000009</c:v>
                </c:pt>
                <c:pt idx="449">
                  <c:v>7.0490000000000013</c:v>
                </c:pt>
                <c:pt idx="450">
                  <c:v>7.0579999999999998</c:v>
                </c:pt>
                <c:pt idx="451">
                  <c:v>7.0549999999999997</c:v>
                </c:pt>
                <c:pt idx="452">
                  <c:v>7.0280000000000005</c:v>
                </c:pt>
                <c:pt idx="453">
                  <c:v>7.0969999999999995</c:v>
                </c:pt>
                <c:pt idx="454">
                  <c:v>7.043000000000001</c:v>
                </c:pt>
                <c:pt idx="455">
                  <c:v>6.9290000000000003</c:v>
                </c:pt>
                <c:pt idx="456">
                  <c:v>6.9489999999999998</c:v>
                </c:pt>
                <c:pt idx="457">
                  <c:v>6.9779999999999998</c:v>
                </c:pt>
                <c:pt idx="458">
                  <c:v>6.9329999999999998</c:v>
                </c:pt>
                <c:pt idx="459">
                  <c:v>6.9459999999999997</c:v>
                </c:pt>
                <c:pt idx="460">
                  <c:v>7.0389999999999997</c:v>
                </c:pt>
                <c:pt idx="461">
                  <c:v>6.9770000000000012</c:v>
                </c:pt>
                <c:pt idx="462">
                  <c:v>6.9689999999999994</c:v>
                </c:pt>
                <c:pt idx="463">
                  <c:v>6.984</c:v>
                </c:pt>
                <c:pt idx="464">
                  <c:v>7.0170000000000003</c:v>
                </c:pt>
                <c:pt idx="465">
                  <c:v>6.9969999999999999</c:v>
                </c:pt>
                <c:pt idx="466">
                  <c:v>7.2230000000000008</c:v>
                </c:pt>
                <c:pt idx="467">
                  <c:v>7.1579999999999995</c:v>
                </c:pt>
                <c:pt idx="468">
                  <c:v>7.1070000000000011</c:v>
                </c:pt>
                <c:pt idx="469">
                  <c:v>7.1070000000000011</c:v>
                </c:pt>
                <c:pt idx="470">
                  <c:v>7.1280000000000001</c:v>
                </c:pt>
                <c:pt idx="471">
                  <c:v>7.12</c:v>
                </c:pt>
                <c:pt idx="472">
                  <c:v>7.2560000000000002</c:v>
                </c:pt>
                <c:pt idx="473">
                  <c:v>7.0879999999999992</c:v>
                </c:pt>
                <c:pt idx="474">
                  <c:v>7.0759999999999987</c:v>
                </c:pt>
                <c:pt idx="475">
                  <c:v>7.1139999999999999</c:v>
                </c:pt>
                <c:pt idx="476">
                  <c:v>7.1310000000000002</c:v>
                </c:pt>
                <c:pt idx="477">
                  <c:v>7.15</c:v>
                </c:pt>
                <c:pt idx="478">
                  <c:v>7.18</c:v>
                </c:pt>
                <c:pt idx="479">
                  <c:v>7.1629999999999994</c:v>
                </c:pt>
                <c:pt idx="480">
                  <c:v>6.88</c:v>
                </c:pt>
                <c:pt idx="481">
                  <c:v>6.8920000000000003</c:v>
                </c:pt>
                <c:pt idx="482">
                  <c:v>6.9139999999999997</c:v>
                </c:pt>
                <c:pt idx="483">
                  <c:v>6.918000000000001</c:v>
                </c:pt>
                <c:pt idx="484">
                  <c:v>6.92</c:v>
                </c:pt>
                <c:pt idx="485">
                  <c:v>7.1429999999999989</c:v>
                </c:pt>
                <c:pt idx="486">
                  <c:v>6.9409999999999998</c:v>
                </c:pt>
                <c:pt idx="487">
                  <c:v>6.9340000000000002</c:v>
                </c:pt>
                <c:pt idx="488">
                  <c:v>6.9730000000000008</c:v>
                </c:pt>
                <c:pt idx="489">
                  <c:v>6.984</c:v>
                </c:pt>
                <c:pt idx="490">
                  <c:v>6.9779999999999998</c:v>
                </c:pt>
                <c:pt idx="491">
                  <c:v>7.0650000000000004</c:v>
                </c:pt>
                <c:pt idx="492">
                  <c:v>7.0860000000000003</c:v>
                </c:pt>
                <c:pt idx="493">
                  <c:v>7.0679999999999996</c:v>
                </c:pt>
                <c:pt idx="494">
                  <c:v>7.0720000000000001</c:v>
                </c:pt>
                <c:pt idx="495">
                  <c:v>7.0620000000000003</c:v>
                </c:pt>
                <c:pt idx="496">
                  <c:v>7.0640000000000001</c:v>
                </c:pt>
                <c:pt idx="497">
                  <c:v>6.7889999999999997</c:v>
                </c:pt>
                <c:pt idx="498">
                  <c:v>6.883</c:v>
                </c:pt>
                <c:pt idx="499">
                  <c:v>6.8010000000000002</c:v>
                </c:pt>
                <c:pt idx="500">
                  <c:v>6.770999999999999</c:v>
                </c:pt>
                <c:pt idx="501">
                  <c:v>6.85</c:v>
                </c:pt>
                <c:pt idx="502">
                  <c:v>6.8899999999999988</c:v>
                </c:pt>
                <c:pt idx="503">
                  <c:v>7.0199999999999987</c:v>
                </c:pt>
                <c:pt idx="504">
                  <c:v>7.0409999999999995</c:v>
                </c:pt>
                <c:pt idx="505">
                  <c:v>7.0549999999999997</c:v>
                </c:pt>
                <c:pt idx="506">
                  <c:v>7.0329999999999995</c:v>
                </c:pt>
                <c:pt idx="507">
                  <c:v>7.0519999999999996</c:v>
                </c:pt>
                <c:pt idx="508">
                  <c:v>7.1269999999999998</c:v>
                </c:pt>
                <c:pt idx="509">
                  <c:v>7.048</c:v>
                </c:pt>
                <c:pt idx="510">
                  <c:v>6.8129999999999997</c:v>
                </c:pt>
                <c:pt idx="511">
                  <c:v>6.8439999999999994</c:v>
                </c:pt>
                <c:pt idx="512">
                  <c:v>6.867</c:v>
                </c:pt>
                <c:pt idx="513">
                  <c:v>6.831999999999999</c:v>
                </c:pt>
                <c:pt idx="514">
                  <c:v>6.8810000000000002</c:v>
                </c:pt>
                <c:pt idx="515">
                  <c:v>6.9580000000000002</c:v>
                </c:pt>
                <c:pt idx="516">
                  <c:v>6.8579999999999997</c:v>
                </c:pt>
                <c:pt idx="517">
                  <c:v>6.9279999999999999</c:v>
                </c:pt>
                <c:pt idx="518">
                  <c:v>6.8689999999999998</c:v>
                </c:pt>
                <c:pt idx="519">
                  <c:v>6.854000000000001</c:v>
                </c:pt>
                <c:pt idx="520">
                  <c:v>6.8920000000000003</c:v>
                </c:pt>
                <c:pt idx="521">
                  <c:v>7.141</c:v>
                </c:pt>
                <c:pt idx="522">
                  <c:v>7.081999999999999</c:v>
                </c:pt>
                <c:pt idx="523">
                  <c:v>7.0900000000000007</c:v>
                </c:pt>
                <c:pt idx="524">
                  <c:v>7.1260000000000003</c:v>
                </c:pt>
                <c:pt idx="525">
                  <c:v>7.0679999999999996</c:v>
                </c:pt>
                <c:pt idx="526">
                  <c:v>7.0340000000000007</c:v>
                </c:pt>
                <c:pt idx="527">
                  <c:v>7.1159999999999997</c:v>
                </c:pt>
                <c:pt idx="528">
                  <c:v>7.5030000000000001</c:v>
                </c:pt>
                <c:pt idx="529">
                  <c:v>7.3630000000000013</c:v>
                </c:pt>
                <c:pt idx="530">
                  <c:v>7.4</c:v>
                </c:pt>
                <c:pt idx="531">
                  <c:v>7.4409999999999998</c:v>
                </c:pt>
                <c:pt idx="532">
                  <c:v>7.3430000000000009</c:v>
                </c:pt>
                <c:pt idx="533">
                  <c:v>7.367</c:v>
                </c:pt>
                <c:pt idx="534">
                  <c:v>7.2300000000000013</c:v>
                </c:pt>
                <c:pt idx="535">
                  <c:v>7.077</c:v>
                </c:pt>
                <c:pt idx="536">
                  <c:v>7.0789999999999988</c:v>
                </c:pt>
                <c:pt idx="537">
                  <c:v>7.0759999999999987</c:v>
                </c:pt>
                <c:pt idx="538">
                  <c:v>6.9809999999999999</c:v>
                </c:pt>
                <c:pt idx="539">
                  <c:v>7.043000000000001</c:v>
                </c:pt>
                <c:pt idx="540">
                  <c:v>6.9909999999999997</c:v>
                </c:pt>
                <c:pt idx="541">
                  <c:v>7.020999999999999</c:v>
                </c:pt>
                <c:pt idx="542">
                  <c:v>7.0870000000000006</c:v>
                </c:pt>
                <c:pt idx="543">
                  <c:v>7.0679999999999996</c:v>
                </c:pt>
                <c:pt idx="544">
                  <c:v>7.01</c:v>
                </c:pt>
                <c:pt idx="545">
                  <c:v>6.9930000000000003</c:v>
                </c:pt>
                <c:pt idx="546">
                  <c:v>7.4749999999999996</c:v>
                </c:pt>
                <c:pt idx="547">
                  <c:v>7.1659999999999995</c:v>
                </c:pt>
                <c:pt idx="548">
                  <c:v>7.2080000000000002</c:v>
                </c:pt>
                <c:pt idx="549">
                  <c:v>7.25</c:v>
                </c:pt>
                <c:pt idx="550">
                  <c:v>7.2260000000000009</c:v>
                </c:pt>
                <c:pt idx="551">
                  <c:v>7.2219999999999995</c:v>
                </c:pt>
                <c:pt idx="552">
                  <c:v>7.2849999999999993</c:v>
                </c:pt>
                <c:pt idx="553">
                  <c:v>7.4889999999999999</c:v>
                </c:pt>
                <c:pt idx="554">
                  <c:v>7.3140000000000001</c:v>
                </c:pt>
                <c:pt idx="555">
                  <c:v>7.3570000000000011</c:v>
                </c:pt>
                <c:pt idx="556">
                  <c:v>7.3659999999999997</c:v>
                </c:pt>
                <c:pt idx="557">
                  <c:v>7.3680000000000003</c:v>
                </c:pt>
                <c:pt idx="558">
                  <c:v>7.38</c:v>
                </c:pt>
                <c:pt idx="559">
                  <c:v>7.5229999999999988</c:v>
                </c:pt>
                <c:pt idx="560">
                  <c:v>7.2300000000000013</c:v>
                </c:pt>
                <c:pt idx="561">
                  <c:v>7.2329999999999997</c:v>
                </c:pt>
                <c:pt idx="562">
                  <c:v>7.2469999999999999</c:v>
                </c:pt>
                <c:pt idx="563">
                  <c:v>7.2320000000000011</c:v>
                </c:pt>
                <c:pt idx="564">
                  <c:v>7.1989999999999998</c:v>
                </c:pt>
                <c:pt idx="565">
                  <c:v>7.153999999999999</c:v>
                </c:pt>
                <c:pt idx="566">
                  <c:v>7.1519999999999992</c:v>
                </c:pt>
                <c:pt idx="567">
                  <c:v>7.1829999999999998</c:v>
                </c:pt>
                <c:pt idx="568">
                  <c:v>7.1970000000000001</c:v>
                </c:pt>
                <c:pt idx="569">
                  <c:v>7.2170000000000005</c:v>
                </c:pt>
                <c:pt idx="570">
                  <c:v>7.2439999999999998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DBE-4C80-8E38-B3C44FA78E3E}"/>
            </c:ext>
          </c:extLst>
        </c:ser>
        <c:ser>
          <c:idx val="7"/>
          <c:order val="7"/>
          <c:tx>
            <c:strRef>
              <c:f>'C031JI_1'!$M$4:$M$5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'C031JI_1'!$A$6:$E$578</c:f>
              <c:multiLvlStrCache>
                <c:ptCount val="571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  <c:pt idx="546">
                    <c:v>1</c:v>
                  </c:pt>
                  <c:pt idx="547">
                    <c:v>5</c:v>
                  </c:pt>
                  <c:pt idx="548">
                    <c:v>9</c:v>
                  </c:pt>
                  <c:pt idx="549">
                    <c:v>13</c:v>
                  </c:pt>
                  <c:pt idx="550">
                    <c:v>17</c:v>
                  </c:pt>
                  <c:pt idx="551">
                    <c:v>21</c:v>
                  </c:pt>
                  <c:pt idx="552">
                    <c:v>25</c:v>
                  </c:pt>
                  <c:pt idx="553">
                    <c:v>2</c:v>
                  </c:pt>
                  <c:pt idx="554">
                    <c:v>6</c:v>
                  </c:pt>
                  <c:pt idx="555">
                    <c:v>10</c:v>
                  </c:pt>
                  <c:pt idx="556">
                    <c:v>14</c:v>
                  </c:pt>
                  <c:pt idx="557">
                    <c:v>18</c:v>
                  </c:pt>
                  <c:pt idx="558">
                    <c:v>22</c:v>
                  </c:pt>
                  <c:pt idx="559">
                    <c:v>3</c:v>
                  </c:pt>
                  <c:pt idx="560">
                    <c:v>7</c:v>
                  </c:pt>
                  <c:pt idx="561">
                    <c:v>11</c:v>
                  </c:pt>
                  <c:pt idx="562">
                    <c:v>15</c:v>
                  </c:pt>
                  <c:pt idx="563">
                    <c:v>19</c:v>
                  </c:pt>
                  <c:pt idx="564">
                    <c:v>23</c:v>
                  </c:pt>
                  <c:pt idx="565">
                    <c:v>4</c:v>
                  </c:pt>
                  <c:pt idx="566">
                    <c:v>8</c:v>
                  </c:pt>
                  <c:pt idx="567">
                    <c:v>12</c:v>
                  </c:pt>
                  <c:pt idx="568">
                    <c:v>16</c:v>
                  </c:pt>
                  <c:pt idx="569">
                    <c:v>20</c:v>
                  </c:pt>
                  <c:pt idx="570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  <c:pt idx="546">
                    <c:v>A</c:v>
                  </c:pt>
                  <c:pt idx="553">
                    <c:v>B</c:v>
                  </c:pt>
                  <c:pt idx="559">
                    <c:v>C</c:v>
                  </c:pt>
                  <c:pt idx="565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  <c:pt idx="546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'C031JI_1'!$M$6:$M$578</c:f>
              <c:numCache>
                <c:formatCode>0.00_ </c:formatCode>
                <c:ptCount val="571"/>
                <c:pt idx="0">
                  <c:v>6.6870000000000003</c:v>
                </c:pt>
                <c:pt idx="1">
                  <c:v>6.7439999999999998</c:v>
                </c:pt>
                <c:pt idx="2">
                  <c:v>6.7120000000000006</c:v>
                </c:pt>
                <c:pt idx="3">
                  <c:v>6.673</c:v>
                </c:pt>
                <c:pt idx="4">
                  <c:v>6.7110000000000003</c:v>
                </c:pt>
                <c:pt idx="5">
                  <c:v>6.7519999999999998</c:v>
                </c:pt>
                <c:pt idx="6">
                  <c:v>6.7780000000000005</c:v>
                </c:pt>
                <c:pt idx="7">
                  <c:v>6.6749999999999998</c:v>
                </c:pt>
                <c:pt idx="8">
                  <c:v>6.6579999999999995</c:v>
                </c:pt>
                <c:pt idx="9">
                  <c:v>6.6420000000000003</c:v>
                </c:pt>
                <c:pt idx="10">
                  <c:v>6.6749999999999998</c:v>
                </c:pt>
                <c:pt idx="11">
                  <c:v>6.6920000000000002</c:v>
                </c:pt>
                <c:pt idx="12">
                  <c:v>6.7189999999999994</c:v>
                </c:pt>
                <c:pt idx="13">
                  <c:v>6.7150000000000007</c:v>
                </c:pt>
                <c:pt idx="14">
                  <c:v>6.7</c:v>
                </c:pt>
                <c:pt idx="15">
                  <c:v>6.7050000000000001</c:v>
                </c:pt>
                <c:pt idx="16">
                  <c:v>6.7329999999999997</c:v>
                </c:pt>
                <c:pt idx="17">
                  <c:v>6.7409999999999997</c:v>
                </c:pt>
                <c:pt idx="18">
                  <c:v>6.7769999999999992</c:v>
                </c:pt>
                <c:pt idx="19">
                  <c:v>6.6989999999999998</c:v>
                </c:pt>
                <c:pt idx="20">
                  <c:v>6.7110000000000003</c:v>
                </c:pt>
                <c:pt idx="21">
                  <c:v>6.7039999999999988</c:v>
                </c:pt>
                <c:pt idx="22">
                  <c:v>6.74</c:v>
                </c:pt>
                <c:pt idx="23">
                  <c:v>6.75</c:v>
                </c:pt>
                <c:pt idx="24">
                  <c:v>6.7759999999999989</c:v>
                </c:pt>
                <c:pt idx="25">
                  <c:v>6.7060000000000004</c:v>
                </c:pt>
                <c:pt idx="26">
                  <c:v>6.6719999999999997</c:v>
                </c:pt>
                <c:pt idx="27">
                  <c:v>6.69</c:v>
                </c:pt>
                <c:pt idx="28">
                  <c:v>6.7150000000000007</c:v>
                </c:pt>
                <c:pt idx="29">
                  <c:v>6.702</c:v>
                </c:pt>
                <c:pt idx="30">
                  <c:v>6.7309999999999999</c:v>
                </c:pt>
                <c:pt idx="31">
                  <c:v>6.7530000000000001</c:v>
                </c:pt>
                <c:pt idx="32">
                  <c:v>6.770999999999999</c:v>
                </c:pt>
                <c:pt idx="33">
                  <c:v>6.7629999999999999</c:v>
                </c:pt>
                <c:pt idx="34">
                  <c:v>6.7329999999999997</c:v>
                </c:pt>
                <c:pt idx="35">
                  <c:v>6.7409999999999997</c:v>
                </c:pt>
                <c:pt idx="36">
                  <c:v>6.7670000000000003</c:v>
                </c:pt>
                <c:pt idx="37">
                  <c:v>6.7679999999999989</c:v>
                </c:pt>
                <c:pt idx="38">
                  <c:v>6.831999999999999</c:v>
                </c:pt>
                <c:pt idx="39">
                  <c:v>6.8090000000000002</c:v>
                </c:pt>
                <c:pt idx="40">
                  <c:v>6.8390000000000004</c:v>
                </c:pt>
                <c:pt idx="41">
                  <c:v>6.8179999999999996</c:v>
                </c:pt>
                <c:pt idx="42">
                  <c:v>6.8109999999999999</c:v>
                </c:pt>
                <c:pt idx="43">
                  <c:v>6.8259999999999987</c:v>
                </c:pt>
                <c:pt idx="44">
                  <c:v>6.7519999999999998</c:v>
                </c:pt>
                <c:pt idx="45">
                  <c:v>6.7370000000000001</c:v>
                </c:pt>
                <c:pt idx="46">
                  <c:v>6.7889999999999997</c:v>
                </c:pt>
                <c:pt idx="47">
                  <c:v>6.7519999999999998</c:v>
                </c:pt>
                <c:pt idx="48">
                  <c:v>6.7469999999999999</c:v>
                </c:pt>
                <c:pt idx="49">
                  <c:v>6.7799999999999994</c:v>
                </c:pt>
                <c:pt idx="50">
                  <c:v>7.1020000000000012</c:v>
                </c:pt>
                <c:pt idx="51">
                  <c:v>7.1959999999999997</c:v>
                </c:pt>
                <c:pt idx="52">
                  <c:v>7.1269999999999998</c:v>
                </c:pt>
                <c:pt idx="53">
                  <c:v>7.12</c:v>
                </c:pt>
                <c:pt idx="54">
                  <c:v>7.1050000000000013</c:v>
                </c:pt>
                <c:pt idx="55">
                  <c:v>7.0449999999999999</c:v>
                </c:pt>
                <c:pt idx="56">
                  <c:v>7.1100000000000012</c:v>
                </c:pt>
                <c:pt idx="57">
                  <c:v>7.2039999999999988</c:v>
                </c:pt>
                <c:pt idx="58">
                  <c:v>7.048</c:v>
                </c:pt>
                <c:pt idx="59">
                  <c:v>7.0540000000000003</c:v>
                </c:pt>
                <c:pt idx="60">
                  <c:v>7.1079999999999997</c:v>
                </c:pt>
                <c:pt idx="61">
                  <c:v>7.0529999999999999</c:v>
                </c:pt>
                <c:pt idx="62">
                  <c:v>7.0640000000000001</c:v>
                </c:pt>
                <c:pt idx="63">
                  <c:v>7.3379999999999992</c:v>
                </c:pt>
                <c:pt idx="64">
                  <c:v>7.1360000000000001</c:v>
                </c:pt>
                <c:pt idx="65">
                  <c:v>7.1429999999999989</c:v>
                </c:pt>
                <c:pt idx="66">
                  <c:v>7.1590000000000007</c:v>
                </c:pt>
                <c:pt idx="67">
                  <c:v>7.1530000000000005</c:v>
                </c:pt>
                <c:pt idx="68">
                  <c:v>7.1420000000000003</c:v>
                </c:pt>
                <c:pt idx="69">
                  <c:v>7.2359999999999998</c:v>
                </c:pt>
                <c:pt idx="70">
                  <c:v>7.2189999999999994</c:v>
                </c:pt>
                <c:pt idx="71">
                  <c:v>7.2309999999999999</c:v>
                </c:pt>
                <c:pt idx="72">
                  <c:v>7.1859999999999999</c:v>
                </c:pt>
                <c:pt idx="73">
                  <c:v>7.1489999999999991</c:v>
                </c:pt>
                <c:pt idx="74">
                  <c:v>7.145999999999999</c:v>
                </c:pt>
                <c:pt idx="75">
                  <c:v>7.0060000000000002</c:v>
                </c:pt>
                <c:pt idx="76">
                  <c:v>7.0359999999999996</c:v>
                </c:pt>
                <c:pt idx="77">
                  <c:v>6.9680000000000009</c:v>
                </c:pt>
                <c:pt idx="78">
                  <c:v>6.9459999999999997</c:v>
                </c:pt>
                <c:pt idx="79">
                  <c:v>6.9169999999999998</c:v>
                </c:pt>
                <c:pt idx="80">
                  <c:v>6.8689999999999998</c:v>
                </c:pt>
                <c:pt idx="81">
                  <c:v>6.944</c:v>
                </c:pt>
                <c:pt idx="82">
                  <c:v>7.0069999999999997</c:v>
                </c:pt>
                <c:pt idx="83">
                  <c:v>6.8979999999999988</c:v>
                </c:pt>
                <c:pt idx="84">
                  <c:v>6.9090000000000007</c:v>
                </c:pt>
                <c:pt idx="85">
                  <c:v>6.8989999999999991</c:v>
                </c:pt>
                <c:pt idx="86">
                  <c:v>6.8559999999999999</c:v>
                </c:pt>
                <c:pt idx="87">
                  <c:v>6.8469999999999995</c:v>
                </c:pt>
                <c:pt idx="88">
                  <c:v>7.12</c:v>
                </c:pt>
                <c:pt idx="89">
                  <c:v>6.984</c:v>
                </c:pt>
                <c:pt idx="90">
                  <c:v>6.9329999999999998</c:v>
                </c:pt>
                <c:pt idx="91">
                  <c:v>6.9800000000000013</c:v>
                </c:pt>
                <c:pt idx="92">
                  <c:v>6.9610000000000003</c:v>
                </c:pt>
                <c:pt idx="93">
                  <c:v>6.9730000000000008</c:v>
                </c:pt>
                <c:pt idx="94">
                  <c:v>7.1509999999999989</c:v>
                </c:pt>
                <c:pt idx="95">
                  <c:v>7.0659999999999998</c:v>
                </c:pt>
                <c:pt idx="96">
                  <c:v>7.0239999999999991</c:v>
                </c:pt>
                <c:pt idx="97">
                  <c:v>6.9960000000000004</c:v>
                </c:pt>
                <c:pt idx="98">
                  <c:v>7.0199999999999987</c:v>
                </c:pt>
                <c:pt idx="99">
                  <c:v>6.9960000000000004</c:v>
                </c:pt>
                <c:pt idx="100">
                  <c:v>6.6790000000000003</c:v>
                </c:pt>
                <c:pt idx="101">
                  <c:v>6.7359999999999998</c:v>
                </c:pt>
                <c:pt idx="102">
                  <c:v>6.6849999999999996</c:v>
                </c:pt>
                <c:pt idx="103">
                  <c:v>6.633</c:v>
                </c:pt>
                <c:pt idx="104">
                  <c:v>6.6260000000000003</c:v>
                </c:pt>
                <c:pt idx="105">
                  <c:v>6.6319999999999997</c:v>
                </c:pt>
                <c:pt idx="106">
                  <c:v>6.6840000000000002</c:v>
                </c:pt>
                <c:pt idx="107">
                  <c:v>6.9960000000000004</c:v>
                </c:pt>
                <c:pt idx="108">
                  <c:v>6.831999999999999</c:v>
                </c:pt>
                <c:pt idx="109">
                  <c:v>6.7960000000000012</c:v>
                </c:pt>
                <c:pt idx="110">
                  <c:v>6.798</c:v>
                </c:pt>
                <c:pt idx="111">
                  <c:v>6.7530000000000001</c:v>
                </c:pt>
                <c:pt idx="112">
                  <c:v>6.7729999999999988</c:v>
                </c:pt>
                <c:pt idx="113">
                  <c:v>6.9939999999999998</c:v>
                </c:pt>
                <c:pt idx="114">
                  <c:v>6.7649999999999988</c:v>
                </c:pt>
                <c:pt idx="115">
                  <c:v>6.7249999999999996</c:v>
                </c:pt>
                <c:pt idx="116">
                  <c:v>6.7</c:v>
                </c:pt>
                <c:pt idx="117">
                  <c:v>6.7200000000000006</c:v>
                </c:pt>
                <c:pt idx="118">
                  <c:v>6.7769999999999992</c:v>
                </c:pt>
                <c:pt idx="119">
                  <c:v>6.9450000000000003</c:v>
                </c:pt>
                <c:pt idx="120">
                  <c:v>6.8860000000000001</c:v>
                </c:pt>
                <c:pt idx="121">
                  <c:v>6.8330000000000002</c:v>
                </c:pt>
                <c:pt idx="122">
                  <c:v>6.8079999999999998</c:v>
                </c:pt>
                <c:pt idx="123">
                  <c:v>6.8280000000000003</c:v>
                </c:pt>
                <c:pt idx="124">
                  <c:v>6.854000000000001</c:v>
                </c:pt>
                <c:pt idx="125">
                  <c:v>6.9700000000000006</c:v>
                </c:pt>
                <c:pt idx="126">
                  <c:v>6.8979999999999988</c:v>
                </c:pt>
                <c:pt idx="127">
                  <c:v>6.9120000000000008</c:v>
                </c:pt>
                <c:pt idx="128">
                  <c:v>6.9249999999999998</c:v>
                </c:pt>
                <c:pt idx="129">
                  <c:v>6.918000000000001</c:v>
                </c:pt>
                <c:pt idx="130">
                  <c:v>6.9090000000000007</c:v>
                </c:pt>
                <c:pt idx="131">
                  <c:v>6.9090000000000007</c:v>
                </c:pt>
                <c:pt idx="132">
                  <c:v>6.9409999999999998</c:v>
                </c:pt>
                <c:pt idx="133">
                  <c:v>6.702</c:v>
                </c:pt>
                <c:pt idx="134">
                  <c:v>6.7189999999999994</c:v>
                </c:pt>
                <c:pt idx="135">
                  <c:v>6.7300000000000013</c:v>
                </c:pt>
                <c:pt idx="136">
                  <c:v>6.7329999999999997</c:v>
                </c:pt>
                <c:pt idx="137">
                  <c:v>6.7240000000000011</c:v>
                </c:pt>
                <c:pt idx="138">
                  <c:v>6.9260000000000002</c:v>
                </c:pt>
                <c:pt idx="139">
                  <c:v>6.7799999999999994</c:v>
                </c:pt>
                <c:pt idx="140">
                  <c:v>6.8360000000000003</c:v>
                </c:pt>
                <c:pt idx="141">
                  <c:v>6.8739999999999997</c:v>
                </c:pt>
                <c:pt idx="142">
                  <c:v>6.88</c:v>
                </c:pt>
                <c:pt idx="143">
                  <c:v>6.8579999999999997</c:v>
                </c:pt>
                <c:pt idx="144">
                  <c:v>7.0860000000000003</c:v>
                </c:pt>
                <c:pt idx="145">
                  <c:v>7.1349999999999998</c:v>
                </c:pt>
                <c:pt idx="146">
                  <c:v>7.1070000000000011</c:v>
                </c:pt>
                <c:pt idx="147">
                  <c:v>7.1319999999999997</c:v>
                </c:pt>
                <c:pt idx="148">
                  <c:v>7.1150000000000002</c:v>
                </c:pt>
                <c:pt idx="149">
                  <c:v>7.1050000000000013</c:v>
                </c:pt>
                <c:pt idx="150">
                  <c:v>6.8220000000000001</c:v>
                </c:pt>
                <c:pt idx="151">
                  <c:v>6.8379999999999992</c:v>
                </c:pt>
                <c:pt idx="152">
                  <c:v>6.7909999999999995</c:v>
                </c:pt>
                <c:pt idx="153">
                  <c:v>6.7889999999999997</c:v>
                </c:pt>
                <c:pt idx="154">
                  <c:v>6.7629999999999999</c:v>
                </c:pt>
                <c:pt idx="155">
                  <c:v>6.7329999999999997</c:v>
                </c:pt>
                <c:pt idx="156">
                  <c:v>6.7649999999999988</c:v>
                </c:pt>
                <c:pt idx="157">
                  <c:v>6.609</c:v>
                </c:pt>
                <c:pt idx="158">
                  <c:v>6.5659999999999998</c:v>
                </c:pt>
                <c:pt idx="159">
                  <c:v>6.5900000000000007</c:v>
                </c:pt>
                <c:pt idx="160">
                  <c:v>6.577</c:v>
                </c:pt>
                <c:pt idx="161">
                  <c:v>6.5849999999999991</c:v>
                </c:pt>
                <c:pt idx="162">
                  <c:v>6.5780000000000003</c:v>
                </c:pt>
                <c:pt idx="163">
                  <c:v>6.7060000000000004</c:v>
                </c:pt>
                <c:pt idx="164">
                  <c:v>6.6890000000000001</c:v>
                </c:pt>
                <c:pt idx="165">
                  <c:v>6.6599999999999993</c:v>
                </c:pt>
                <c:pt idx="166">
                  <c:v>6.6659999999999995</c:v>
                </c:pt>
                <c:pt idx="167">
                  <c:v>6.6639999999999997</c:v>
                </c:pt>
                <c:pt idx="168">
                  <c:v>6.641</c:v>
                </c:pt>
                <c:pt idx="169">
                  <c:v>6.8090000000000002</c:v>
                </c:pt>
                <c:pt idx="170">
                  <c:v>6.7640000000000002</c:v>
                </c:pt>
                <c:pt idx="171">
                  <c:v>6.7619999999999987</c:v>
                </c:pt>
                <c:pt idx="172">
                  <c:v>6.7120000000000006</c:v>
                </c:pt>
                <c:pt idx="173">
                  <c:v>6.7189999999999994</c:v>
                </c:pt>
                <c:pt idx="174">
                  <c:v>6.7090000000000005</c:v>
                </c:pt>
                <c:pt idx="175">
                  <c:v>7.0419999999999998</c:v>
                </c:pt>
                <c:pt idx="176">
                  <c:v>7.0019999999999998</c:v>
                </c:pt>
                <c:pt idx="177">
                  <c:v>7.020999999999999</c:v>
                </c:pt>
                <c:pt idx="178">
                  <c:v>7.0529999999999999</c:v>
                </c:pt>
                <c:pt idx="179">
                  <c:v>7.0540000000000003</c:v>
                </c:pt>
                <c:pt idx="180">
                  <c:v>7.056</c:v>
                </c:pt>
                <c:pt idx="181">
                  <c:v>7.028999999999999</c:v>
                </c:pt>
                <c:pt idx="182">
                  <c:v>7.1360000000000001</c:v>
                </c:pt>
                <c:pt idx="183">
                  <c:v>6.9629999999999992</c:v>
                </c:pt>
                <c:pt idx="184">
                  <c:v>6.9689999999999994</c:v>
                </c:pt>
                <c:pt idx="185">
                  <c:v>6.984</c:v>
                </c:pt>
                <c:pt idx="186">
                  <c:v>7.0060000000000002</c:v>
                </c:pt>
                <c:pt idx="187">
                  <c:v>7.0220000000000002</c:v>
                </c:pt>
                <c:pt idx="188">
                  <c:v>7.0870000000000006</c:v>
                </c:pt>
                <c:pt idx="189">
                  <c:v>7.069</c:v>
                </c:pt>
                <c:pt idx="190">
                  <c:v>7.0950000000000006</c:v>
                </c:pt>
                <c:pt idx="191">
                  <c:v>7.081999999999999</c:v>
                </c:pt>
                <c:pt idx="192">
                  <c:v>7.0840000000000005</c:v>
                </c:pt>
                <c:pt idx="193">
                  <c:v>7.1100000000000012</c:v>
                </c:pt>
                <c:pt idx="194">
                  <c:v>7.0679999999999996</c:v>
                </c:pt>
                <c:pt idx="195">
                  <c:v>7.0510000000000002</c:v>
                </c:pt>
                <c:pt idx="196">
                  <c:v>7.048</c:v>
                </c:pt>
                <c:pt idx="197">
                  <c:v>7.0370000000000008</c:v>
                </c:pt>
                <c:pt idx="198">
                  <c:v>7.0329999999999995</c:v>
                </c:pt>
                <c:pt idx="199">
                  <c:v>7.0379999999999994</c:v>
                </c:pt>
                <c:pt idx="200">
                  <c:v>7.0060000000000002</c:v>
                </c:pt>
                <c:pt idx="201">
                  <c:v>6.7849999999999993</c:v>
                </c:pt>
                <c:pt idx="202">
                  <c:v>6.83</c:v>
                </c:pt>
                <c:pt idx="203">
                  <c:v>6.8490000000000011</c:v>
                </c:pt>
                <c:pt idx="204">
                  <c:v>6.8349999999999991</c:v>
                </c:pt>
                <c:pt idx="205">
                  <c:v>6.9210000000000012</c:v>
                </c:pt>
                <c:pt idx="206">
                  <c:v>6.9870000000000001</c:v>
                </c:pt>
                <c:pt idx="207">
                  <c:v>7.1650000000000009</c:v>
                </c:pt>
                <c:pt idx="208">
                  <c:v>6.9689999999999994</c:v>
                </c:pt>
                <c:pt idx="209">
                  <c:v>7.0269999999999992</c:v>
                </c:pt>
                <c:pt idx="210">
                  <c:v>6.9930000000000003</c:v>
                </c:pt>
                <c:pt idx="211">
                  <c:v>6.9629999999999992</c:v>
                </c:pt>
                <c:pt idx="212">
                  <c:v>6.9550000000000001</c:v>
                </c:pt>
                <c:pt idx="213">
                  <c:v>6.9659999999999993</c:v>
                </c:pt>
                <c:pt idx="214">
                  <c:v>6.8289999999999988</c:v>
                </c:pt>
                <c:pt idx="215">
                  <c:v>6.8220000000000001</c:v>
                </c:pt>
                <c:pt idx="216">
                  <c:v>6.8810000000000002</c:v>
                </c:pt>
                <c:pt idx="217">
                  <c:v>6.931</c:v>
                </c:pt>
                <c:pt idx="218">
                  <c:v>6.9349999999999996</c:v>
                </c:pt>
                <c:pt idx="219">
                  <c:v>6.9340000000000002</c:v>
                </c:pt>
                <c:pt idx="220">
                  <c:v>6.9599999999999991</c:v>
                </c:pt>
                <c:pt idx="221">
                  <c:v>6.9509999999999987</c:v>
                </c:pt>
                <c:pt idx="222">
                  <c:v>6.9599999999999991</c:v>
                </c:pt>
                <c:pt idx="223">
                  <c:v>6.9749999999999996</c:v>
                </c:pt>
                <c:pt idx="224">
                  <c:v>6.9859999999999998</c:v>
                </c:pt>
                <c:pt idx="225">
                  <c:v>7.05</c:v>
                </c:pt>
                <c:pt idx="226">
                  <c:v>7.01</c:v>
                </c:pt>
                <c:pt idx="227">
                  <c:v>7.0789999999999988</c:v>
                </c:pt>
                <c:pt idx="228">
                  <c:v>7.0750000000000002</c:v>
                </c:pt>
                <c:pt idx="229">
                  <c:v>7.056</c:v>
                </c:pt>
                <c:pt idx="230">
                  <c:v>7.05</c:v>
                </c:pt>
                <c:pt idx="231">
                  <c:v>7.109</c:v>
                </c:pt>
                <c:pt idx="232">
                  <c:v>7.1</c:v>
                </c:pt>
                <c:pt idx="233">
                  <c:v>7.020999999999999</c:v>
                </c:pt>
                <c:pt idx="234">
                  <c:v>7.0010000000000003</c:v>
                </c:pt>
                <c:pt idx="235">
                  <c:v>7</c:v>
                </c:pt>
                <c:pt idx="236">
                  <c:v>7.0069999999999997</c:v>
                </c:pt>
                <c:pt idx="237">
                  <c:v>6.9829999999999997</c:v>
                </c:pt>
                <c:pt idx="238">
                  <c:v>7.016</c:v>
                </c:pt>
                <c:pt idx="239">
                  <c:v>6.9829999999999997</c:v>
                </c:pt>
                <c:pt idx="240">
                  <c:v>7.0170000000000003</c:v>
                </c:pt>
                <c:pt idx="241">
                  <c:v>7.0010000000000003</c:v>
                </c:pt>
                <c:pt idx="242">
                  <c:v>7.0170000000000003</c:v>
                </c:pt>
                <c:pt idx="243">
                  <c:v>7.0229999999999988</c:v>
                </c:pt>
                <c:pt idx="244">
                  <c:v>7.173</c:v>
                </c:pt>
                <c:pt idx="245">
                  <c:v>7.1120000000000001</c:v>
                </c:pt>
                <c:pt idx="246">
                  <c:v>7.0510000000000002</c:v>
                </c:pt>
                <c:pt idx="247">
                  <c:v>7.0340000000000007</c:v>
                </c:pt>
                <c:pt idx="248">
                  <c:v>7.0239999999999991</c:v>
                </c:pt>
                <c:pt idx="249">
                  <c:v>7.0720000000000001</c:v>
                </c:pt>
                <c:pt idx="250">
                  <c:v>6.859</c:v>
                </c:pt>
                <c:pt idx="251">
                  <c:v>6.8230000000000004</c:v>
                </c:pt>
                <c:pt idx="252">
                  <c:v>6.9</c:v>
                </c:pt>
                <c:pt idx="253">
                  <c:v>6.8979999999999988</c:v>
                </c:pt>
                <c:pt idx="254">
                  <c:v>6.8689999999999998</c:v>
                </c:pt>
                <c:pt idx="255">
                  <c:v>6.87</c:v>
                </c:pt>
                <c:pt idx="256">
                  <c:v>6.9260000000000002</c:v>
                </c:pt>
                <c:pt idx="257">
                  <c:v>6.9590000000000005</c:v>
                </c:pt>
                <c:pt idx="258">
                  <c:v>6.8559999999999999</c:v>
                </c:pt>
                <c:pt idx="259">
                  <c:v>6.8899999999999988</c:v>
                </c:pt>
                <c:pt idx="260">
                  <c:v>6.9049999999999994</c:v>
                </c:pt>
                <c:pt idx="261">
                  <c:v>6.875</c:v>
                </c:pt>
                <c:pt idx="262">
                  <c:v>6.8439999999999994</c:v>
                </c:pt>
                <c:pt idx="263">
                  <c:v>6.827</c:v>
                </c:pt>
                <c:pt idx="264">
                  <c:v>6.8</c:v>
                </c:pt>
                <c:pt idx="265">
                  <c:v>6.8140000000000001</c:v>
                </c:pt>
                <c:pt idx="266">
                  <c:v>6.8609999999999998</c:v>
                </c:pt>
                <c:pt idx="267">
                  <c:v>6.8340000000000005</c:v>
                </c:pt>
                <c:pt idx="268">
                  <c:v>6.819</c:v>
                </c:pt>
                <c:pt idx="269">
                  <c:v>6.8659999999999997</c:v>
                </c:pt>
                <c:pt idx="270">
                  <c:v>6.8760000000000003</c:v>
                </c:pt>
                <c:pt idx="271">
                  <c:v>6.83</c:v>
                </c:pt>
                <c:pt idx="272">
                  <c:v>6.8330000000000002</c:v>
                </c:pt>
                <c:pt idx="273">
                  <c:v>6.8179999999999996</c:v>
                </c:pt>
                <c:pt idx="274">
                  <c:v>6.8120000000000003</c:v>
                </c:pt>
                <c:pt idx="275">
                  <c:v>6.9539999999999988</c:v>
                </c:pt>
                <c:pt idx="276">
                  <c:v>7.0620000000000003</c:v>
                </c:pt>
                <c:pt idx="277">
                  <c:v>6.984</c:v>
                </c:pt>
                <c:pt idx="278">
                  <c:v>6.9809999999999999</c:v>
                </c:pt>
                <c:pt idx="279">
                  <c:v>6.9349999999999996</c:v>
                </c:pt>
                <c:pt idx="280">
                  <c:v>6.9749999999999996</c:v>
                </c:pt>
                <c:pt idx="281">
                  <c:v>6.9980000000000002</c:v>
                </c:pt>
                <c:pt idx="282">
                  <c:v>7.07</c:v>
                </c:pt>
                <c:pt idx="283">
                  <c:v>7.0789999999999988</c:v>
                </c:pt>
                <c:pt idx="284">
                  <c:v>7.0039999999999996</c:v>
                </c:pt>
                <c:pt idx="285">
                  <c:v>7.1</c:v>
                </c:pt>
                <c:pt idx="286">
                  <c:v>7.1319999999999997</c:v>
                </c:pt>
                <c:pt idx="287">
                  <c:v>7.1779999999999999</c:v>
                </c:pt>
                <c:pt idx="288">
                  <c:v>7.1449999999999987</c:v>
                </c:pt>
                <c:pt idx="289">
                  <c:v>7.0890000000000004</c:v>
                </c:pt>
                <c:pt idx="290">
                  <c:v>6.979000000000001</c:v>
                </c:pt>
                <c:pt idx="291">
                  <c:v>7.0299999999999994</c:v>
                </c:pt>
                <c:pt idx="292">
                  <c:v>7.0840000000000005</c:v>
                </c:pt>
                <c:pt idx="293">
                  <c:v>7.1020000000000012</c:v>
                </c:pt>
                <c:pt idx="294">
                  <c:v>7.0750000000000002</c:v>
                </c:pt>
                <c:pt idx="295">
                  <c:v>6.9700000000000006</c:v>
                </c:pt>
                <c:pt idx="296">
                  <c:v>7.0329999999999995</c:v>
                </c:pt>
                <c:pt idx="297">
                  <c:v>6.9659999999999993</c:v>
                </c:pt>
                <c:pt idx="298">
                  <c:v>7.0900000000000007</c:v>
                </c:pt>
                <c:pt idx="299">
                  <c:v>7.0299999999999994</c:v>
                </c:pt>
                <c:pt idx="300">
                  <c:v>7.104000000000001</c:v>
                </c:pt>
                <c:pt idx="301">
                  <c:v>7.2670000000000003</c:v>
                </c:pt>
                <c:pt idx="302">
                  <c:v>7.1070000000000011</c:v>
                </c:pt>
                <c:pt idx="303">
                  <c:v>7.125</c:v>
                </c:pt>
                <c:pt idx="304">
                  <c:v>7.0980000000000008</c:v>
                </c:pt>
                <c:pt idx="305">
                  <c:v>7.0110000000000001</c:v>
                </c:pt>
                <c:pt idx="306">
                  <c:v>7.1189999999999998</c:v>
                </c:pt>
                <c:pt idx="307">
                  <c:v>7.3349999999999991</c:v>
                </c:pt>
                <c:pt idx="308">
                  <c:v>7.3480000000000008</c:v>
                </c:pt>
                <c:pt idx="309">
                  <c:v>7.181</c:v>
                </c:pt>
                <c:pt idx="310">
                  <c:v>7.1369999999999987</c:v>
                </c:pt>
                <c:pt idx="311">
                  <c:v>7.0570000000000004</c:v>
                </c:pt>
                <c:pt idx="312">
                  <c:v>7.1379999999999999</c:v>
                </c:pt>
                <c:pt idx="313">
                  <c:v>7.2309999999999999</c:v>
                </c:pt>
                <c:pt idx="314">
                  <c:v>7.0750000000000002</c:v>
                </c:pt>
                <c:pt idx="315">
                  <c:v>7.1390000000000002</c:v>
                </c:pt>
                <c:pt idx="316">
                  <c:v>7.1590000000000007</c:v>
                </c:pt>
                <c:pt idx="317">
                  <c:v>7.0830000000000002</c:v>
                </c:pt>
                <c:pt idx="318">
                  <c:v>7.1269999999999998</c:v>
                </c:pt>
                <c:pt idx="319">
                  <c:v>7.2759999999999989</c:v>
                </c:pt>
                <c:pt idx="320">
                  <c:v>7.2640000000000002</c:v>
                </c:pt>
                <c:pt idx="321">
                  <c:v>7.1890000000000001</c:v>
                </c:pt>
                <c:pt idx="322">
                  <c:v>7.1769999999999996</c:v>
                </c:pt>
                <c:pt idx="323">
                  <c:v>7.1479999999999988</c:v>
                </c:pt>
                <c:pt idx="324">
                  <c:v>7.1470000000000002</c:v>
                </c:pt>
                <c:pt idx="325">
                  <c:v>7.3360000000000003</c:v>
                </c:pt>
                <c:pt idx="326">
                  <c:v>7.3370000000000006</c:v>
                </c:pt>
                <c:pt idx="327">
                  <c:v>7.1859999999999999</c:v>
                </c:pt>
                <c:pt idx="328">
                  <c:v>7.1310000000000002</c:v>
                </c:pt>
                <c:pt idx="329">
                  <c:v>7.2530000000000001</c:v>
                </c:pt>
                <c:pt idx="330">
                  <c:v>7.1669999999999998</c:v>
                </c:pt>
                <c:pt idx="331">
                  <c:v>7.1059999999999999</c:v>
                </c:pt>
                <c:pt idx="332">
                  <c:v>7.2990000000000013</c:v>
                </c:pt>
                <c:pt idx="333">
                  <c:v>7.4030000000000005</c:v>
                </c:pt>
                <c:pt idx="334">
                  <c:v>7.4390000000000001</c:v>
                </c:pt>
                <c:pt idx="335">
                  <c:v>7.229000000000001</c:v>
                </c:pt>
                <c:pt idx="336">
                  <c:v>7.2260000000000009</c:v>
                </c:pt>
                <c:pt idx="337">
                  <c:v>6.9060000000000006</c:v>
                </c:pt>
                <c:pt idx="338">
                  <c:v>6.9809999999999999</c:v>
                </c:pt>
                <c:pt idx="339">
                  <c:v>6.9240000000000013</c:v>
                </c:pt>
                <c:pt idx="340">
                  <c:v>6.9219999999999997</c:v>
                </c:pt>
                <c:pt idx="341">
                  <c:v>7.0019999999999998</c:v>
                </c:pt>
                <c:pt idx="342">
                  <c:v>7.1269999999999998</c:v>
                </c:pt>
                <c:pt idx="343">
                  <c:v>7.1820000000000004</c:v>
                </c:pt>
                <c:pt idx="344">
                  <c:v>7.3730000000000002</c:v>
                </c:pt>
                <c:pt idx="345">
                  <c:v>7.1749999999999998</c:v>
                </c:pt>
                <c:pt idx="346">
                  <c:v>7.0590000000000002</c:v>
                </c:pt>
                <c:pt idx="347">
                  <c:v>7.1</c:v>
                </c:pt>
                <c:pt idx="348">
                  <c:v>7.1180000000000003</c:v>
                </c:pt>
                <c:pt idx="349">
                  <c:v>7.0659999999999998</c:v>
                </c:pt>
                <c:pt idx="350">
                  <c:v>7.2909999999999995</c:v>
                </c:pt>
                <c:pt idx="351">
                  <c:v>7.3170000000000002</c:v>
                </c:pt>
                <c:pt idx="352">
                  <c:v>7.2090000000000005</c:v>
                </c:pt>
                <c:pt idx="353">
                  <c:v>7.26</c:v>
                </c:pt>
                <c:pt idx="354">
                  <c:v>7.1920000000000002</c:v>
                </c:pt>
                <c:pt idx="355">
                  <c:v>7.2120000000000006</c:v>
                </c:pt>
                <c:pt idx="356">
                  <c:v>7.3289999999999988</c:v>
                </c:pt>
                <c:pt idx="357">
                  <c:v>7.3349999999999991</c:v>
                </c:pt>
                <c:pt idx="358">
                  <c:v>7.5060000000000002</c:v>
                </c:pt>
                <c:pt idx="359">
                  <c:v>7.2539999999999996</c:v>
                </c:pt>
                <c:pt idx="360">
                  <c:v>7.4049999999999994</c:v>
                </c:pt>
                <c:pt idx="361">
                  <c:v>6.918000000000001</c:v>
                </c:pt>
                <c:pt idx="362">
                  <c:v>7.01</c:v>
                </c:pt>
                <c:pt idx="363">
                  <c:v>7.0010000000000003</c:v>
                </c:pt>
                <c:pt idx="364">
                  <c:v>6.9260000000000002</c:v>
                </c:pt>
                <c:pt idx="365">
                  <c:v>6.9580000000000002</c:v>
                </c:pt>
                <c:pt idx="366">
                  <c:v>6.9249999999999998</c:v>
                </c:pt>
                <c:pt idx="367">
                  <c:v>7.1859999999999999</c:v>
                </c:pt>
                <c:pt idx="368">
                  <c:v>7.2629999999999999</c:v>
                </c:pt>
                <c:pt idx="369">
                  <c:v>7.1379999999999999</c:v>
                </c:pt>
                <c:pt idx="370">
                  <c:v>7.1319999999999997</c:v>
                </c:pt>
                <c:pt idx="371">
                  <c:v>7.2039999999999988</c:v>
                </c:pt>
                <c:pt idx="372">
                  <c:v>7.2829999999999995</c:v>
                </c:pt>
                <c:pt idx="373">
                  <c:v>7.2769999999999992</c:v>
                </c:pt>
                <c:pt idx="374">
                  <c:v>7.3360000000000003</c:v>
                </c:pt>
                <c:pt idx="375">
                  <c:v>7.1519999999999992</c:v>
                </c:pt>
                <c:pt idx="376">
                  <c:v>7.2549999999999999</c:v>
                </c:pt>
                <c:pt idx="377">
                  <c:v>7.1130000000000013</c:v>
                </c:pt>
                <c:pt idx="378">
                  <c:v>7.2359999999999998</c:v>
                </c:pt>
                <c:pt idx="379">
                  <c:v>7.3430000000000009</c:v>
                </c:pt>
                <c:pt idx="380">
                  <c:v>7.3840000000000003</c:v>
                </c:pt>
                <c:pt idx="381">
                  <c:v>7.4109999999999996</c:v>
                </c:pt>
                <c:pt idx="382">
                  <c:v>7.3579999999999997</c:v>
                </c:pt>
                <c:pt idx="383">
                  <c:v>7.3289999999999988</c:v>
                </c:pt>
                <c:pt idx="384">
                  <c:v>7.3029999999999999</c:v>
                </c:pt>
                <c:pt idx="385">
                  <c:v>7.1569999999999991</c:v>
                </c:pt>
                <c:pt idx="386">
                  <c:v>7.0830000000000002</c:v>
                </c:pt>
                <c:pt idx="387">
                  <c:v>7.0650000000000004</c:v>
                </c:pt>
                <c:pt idx="388">
                  <c:v>7.0879999999999992</c:v>
                </c:pt>
                <c:pt idx="389">
                  <c:v>7.08</c:v>
                </c:pt>
                <c:pt idx="390">
                  <c:v>7.077</c:v>
                </c:pt>
                <c:pt idx="391">
                  <c:v>7.2050000000000001</c:v>
                </c:pt>
                <c:pt idx="392">
                  <c:v>7.0679999999999996</c:v>
                </c:pt>
                <c:pt idx="393">
                  <c:v>7.0449999999999999</c:v>
                </c:pt>
                <c:pt idx="394">
                  <c:v>7.020999999999999</c:v>
                </c:pt>
                <c:pt idx="395">
                  <c:v>7.0069999999999997</c:v>
                </c:pt>
                <c:pt idx="396">
                  <c:v>7.0609999999999999</c:v>
                </c:pt>
                <c:pt idx="397">
                  <c:v>7.2120000000000006</c:v>
                </c:pt>
                <c:pt idx="398">
                  <c:v>7.1609999999999996</c:v>
                </c:pt>
                <c:pt idx="399">
                  <c:v>7.3029999999999999</c:v>
                </c:pt>
                <c:pt idx="400">
                  <c:v>7.1059999999999999</c:v>
                </c:pt>
                <c:pt idx="401">
                  <c:v>7.0590000000000002</c:v>
                </c:pt>
                <c:pt idx="402">
                  <c:v>7.0709999999999997</c:v>
                </c:pt>
                <c:pt idx="403">
                  <c:v>7.1829999999999998</c:v>
                </c:pt>
                <c:pt idx="404">
                  <c:v>7.1530000000000005</c:v>
                </c:pt>
                <c:pt idx="405">
                  <c:v>7.0620000000000003</c:v>
                </c:pt>
                <c:pt idx="406">
                  <c:v>7.1210000000000004</c:v>
                </c:pt>
                <c:pt idx="407">
                  <c:v>7.1879999999999997</c:v>
                </c:pt>
                <c:pt idx="408">
                  <c:v>7.0110000000000001</c:v>
                </c:pt>
                <c:pt idx="409">
                  <c:v>7.0730000000000004</c:v>
                </c:pt>
                <c:pt idx="410">
                  <c:v>7.4139999999999997</c:v>
                </c:pt>
                <c:pt idx="411">
                  <c:v>7.133</c:v>
                </c:pt>
                <c:pt idx="412">
                  <c:v>7.1310000000000002</c:v>
                </c:pt>
                <c:pt idx="413">
                  <c:v>7.1390000000000002</c:v>
                </c:pt>
                <c:pt idx="414">
                  <c:v>7.1909999999999998</c:v>
                </c:pt>
                <c:pt idx="415">
                  <c:v>7.19</c:v>
                </c:pt>
                <c:pt idx="416">
                  <c:v>7.3469999999999995</c:v>
                </c:pt>
                <c:pt idx="417">
                  <c:v>7.293000000000001</c:v>
                </c:pt>
                <c:pt idx="418">
                  <c:v>7.1230000000000002</c:v>
                </c:pt>
                <c:pt idx="419">
                  <c:v>7.1100000000000012</c:v>
                </c:pt>
                <c:pt idx="420">
                  <c:v>7.1369999999999987</c:v>
                </c:pt>
                <c:pt idx="421">
                  <c:v>7.0679999999999996</c:v>
                </c:pt>
                <c:pt idx="422">
                  <c:v>7.0220000000000002</c:v>
                </c:pt>
                <c:pt idx="423">
                  <c:v>6.9420000000000002</c:v>
                </c:pt>
                <c:pt idx="424">
                  <c:v>7.0110000000000001</c:v>
                </c:pt>
                <c:pt idx="425">
                  <c:v>7.0409999999999995</c:v>
                </c:pt>
                <c:pt idx="426">
                  <c:v>7.0349999999999993</c:v>
                </c:pt>
                <c:pt idx="427">
                  <c:v>7.08</c:v>
                </c:pt>
                <c:pt idx="428">
                  <c:v>7.0879999999999992</c:v>
                </c:pt>
                <c:pt idx="429">
                  <c:v>6.8409999999999993</c:v>
                </c:pt>
                <c:pt idx="430">
                  <c:v>6.8040000000000003</c:v>
                </c:pt>
                <c:pt idx="431">
                  <c:v>6.8529999999999998</c:v>
                </c:pt>
                <c:pt idx="432">
                  <c:v>6.9049999999999994</c:v>
                </c:pt>
                <c:pt idx="433">
                  <c:v>6.9159999999999995</c:v>
                </c:pt>
                <c:pt idx="434">
                  <c:v>6.9099999999999993</c:v>
                </c:pt>
                <c:pt idx="435">
                  <c:v>6.7780000000000005</c:v>
                </c:pt>
                <c:pt idx="436">
                  <c:v>6.7810000000000006</c:v>
                </c:pt>
                <c:pt idx="437">
                  <c:v>6.8150000000000004</c:v>
                </c:pt>
                <c:pt idx="438">
                  <c:v>6.831999999999999</c:v>
                </c:pt>
                <c:pt idx="439">
                  <c:v>6.8490000000000011</c:v>
                </c:pt>
                <c:pt idx="440">
                  <c:v>6.8940000000000001</c:v>
                </c:pt>
                <c:pt idx="441">
                  <c:v>6.9680000000000009</c:v>
                </c:pt>
                <c:pt idx="442">
                  <c:v>7.0920000000000005</c:v>
                </c:pt>
                <c:pt idx="443">
                  <c:v>7.1379999999999999</c:v>
                </c:pt>
                <c:pt idx="444">
                  <c:v>7.1239999999999997</c:v>
                </c:pt>
                <c:pt idx="445">
                  <c:v>7.109</c:v>
                </c:pt>
                <c:pt idx="446">
                  <c:v>7.1289999999999996</c:v>
                </c:pt>
                <c:pt idx="447">
                  <c:v>6.979000000000001</c:v>
                </c:pt>
                <c:pt idx="448">
                  <c:v>7.07</c:v>
                </c:pt>
                <c:pt idx="449">
                  <c:v>6.9670000000000005</c:v>
                </c:pt>
                <c:pt idx="450">
                  <c:v>6.9560000000000004</c:v>
                </c:pt>
                <c:pt idx="451">
                  <c:v>6.9359999999999999</c:v>
                </c:pt>
                <c:pt idx="452">
                  <c:v>6.9260000000000002</c:v>
                </c:pt>
                <c:pt idx="453">
                  <c:v>7.0140000000000002</c:v>
                </c:pt>
                <c:pt idx="454">
                  <c:v>7.0650000000000004</c:v>
                </c:pt>
                <c:pt idx="455">
                  <c:v>6.9090000000000007</c:v>
                </c:pt>
                <c:pt idx="456">
                  <c:v>6.92</c:v>
                </c:pt>
                <c:pt idx="457">
                  <c:v>6.9930000000000003</c:v>
                </c:pt>
                <c:pt idx="458">
                  <c:v>6.9240000000000013</c:v>
                </c:pt>
                <c:pt idx="459">
                  <c:v>6.94</c:v>
                </c:pt>
                <c:pt idx="460">
                  <c:v>6.93</c:v>
                </c:pt>
                <c:pt idx="461">
                  <c:v>6.7969999999999997</c:v>
                </c:pt>
                <c:pt idx="462">
                  <c:v>6.8079999999999998</c:v>
                </c:pt>
                <c:pt idx="463">
                  <c:v>6.81</c:v>
                </c:pt>
                <c:pt idx="464">
                  <c:v>6.8310000000000004</c:v>
                </c:pt>
                <c:pt idx="465">
                  <c:v>6.83</c:v>
                </c:pt>
                <c:pt idx="466">
                  <c:v>7.1289999999999996</c:v>
                </c:pt>
                <c:pt idx="467">
                  <c:v>7.0329999999999995</c:v>
                </c:pt>
                <c:pt idx="468">
                  <c:v>6.9760000000000009</c:v>
                </c:pt>
                <c:pt idx="469">
                  <c:v>6.9719999999999995</c:v>
                </c:pt>
                <c:pt idx="470">
                  <c:v>7</c:v>
                </c:pt>
                <c:pt idx="471">
                  <c:v>6.9760000000000009</c:v>
                </c:pt>
                <c:pt idx="472">
                  <c:v>7.2629999999999999</c:v>
                </c:pt>
                <c:pt idx="473">
                  <c:v>7.1239999999999997</c:v>
                </c:pt>
                <c:pt idx="474">
                  <c:v>7.1260000000000003</c:v>
                </c:pt>
                <c:pt idx="475">
                  <c:v>7.1569999999999991</c:v>
                </c:pt>
                <c:pt idx="476">
                  <c:v>7.1369999999999987</c:v>
                </c:pt>
                <c:pt idx="477">
                  <c:v>7.1489999999999991</c:v>
                </c:pt>
                <c:pt idx="478">
                  <c:v>7.2030000000000003</c:v>
                </c:pt>
                <c:pt idx="479">
                  <c:v>7.0620000000000003</c:v>
                </c:pt>
                <c:pt idx="480">
                  <c:v>6.8019999999999996</c:v>
                </c:pt>
                <c:pt idx="481">
                  <c:v>6.7909999999999995</c:v>
                </c:pt>
                <c:pt idx="482">
                  <c:v>6.831999999999999</c:v>
                </c:pt>
                <c:pt idx="483">
                  <c:v>6.8379999999999992</c:v>
                </c:pt>
                <c:pt idx="484">
                  <c:v>6.867</c:v>
                </c:pt>
                <c:pt idx="485">
                  <c:v>7.1639999999999997</c:v>
                </c:pt>
                <c:pt idx="486">
                  <c:v>6.9969999999999999</c:v>
                </c:pt>
                <c:pt idx="487">
                  <c:v>7.0019999999999998</c:v>
                </c:pt>
                <c:pt idx="488">
                  <c:v>7.0570000000000004</c:v>
                </c:pt>
                <c:pt idx="489">
                  <c:v>7.069</c:v>
                </c:pt>
                <c:pt idx="490">
                  <c:v>7.06</c:v>
                </c:pt>
                <c:pt idx="491">
                  <c:v>7.1560000000000006</c:v>
                </c:pt>
                <c:pt idx="492">
                  <c:v>7.2090000000000005</c:v>
                </c:pt>
                <c:pt idx="493">
                  <c:v>7.1769999999999996</c:v>
                </c:pt>
                <c:pt idx="494">
                  <c:v>7.19</c:v>
                </c:pt>
                <c:pt idx="495">
                  <c:v>7.1659999999999995</c:v>
                </c:pt>
                <c:pt idx="496">
                  <c:v>7.1840000000000002</c:v>
                </c:pt>
                <c:pt idx="497">
                  <c:v>6.8140000000000001</c:v>
                </c:pt>
                <c:pt idx="498">
                  <c:v>6.8570000000000011</c:v>
                </c:pt>
                <c:pt idx="499">
                  <c:v>6.7799999999999994</c:v>
                </c:pt>
                <c:pt idx="500">
                  <c:v>6.8650000000000002</c:v>
                </c:pt>
                <c:pt idx="501">
                  <c:v>6.8819999999999997</c:v>
                </c:pt>
                <c:pt idx="502">
                  <c:v>6.8609999999999998</c:v>
                </c:pt>
                <c:pt idx="503">
                  <c:v>7.0069999999999997</c:v>
                </c:pt>
                <c:pt idx="504">
                  <c:v>6.9829999999999997</c:v>
                </c:pt>
                <c:pt idx="505">
                  <c:v>6.9969999999999999</c:v>
                </c:pt>
                <c:pt idx="506">
                  <c:v>7</c:v>
                </c:pt>
                <c:pt idx="507">
                  <c:v>6.979000000000001</c:v>
                </c:pt>
                <c:pt idx="508">
                  <c:v>7.0490000000000013</c:v>
                </c:pt>
                <c:pt idx="509">
                  <c:v>7.0409999999999995</c:v>
                </c:pt>
                <c:pt idx="510">
                  <c:v>6.883</c:v>
                </c:pt>
                <c:pt idx="511">
                  <c:v>6.93</c:v>
                </c:pt>
                <c:pt idx="512">
                  <c:v>6.9249999999999998</c:v>
                </c:pt>
                <c:pt idx="513">
                  <c:v>6.944</c:v>
                </c:pt>
                <c:pt idx="514">
                  <c:v>6.92</c:v>
                </c:pt>
                <c:pt idx="515">
                  <c:v>6.9909999999999997</c:v>
                </c:pt>
                <c:pt idx="516">
                  <c:v>6.9470000000000001</c:v>
                </c:pt>
                <c:pt idx="517">
                  <c:v>7.0039999999999996</c:v>
                </c:pt>
                <c:pt idx="518">
                  <c:v>6.9640000000000004</c:v>
                </c:pt>
                <c:pt idx="519">
                  <c:v>6.9019999999999992</c:v>
                </c:pt>
                <c:pt idx="520">
                  <c:v>6.9539999999999988</c:v>
                </c:pt>
                <c:pt idx="521">
                  <c:v>7.2329999999999997</c:v>
                </c:pt>
                <c:pt idx="522">
                  <c:v>7.1740000000000013</c:v>
                </c:pt>
                <c:pt idx="523">
                  <c:v>7.1769999999999996</c:v>
                </c:pt>
                <c:pt idx="524">
                  <c:v>7.2140000000000004</c:v>
                </c:pt>
                <c:pt idx="525">
                  <c:v>7.1130000000000013</c:v>
                </c:pt>
                <c:pt idx="526">
                  <c:v>7.1059999999999999</c:v>
                </c:pt>
                <c:pt idx="527">
                  <c:v>7.1659999999999995</c:v>
                </c:pt>
                <c:pt idx="528">
                  <c:v>7.4349999999999996</c:v>
                </c:pt>
                <c:pt idx="529">
                  <c:v>7.33</c:v>
                </c:pt>
                <c:pt idx="530">
                  <c:v>7.3570000000000011</c:v>
                </c:pt>
                <c:pt idx="531">
                  <c:v>7.3439999999999994</c:v>
                </c:pt>
                <c:pt idx="532">
                  <c:v>7.2840000000000007</c:v>
                </c:pt>
                <c:pt idx="533">
                  <c:v>7.3289999999999988</c:v>
                </c:pt>
                <c:pt idx="534">
                  <c:v>7.3109999999999999</c:v>
                </c:pt>
                <c:pt idx="535">
                  <c:v>7.1980000000000004</c:v>
                </c:pt>
                <c:pt idx="536">
                  <c:v>7.1599999999999993</c:v>
                </c:pt>
                <c:pt idx="537">
                  <c:v>7.1740000000000013</c:v>
                </c:pt>
                <c:pt idx="538">
                  <c:v>7.104000000000001</c:v>
                </c:pt>
                <c:pt idx="539">
                  <c:v>7.125</c:v>
                </c:pt>
                <c:pt idx="540">
                  <c:v>7.1120000000000001</c:v>
                </c:pt>
                <c:pt idx="541">
                  <c:v>7.141</c:v>
                </c:pt>
                <c:pt idx="542">
                  <c:v>7.24</c:v>
                </c:pt>
                <c:pt idx="543">
                  <c:v>7.1779999999999999</c:v>
                </c:pt>
                <c:pt idx="544">
                  <c:v>7.1509999999999989</c:v>
                </c:pt>
                <c:pt idx="545">
                  <c:v>7.15</c:v>
                </c:pt>
                <c:pt idx="546">
                  <c:v>7.4129999999999994</c:v>
                </c:pt>
                <c:pt idx="547">
                  <c:v>7.194</c:v>
                </c:pt>
                <c:pt idx="548">
                  <c:v>7.3049999999999997</c:v>
                </c:pt>
                <c:pt idx="549">
                  <c:v>7.3170000000000002</c:v>
                </c:pt>
                <c:pt idx="550">
                  <c:v>7.2539999999999996</c:v>
                </c:pt>
                <c:pt idx="551">
                  <c:v>7.2249999999999996</c:v>
                </c:pt>
                <c:pt idx="552">
                  <c:v>7.266</c:v>
                </c:pt>
                <c:pt idx="553">
                  <c:v>7.4539999999999988</c:v>
                </c:pt>
                <c:pt idx="554">
                  <c:v>7.2870000000000008</c:v>
                </c:pt>
                <c:pt idx="555">
                  <c:v>7.3239999999999998</c:v>
                </c:pt>
                <c:pt idx="556">
                  <c:v>7.3620000000000001</c:v>
                </c:pt>
                <c:pt idx="557">
                  <c:v>7.3630000000000013</c:v>
                </c:pt>
                <c:pt idx="558">
                  <c:v>7.3469999999999995</c:v>
                </c:pt>
                <c:pt idx="559">
                  <c:v>7.7300000000000013</c:v>
                </c:pt>
                <c:pt idx="560">
                  <c:v>7.4530000000000003</c:v>
                </c:pt>
                <c:pt idx="561">
                  <c:v>7.4019999999999992</c:v>
                </c:pt>
                <c:pt idx="562">
                  <c:v>7.4069999999999991</c:v>
                </c:pt>
                <c:pt idx="563">
                  <c:v>7.3469999999999995</c:v>
                </c:pt>
                <c:pt idx="564">
                  <c:v>7.2900000000000009</c:v>
                </c:pt>
                <c:pt idx="565">
                  <c:v>7.1269999999999998</c:v>
                </c:pt>
                <c:pt idx="566">
                  <c:v>7.1970000000000001</c:v>
                </c:pt>
                <c:pt idx="567">
                  <c:v>7.2329999999999997</c:v>
                </c:pt>
                <c:pt idx="568">
                  <c:v>7.2300000000000013</c:v>
                </c:pt>
                <c:pt idx="569">
                  <c:v>7.2140000000000004</c:v>
                </c:pt>
                <c:pt idx="570">
                  <c:v>7.2219999999999995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DBE-4C80-8E38-B3C44FA78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Wafer)</a:t>
                </a:r>
                <a:endParaRPr lang="zh-TW" altLang="zh-TW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Chamber_0824.xlsm]C031JI_Range_1D!樞紐分析表1</c:name>
    <c:fmtId val="7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'C031JI_Range_1D'!$E$4:$E$5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'C031JI_Range_1D'!$E$6:$E$30</c:f>
              <c:numCache>
                <c:formatCode>0.00_ </c:formatCode>
                <c:ptCount val="23"/>
                <c:pt idx="0">
                  <c:v>8.1999999999999851E-2</c:v>
                </c:pt>
                <c:pt idx="1">
                  <c:v>0.10683333333333334</c:v>
                </c:pt>
                <c:pt idx="2">
                  <c:v>0.19049999999999997</c:v>
                </c:pt>
                <c:pt idx="3">
                  <c:v>0.16799999999999984</c:v>
                </c:pt>
                <c:pt idx="4">
                  <c:v>0.1513333333333334</c:v>
                </c:pt>
                <c:pt idx="5">
                  <c:v>0.21183333333333362</c:v>
                </c:pt>
                <c:pt idx="6">
                  <c:v>0.10533333333333343</c:v>
                </c:pt>
                <c:pt idx="7">
                  <c:v>0.1391666666666668</c:v>
                </c:pt>
                <c:pt idx="8">
                  <c:v>0.10749999999999993</c:v>
                </c:pt>
                <c:pt idx="9">
                  <c:v>0.10899999999999999</c:v>
                </c:pt>
                <c:pt idx="10">
                  <c:v>9.866666666666675E-2</c:v>
                </c:pt>
                <c:pt idx="11">
                  <c:v>0.12099999999999984</c:v>
                </c:pt>
                <c:pt idx="12">
                  <c:v>0.15050000000000008</c:v>
                </c:pt>
                <c:pt idx="13">
                  <c:v>0.2370000000000001</c:v>
                </c:pt>
                <c:pt idx="14">
                  <c:v>0.23800000000000007</c:v>
                </c:pt>
                <c:pt idx="15">
                  <c:v>0.2626666666666666</c:v>
                </c:pt>
                <c:pt idx="16">
                  <c:v>0.26666666666666689</c:v>
                </c:pt>
                <c:pt idx="17">
                  <c:v>0.17433333333333323</c:v>
                </c:pt>
                <c:pt idx="18">
                  <c:v>0.1485000000000003</c:v>
                </c:pt>
                <c:pt idx="19">
                  <c:v>0.18066666666666675</c:v>
                </c:pt>
                <c:pt idx="20">
                  <c:v>0.16183333333333336</c:v>
                </c:pt>
                <c:pt idx="21">
                  <c:v>0.1973333333333335</c:v>
                </c:pt>
                <c:pt idx="22">
                  <c:v>0.12233333333333334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13-4F17-A5F0-2D07EFD9D50A}"/>
            </c:ext>
          </c:extLst>
        </c:ser>
        <c:ser>
          <c:idx val="1"/>
          <c:order val="1"/>
          <c:tx>
            <c:strRef>
              <c:f>'C031JI_Range_1D'!$F$4:$F$5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'C031JI_Range_1D'!$F$6:$F$30</c:f>
              <c:numCache>
                <c:formatCode>0.00_ </c:formatCode>
                <c:ptCount val="2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13-4F17-A5F0-2D07EFD9D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Chamber_0824.xlsm]C031JI_2!樞紐分析表2</c:name>
    <c:fmtId val="7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</a:t>
            </a:r>
            <a:endParaRPr lang="zh-TW" altLang="zh-TW">
              <a:effectLst/>
            </a:endParaRPr>
          </a:p>
        </c:rich>
      </c:tx>
      <c:layout>
        <c:manualLayout>
          <c:xMode val="edge"/>
          <c:yMode val="edge"/>
          <c:x val="0.46547009116111732"/>
          <c:y val="2.7861901877649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0703525130206233E-2"/>
          <c:y val="0.11610987729097964"/>
          <c:w val="0.81589491161490879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'C031JI_2'!$F$4:$F$5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'C031JI_2'!$F$6:$F$556</c:f>
              <c:numCache>
                <c:formatCode>0.00_ </c:formatCode>
                <c:ptCount val="549"/>
                <c:pt idx="0">
                  <c:v>8.3000000000000007</c:v>
                </c:pt>
                <c:pt idx="1">
                  <c:v>8.3000000000000007</c:v>
                </c:pt>
                <c:pt idx="2">
                  <c:v>8.3000000000000007</c:v>
                </c:pt>
                <c:pt idx="3">
                  <c:v>8.3000000000000007</c:v>
                </c:pt>
                <c:pt idx="4">
                  <c:v>8.3000000000000007</c:v>
                </c:pt>
                <c:pt idx="5">
                  <c:v>8.3000000000000007</c:v>
                </c:pt>
                <c:pt idx="6">
                  <c:v>8.3000000000000007</c:v>
                </c:pt>
                <c:pt idx="7">
                  <c:v>8.3000000000000007</c:v>
                </c:pt>
                <c:pt idx="8">
                  <c:v>8.3000000000000007</c:v>
                </c:pt>
                <c:pt idx="9">
                  <c:v>8.3000000000000007</c:v>
                </c:pt>
                <c:pt idx="10">
                  <c:v>8.3000000000000007</c:v>
                </c:pt>
                <c:pt idx="11">
                  <c:v>8.3000000000000007</c:v>
                </c:pt>
                <c:pt idx="12">
                  <c:v>8.3000000000000007</c:v>
                </c:pt>
                <c:pt idx="13">
                  <c:v>8.3000000000000007</c:v>
                </c:pt>
                <c:pt idx="14">
                  <c:v>8.3000000000000007</c:v>
                </c:pt>
                <c:pt idx="15">
                  <c:v>8.3000000000000007</c:v>
                </c:pt>
                <c:pt idx="16">
                  <c:v>8.3000000000000007</c:v>
                </c:pt>
                <c:pt idx="17">
                  <c:v>8.3000000000000007</c:v>
                </c:pt>
                <c:pt idx="18">
                  <c:v>8.3000000000000007</c:v>
                </c:pt>
                <c:pt idx="19">
                  <c:v>8.3000000000000007</c:v>
                </c:pt>
                <c:pt idx="20">
                  <c:v>8.3000000000000007</c:v>
                </c:pt>
                <c:pt idx="21">
                  <c:v>8.3000000000000007</c:v>
                </c:pt>
                <c:pt idx="22">
                  <c:v>8.3000000000000007</c:v>
                </c:pt>
                <c:pt idx="23">
                  <c:v>8.3000000000000007</c:v>
                </c:pt>
                <c:pt idx="24">
                  <c:v>8.3000000000000007</c:v>
                </c:pt>
                <c:pt idx="25">
                  <c:v>8.3000000000000007</c:v>
                </c:pt>
                <c:pt idx="26">
                  <c:v>8.3000000000000007</c:v>
                </c:pt>
                <c:pt idx="27">
                  <c:v>8.3000000000000007</c:v>
                </c:pt>
                <c:pt idx="28">
                  <c:v>8.3000000000000007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8.3000000000000007</c:v>
                </c:pt>
                <c:pt idx="32">
                  <c:v>8.3000000000000007</c:v>
                </c:pt>
                <c:pt idx="33">
                  <c:v>8.3000000000000007</c:v>
                </c:pt>
                <c:pt idx="34">
                  <c:v>8.3000000000000007</c:v>
                </c:pt>
                <c:pt idx="35">
                  <c:v>8.3000000000000007</c:v>
                </c:pt>
                <c:pt idx="36">
                  <c:v>8.3000000000000007</c:v>
                </c:pt>
                <c:pt idx="37">
                  <c:v>8.3000000000000007</c:v>
                </c:pt>
                <c:pt idx="38">
                  <c:v>8.3000000000000007</c:v>
                </c:pt>
                <c:pt idx="39">
                  <c:v>8.3000000000000007</c:v>
                </c:pt>
                <c:pt idx="40">
                  <c:v>8.3000000000000007</c:v>
                </c:pt>
                <c:pt idx="41">
                  <c:v>8.3000000000000007</c:v>
                </c:pt>
                <c:pt idx="42">
                  <c:v>8.3000000000000007</c:v>
                </c:pt>
                <c:pt idx="43">
                  <c:v>8.3000000000000007</c:v>
                </c:pt>
                <c:pt idx="44">
                  <c:v>8.3000000000000007</c:v>
                </c:pt>
                <c:pt idx="45">
                  <c:v>8.3000000000000007</c:v>
                </c:pt>
                <c:pt idx="46">
                  <c:v>8.3000000000000007</c:v>
                </c:pt>
                <c:pt idx="47">
                  <c:v>8.3000000000000007</c:v>
                </c:pt>
                <c:pt idx="48">
                  <c:v>8.3000000000000007</c:v>
                </c:pt>
                <c:pt idx="49">
                  <c:v>8.3000000000000007</c:v>
                </c:pt>
                <c:pt idx="50">
                  <c:v>8.3000000000000007</c:v>
                </c:pt>
                <c:pt idx="51">
                  <c:v>8.3000000000000007</c:v>
                </c:pt>
                <c:pt idx="52">
                  <c:v>8.3000000000000007</c:v>
                </c:pt>
                <c:pt idx="53">
                  <c:v>8.3000000000000007</c:v>
                </c:pt>
                <c:pt idx="54">
                  <c:v>8.3000000000000007</c:v>
                </c:pt>
                <c:pt idx="55">
                  <c:v>8.3000000000000007</c:v>
                </c:pt>
                <c:pt idx="56">
                  <c:v>8.3000000000000007</c:v>
                </c:pt>
                <c:pt idx="57">
                  <c:v>8.3000000000000007</c:v>
                </c:pt>
                <c:pt idx="58">
                  <c:v>8.3000000000000007</c:v>
                </c:pt>
                <c:pt idx="59">
                  <c:v>8.3000000000000007</c:v>
                </c:pt>
                <c:pt idx="60">
                  <c:v>8.3000000000000007</c:v>
                </c:pt>
                <c:pt idx="61">
                  <c:v>8.3000000000000007</c:v>
                </c:pt>
                <c:pt idx="62">
                  <c:v>8.3000000000000007</c:v>
                </c:pt>
                <c:pt idx="63">
                  <c:v>8.3000000000000007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8.3000000000000007</c:v>
                </c:pt>
                <c:pt idx="70">
                  <c:v>8.3000000000000007</c:v>
                </c:pt>
                <c:pt idx="71">
                  <c:v>8.3000000000000007</c:v>
                </c:pt>
                <c:pt idx="72">
                  <c:v>8.3000000000000007</c:v>
                </c:pt>
                <c:pt idx="73">
                  <c:v>8.3000000000000007</c:v>
                </c:pt>
                <c:pt idx="74">
                  <c:v>8.3000000000000007</c:v>
                </c:pt>
                <c:pt idx="75">
                  <c:v>8.3000000000000007</c:v>
                </c:pt>
                <c:pt idx="76">
                  <c:v>8.3000000000000007</c:v>
                </c:pt>
                <c:pt idx="77">
                  <c:v>8.3000000000000007</c:v>
                </c:pt>
                <c:pt idx="78">
                  <c:v>8.3000000000000007</c:v>
                </c:pt>
                <c:pt idx="79">
                  <c:v>8.3000000000000007</c:v>
                </c:pt>
                <c:pt idx="80">
                  <c:v>8.3000000000000007</c:v>
                </c:pt>
                <c:pt idx="81">
                  <c:v>8.3000000000000007</c:v>
                </c:pt>
                <c:pt idx="82">
                  <c:v>8.3000000000000007</c:v>
                </c:pt>
                <c:pt idx="83">
                  <c:v>8.3000000000000007</c:v>
                </c:pt>
                <c:pt idx="84">
                  <c:v>8.3000000000000007</c:v>
                </c:pt>
                <c:pt idx="85">
                  <c:v>8.3000000000000007</c:v>
                </c:pt>
                <c:pt idx="86">
                  <c:v>8.3000000000000007</c:v>
                </c:pt>
                <c:pt idx="87">
                  <c:v>8.3000000000000007</c:v>
                </c:pt>
                <c:pt idx="88">
                  <c:v>8.3000000000000007</c:v>
                </c:pt>
                <c:pt idx="89">
                  <c:v>8.3000000000000007</c:v>
                </c:pt>
                <c:pt idx="90">
                  <c:v>8.3000000000000007</c:v>
                </c:pt>
                <c:pt idx="91">
                  <c:v>8.3000000000000007</c:v>
                </c:pt>
                <c:pt idx="92">
                  <c:v>8.3000000000000007</c:v>
                </c:pt>
                <c:pt idx="93">
                  <c:v>8.3000000000000007</c:v>
                </c:pt>
                <c:pt idx="94">
                  <c:v>8.3000000000000007</c:v>
                </c:pt>
                <c:pt idx="95">
                  <c:v>8.3000000000000007</c:v>
                </c:pt>
                <c:pt idx="96">
                  <c:v>8.3000000000000007</c:v>
                </c:pt>
                <c:pt idx="97">
                  <c:v>8.3000000000000007</c:v>
                </c:pt>
                <c:pt idx="98">
                  <c:v>8.3000000000000007</c:v>
                </c:pt>
                <c:pt idx="99">
                  <c:v>8.3000000000000007</c:v>
                </c:pt>
                <c:pt idx="100">
                  <c:v>8.3000000000000007</c:v>
                </c:pt>
                <c:pt idx="101">
                  <c:v>8.3000000000000007</c:v>
                </c:pt>
                <c:pt idx="102">
                  <c:v>8.3000000000000007</c:v>
                </c:pt>
                <c:pt idx="103">
                  <c:v>8.3000000000000007</c:v>
                </c:pt>
                <c:pt idx="104">
                  <c:v>8.3000000000000007</c:v>
                </c:pt>
                <c:pt idx="105">
                  <c:v>8.3000000000000007</c:v>
                </c:pt>
                <c:pt idx="106">
                  <c:v>8.3000000000000007</c:v>
                </c:pt>
                <c:pt idx="107">
                  <c:v>8.3000000000000007</c:v>
                </c:pt>
                <c:pt idx="108">
                  <c:v>8.3000000000000007</c:v>
                </c:pt>
                <c:pt idx="109">
                  <c:v>8.3000000000000007</c:v>
                </c:pt>
                <c:pt idx="110">
                  <c:v>8.3000000000000007</c:v>
                </c:pt>
                <c:pt idx="111">
                  <c:v>8.3000000000000007</c:v>
                </c:pt>
                <c:pt idx="112">
                  <c:v>8.3000000000000007</c:v>
                </c:pt>
                <c:pt idx="113">
                  <c:v>8.3000000000000007</c:v>
                </c:pt>
                <c:pt idx="114">
                  <c:v>8.3000000000000007</c:v>
                </c:pt>
                <c:pt idx="115">
                  <c:v>8.3000000000000007</c:v>
                </c:pt>
                <c:pt idx="116">
                  <c:v>8.3000000000000007</c:v>
                </c:pt>
                <c:pt idx="117">
                  <c:v>8.3000000000000007</c:v>
                </c:pt>
                <c:pt idx="118">
                  <c:v>8.3000000000000007</c:v>
                </c:pt>
                <c:pt idx="119">
                  <c:v>8.3000000000000007</c:v>
                </c:pt>
                <c:pt idx="120">
                  <c:v>8.3000000000000007</c:v>
                </c:pt>
                <c:pt idx="121">
                  <c:v>8.3000000000000007</c:v>
                </c:pt>
                <c:pt idx="122">
                  <c:v>8.3000000000000007</c:v>
                </c:pt>
                <c:pt idx="123">
                  <c:v>8.3000000000000007</c:v>
                </c:pt>
                <c:pt idx="124">
                  <c:v>8.3000000000000007</c:v>
                </c:pt>
                <c:pt idx="125">
                  <c:v>8.3000000000000007</c:v>
                </c:pt>
                <c:pt idx="126">
                  <c:v>8.3000000000000007</c:v>
                </c:pt>
                <c:pt idx="127">
                  <c:v>8.3000000000000007</c:v>
                </c:pt>
                <c:pt idx="128">
                  <c:v>8.3000000000000007</c:v>
                </c:pt>
                <c:pt idx="129">
                  <c:v>8.3000000000000007</c:v>
                </c:pt>
                <c:pt idx="130">
                  <c:v>8.3000000000000007</c:v>
                </c:pt>
                <c:pt idx="131">
                  <c:v>8.3000000000000007</c:v>
                </c:pt>
                <c:pt idx="132">
                  <c:v>8.3000000000000007</c:v>
                </c:pt>
                <c:pt idx="133">
                  <c:v>8.3000000000000007</c:v>
                </c:pt>
                <c:pt idx="134">
                  <c:v>8.3000000000000007</c:v>
                </c:pt>
                <c:pt idx="135">
                  <c:v>8.3000000000000007</c:v>
                </c:pt>
                <c:pt idx="136">
                  <c:v>8.3000000000000007</c:v>
                </c:pt>
                <c:pt idx="137">
                  <c:v>8.3000000000000007</c:v>
                </c:pt>
                <c:pt idx="138">
                  <c:v>8.3000000000000007</c:v>
                </c:pt>
                <c:pt idx="139">
                  <c:v>8.3000000000000007</c:v>
                </c:pt>
                <c:pt idx="140">
                  <c:v>8.3000000000000007</c:v>
                </c:pt>
                <c:pt idx="141">
                  <c:v>8.3000000000000007</c:v>
                </c:pt>
                <c:pt idx="142">
                  <c:v>8.3000000000000007</c:v>
                </c:pt>
                <c:pt idx="143">
                  <c:v>8.3000000000000007</c:v>
                </c:pt>
                <c:pt idx="144">
                  <c:v>8.3000000000000007</c:v>
                </c:pt>
                <c:pt idx="145">
                  <c:v>8.3000000000000007</c:v>
                </c:pt>
                <c:pt idx="146">
                  <c:v>8.3000000000000007</c:v>
                </c:pt>
                <c:pt idx="147">
                  <c:v>8.3000000000000007</c:v>
                </c:pt>
                <c:pt idx="148">
                  <c:v>8.3000000000000007</c:v>
                </c:pt>
                <c:pt idx="149">
                  <c:v>8.3000000000000007</c:v>
                </c:pt>
                <c:pt idx="150">
                  <c:v>8.3000000000000007</c:v>
                </c:pt>
                <c:pt idx="151">
                  <c:v>8.3000000000000007</c:v>
                </c:pt>
                <c:pt idx="152">
                  <c:v>8.3000000000000007</c:v>
                </c:pt>
                <c:pt idx="153">
                  <c:v>8.3000000000000007</c:v>
                </c:pt>
                <c:pt idx="154">
                  <c:v>8.3000000000000007</c:v>
                </c:pt>
                <c:pt idx="155">
                  <c:v>8.3000000000000007</c:v>
                </c:pt>
                <c:pt idx="156">
                  <c:v>8.3000000000000007</c:v>
                </c:pt>
                <c:pt idx="157">
                  <c:v>8.3000000000000007</c:v>
                </c:pt>
                <c:pt idx="158">
                  <c:v>8.3000000000000007</c:v>
                </c:pt>
                <c:pt idx="159">
                  <c:v>8.3000000000000007</c:v>
                </c:pt>
                <c:pt idx="160">
                  <c:v>8.3000000000000007</c:v>
                </c:pt>
                <c:pt idx="161">
                  <c:v>8.3000000000000007</c:v>
                </c:pt>
                <c:pt idx="162">
                  <c:v>8.3000000000000007</c:v>
                </c:pt>
                <c:pt idx="163">
                  <c:v>8.3000000000000007</c:v>
                </c:pt>
                <c:pt idx="164">
                  <c:v>8.3000000000000007</c:v>
                </c:pt>
                <c:pt idx="165">
                  <c:v>8.3000000000000007</c:v>
                </c:pt>
                <c:pt idx="166">
                  <c:v>8.3000000000000007</c:v>
                </c:pt>
                <c:pt idx="167">
                  <c:v>8.3000000000000007</c:v>
                </c:pt>
                <c:pt idx="168">
                  <c:v>8.3000000000000007</c:v>
                </c:pt>
                <c:pt idx="169">
                  <c:v>8.3000000000000007</c:v>
                </c:pt>
                <c:pt idx="170">
                  <c:v>8.3000000000000007</c:v>
                </c:pt>
                <c:pt idx="171">
                  <c:v>8.3000000000000007</c:v>
                </c:pt>
                <c:pt idx="172">
                  <c:v>8.3000000000000007</c:v>
                </c:pt>
                <c:pt idx="173">
                  <c:v>8.3000000000000007</c:v>
                </c:pt>
                <c:pt idx="174">
                  <c:v>8.3000000000000007</c:v>
                </c:pt>
                <c:pt idx="175">
                  <c:v>8.3000000000000007</c:v>
                </c:pt>
                <c:pt idx="176">
                  <c:v>8.3000000000000007</c:v>
                </c:pt>
                <c:pt idx="177">
                  <c:v>8.3000000000000007</c:v>
                </c:pt>
                <c:pt idx="178">
                  <c:v>8.3000000000000007</c:v>
                </c:pt>
                <c:pt idx="179">
                  <c:v>8.3000000000000007</c:v>
                </c:pt>
                <c:pt idx="180">
                  <c:v>8.3000000000000007</c:v>
                </c:pt>
                <c:pt idx="181">
                  <c:v>8.3000000000000007</c:v>
                </c:pt>
                <c:pt idx="182">
                  <c:v>8.3000000000000007</c:v>
                </c:pt>
                <c:pt idx="183">
                  <c:v>8.3000000000000007</c:v>
                </c:pt>
                <c:pt idx="184">
                  <c:v>8.3000000000000007</c:v>
                </c:pt>
                <c:pt idx="185">
                  <c:v>8.3000000000000007</c:v>
                </c:pt>
                <c:pt idx="186">
                  <c:v>8.3000000000000007</c:v>
                </c:pt>
                <c:pt idx="187">
                  <c:v>8.3000000000000007</c:v>
                </c:pt>
                <c:pt idx="188">
                  <c:v>8.3000000000000007</c:v>
                </c:pt>
                <c:pt idx="189">
                  <c:v>8.3000000000000007</c:v>
                </c:pt>
                <c:pt idx="190">
                  <c:v>8.3000000000000007</c:v>
                </c:pt>
                <c:pt idx="191">
                  <c:v>8.3000000000000007</c:v>
                </c:pt>
                <c:pt idx="192">
                  <c:v>8.3000000000000007</c:v>
                </c:pt>
                <c:pt idx="193">
                  <c:v>8.3000000000000007</c:v>
                </c:pt>
                <c:pt idx="194">
                  <c:v>8.3000000000000007</c:v>
                </c:pt>
                <c:pt idx="195">
                  <c:v>8.3000000000000007</c:v>
                </c:pt>
                <c:pt idx="196">
                  <c:v>8.3000000000000007</c:v>
                </c:pt>
                <c:pt idx="197">
                  <c:v>8.3000000000000007</c:v>
                </c:pt>
                <c:pt idx="198">
                  <c:v>8.3000000000000007</c:v>
                </c:pt>
                <c:pt idx="199">
                  <c:v>8.3000000000000007</c:v>
                </c:pt>
                <c:pt idx="200">
                  <c:v>8.3000000000000007</c:v>
                </c:pt>
                <c:pt idx="201">
                  <c:v>8.3000000000000007</c:v>
                </c:pt>
                <c:pt idx="202">
                  <c:v>8.3000000000000007</c:v>
                </c:pt>
                <c:pt idx="203">
                  <c:v>8.3000000000000007</c:v>
                </c:pt>
                <c:pt idx="204">
                  <c:v>8.3000000000000007</c:v>
                </c:pt>
                <c:pt idx="205">
                  <c:v>8.3000000000000007</c:v>
                </c:pt>
                <c:pt idx="206">
                  <c:v>8.3000000000000007</c:v>
                </c:pt>
                <c:pt idx="207">
                  <c:v>8.3000000000000007</c:v>
                </c:pt>
                <c:pt idx="208">
                  <c:v>8.3000000000000007</c:v>
                </c:pt>
                <c:pt idx="209">
                  <c:v>8.3000000000000007</c:v>
                </c:pt>
                <c:pt idx="210">
                  <c:v>8.3000000000000007</c:v>
                </c:pt>
                <c:pt idx="211">
                  <c:v>8.3000000000000007</c:v>
                </c:pt>
                <c:pt idx="212">
                  <c:v>8.3000000000000007</c:v>
                </c:pt>
                <c:pt idx="213">
                  <c:v>8.3000000000000007</c:v>
                </c:pt>
                <c:pt idx="214">
                  <c:v>8.3000000000000007</c:v>
                </c:pt>
                <c:pt idx="215">
                  <c:v>8.3000000000000007</c:v>
                </c:pt>
                <c:pt idx="216">
                  <c:v>8.3000000000000007</c:v>
                </c:pt>
                <c:pt idx="217">
                  <c:v>8.3000000000000007</c:v>
                </c:pt>
                <c:pt idx="218">
                  <c:v>8.3000000000000007</c:v>
                </c:pt>
                <c:pt idx="219">
                  <c:v>8.3000000000000007</c:v>
                </c:pt>
                <c:pt idx="220">
                  <c:v>8.3000000000000007</c:v>
                </c:pt>
                <c:pt idx="221">
                  <c:v>8.3000000000000007</c:v>
                </c:pt>
                <c:pt idx="222">
                  <c:v>8.3000000000000007</c:v>
                </c:pt>
                <c:pt idx="223">
                  <c:v>8.3000000000000007</c:v>
                </c:pt>
                <c:pt idx="224">
                  <c:v>8.3000000000000007</c:v>
                </c:pt>
                <c:pt idx="225">
                  <c:v>8.3000000000000007</c:v>
                </c:pt>
                <c:pt idx="226">
                  <c:v>8.3000000000000007</c:v>
                </c:pt>
                <c:pt idx="227">
                  <c:v>8.3000000000000007</c:v>
                </c:pt>
                <c:pt idx="228">
                  <c:v>8.3000000000000007</c:v>
                </c:pt>
                <c:pt idx="229">
                  <c:v>8.3000000000000007</c:v>
                </c:pt>
                <c:pt idx="230">
                  <c:v>8.3000000000000007</c:v>
                </c:pt>
                <c:pt idx="231">
                  <c:v>8.3000000000000007</c:v>
                </c:pt>
                <c:pt idx="232">
                  <c:v>8.3000000000000007</c:v>
                </c:pt>
                <c:pt idx="233">
                  <c:v>8.3000000000000007</c:v>
                </c:pt>
                <c:pt idx="234">
                  <c:v>8.3000000000000007</c:v>
                </c:pt>
                <c:pt idx="235">
                  <c:v>8.3000000000000007</c:v>
                </c:pt>
                <c:pt idx="236">
                  <c:v>8.3000000000000007</c:v>
                </c:pt>
                <c:pt idx="237">
                  <c:v>8.3000000000000007</c:v>
                </c:pt>
                <c:pt idx="238">
                  <c:v>8.3000000000000007</c:v>
                </c:pt>
                <c:pt idx="239">
                  <c:v>8.3000000000000007</c:v>
                </c:pt>
                <c:pt idx="240">
                  <c:v>8.3000000000000007</c:v>
                </c:pt>
                <c:pt idx="241">
                  <c:v>8.3000000000000007</c:v>
                </c:pt>
                <c:pt idx="242">
                  <c:v>8.3000000000000007</c:v>
                </c:pt>
                <c:pt idx="243">
                  <c:v>8.3000000000000007</c:v>
                </c:pt>
                <c:pt idx="244">
                  <c:v>8.3000000000000007</c:v>
                </c:pt>
                <c:pt idx="245">
                  <c:v>8.3000000000000007</c:v>
                </c:pt>
                <c:pt idx="246">
                  <c:v>8.3000000000000007</c:v>
                </c:pt>
                <c:pt idx="247">
                  <c:v>8.3000000000000007</c:v>
                </c:pt>
                <c:pt idx="248">
                  <c:v>8.3000000000000007</c:v>
                </c:pt>
                <c:pt idx="249">
                  <c:v>8.3000000000000007</c:v>
                </c:pt>
                <c:pt idx="250">
                  <c:v>8.3000000000000007</c:v>
                </c:pt>
                <c:pt idx="251">
                  <c:v>8.3000000000000007</c:v>
                </c:pt>
                <c:pt idx="252">
                  <c:v>8.3000000000000007</c:v>
                </c:pt>
                <c:pt idx="253">
                  <c:v>8.3000000000000007</c:v>
                </c:pt>
                <c:pt idx="254">
                  <c:v>8.3000000000000007</c:v>
                </c:pt>
                <c:pt idx="255">
                  <c:v>8.3000000000000007</c:v>
                </c:pt>
                <c:pt idx="256">
                  <c:v>8.3000000000000007</c:v>
                </c:pt>
                <c:pt idx="257">
                  <c:v>8.3000000000000007</c:v>
                </c:pt>
                <c:pt idx="258">
                  <c:v>8.3000000000000007</c:v>
                </c:pt>
                <c:pt idx="259">
                  <c:v>8.3000000000000007</c:v>
                </c:pt>
                <c:pt idx="260">
                  <c:v>8.3000000000000007</c:v>
                </c:pt>
                <c:pt idx="261">
                  <c:v>8.3000000000000007</c:v>
                </c:pt>
                <c:pt idx="262">
                  <c:v>8.3000000000000007</c:v>
                </c:pt>
                <c:pt idx="263">
                  <c:v>8.3000000000000007</c:v>
                </c:pt>
                <c:pt idx="264">
                  <c:v>8.3000000000000007</c:v>
                </c:pt>
                <c:pt idx="265">
                  <c:v>8.3000000000000007</c:v>
                </c:pt>
                <c:pt idx="266">
                  <c:v>8.3000000000000007</c:v>
                </c:pt>
                <c:pt idx="267">
                  <c:v>8.3000000000000007</c:v>
                </c:pt>
                <c:pt idx="268">
                  <c:v>8.3000000000000007</c:v>
                </c:pt>
                <c:pt idx="269">
                  <c:v>8.3000000000000007</c:v>
                </c:pt>
                <c:pt idx="270">
                  <c:v>8.3000000000000007</c:v>
                </c:pt>
                <c:pt idx="271">
                  <c:v>8.3000000000000007</c:v>
                </c:pt>
                <c:pt idx="272">
                  <c:v>8.3000000000000007</c:v>
                </c:pt>
                <c:pt idx="273">
                  <c:v>8.3000000000000007</c:v>
                </c:pt>
                <c:pt idx="274">
                  <c:v>8.3000000000000007</c:v>
                </c:pt>
                <c:pt idx="275">
                  <c:v>8.3000000000000007</c:v>
                </c:pt>
                <c:pt idx="276">
                  <c:v>8.3000000000000007</c:v>
                </c:pt>
                <c:pt idx="277">
                  <c:v>8.3000000000000007</c:v>
                </c:pt>
                <c:pt idx="278">
                  <c:v>8.3000000000000007</c:v>
                </c:pt>
                <c:pt idx="279">
                  <c:v>8.3000000000000007</c:v>
                </c:pt>
                <c:pt idx="280">
                  <c:v>8.3000000000000007</c:v>
                </c:pt>
                <c:pt idx="281">
                  <c:v>8.3000000000000007</c:v>
                </c:pt>
                <c:pt idx="282">
                  <c:v>8.3000000000000007</c:v>
                </c:pt>
                <c:pt idx="283">
                  <c:v>8.3000000000000007</c:v>
                </c:pt>
                <c:pt idx="284">
                  <c:v>8.3000000000000007</c:v>
                </c:pt>
                <c:pt idx="285">
                  <c:v>8.3000000000000007</c:v>
                </c:pt>
                <c:pt idx="286">
                  <c:v>8.3000000000000007</c:v>
                </c:pt>
                <c:pt idx="287">
                  <c:v>8.3000000000000007</c:v>
                </c:pt>
                <c:pt idx="288">
                  <c:v>8.3000000000000007</c:v>
                </c:pt>
                <c:pt idx="289">
                  <c:v>8.3000000000000007</c:v>
                </c:pt>
                <c:pt idx="290">
                  <c:v>8.3000000000000007</c:v>
                </c:pt>
                <c:pt idx="291">
                  <c:v>8.3000000000000007</c:v>
                </c:pt>
                <c:pt idx="292">
                  <c:v>8.3000000000000007</c:v>
                </c:pt>
                <c:pt idx="293">
                  <c:v>8.3000000000000007</c:v>
                </c:pt>
                <c:pt idx="294">
                  <c:v>8.3000000000000007</c:v>
                </c:pt>
                <c:pt idx="295">
                  <c:v>8.3000000000000007</c:v>
                </c:pt>
                <c:pt idx="296">
                  <c:v>8.3000000000000007</c:v>
                </c:pt>
                <c:pt idx="297">
                  <c:v>8.3000000000000007</c:v>
                </c:pt>
                <c:pt idx="298">
                  <c:v>8.3000000000000007</c:v>
                </c:pt>
                <c:pt idx="299">
                  <c:v>8.3000000000000007</c:v>
                </c:pt>
                <c:pt idx="300">
                  <c:v>8.3000000000000007</c:v>
                </c:pt>
                <c:pt idx="301">
                  <c:v>8.3000000000000007</c:v>
                </c:pt>
                <c:pt idx="302">
                  <c:v>8.3000000000000007</c:v>
                </c:pt>
                <c:pt idx="303">
                  <c:v>8.3000000000000007</c:v>
                </c:pt>
                <c:pt idx="304">
                  <c:v>8.3000000000000007</c:v>
                </c:pt>
                <c:pt idx="305">
                  <c:v>8.3000000000000007</c:v>
                </c:pt>
                <c:pt idx="306">
                  <c:v>8.3000000000000007</c:v>
                </c:pt>
                <c:pt idx="307">
                  <c:v>8.3000000000000007</c:v>
                </c:pt>
                <c:pt idx="308">
                  <c:v>8.3000000000000007</c:v>
                </c:pt>
                <c:pt idx="309">
                  <c:v>8.3000000000000007</c:v>
                </c:pt>
                <c:pt idx="310">
                  <c:v>8.3000000000000007</c:v>
                </c:pt>
                <c:pt idx="311">
                  <c:v>8.3000000000000007</c:v>
                </c:pt>
                <c:pt idx="312">
                  <c:v>8.3000000000000007</c:v>
                </c:pt>
                <c:pt idx="313">
                  <c:v>8.3000000000000007</c:v>
                </c:pt>
                <c:pt idx="314">
                  <c:v>8.3000000000000007</c:v>
                </c:pt>
                <c:pt idx="315">
                  <c:v>8.3000000000000007</c:v>
                </c:pt>
                <c:pt idx="316">
                  <c:v>8.3000000000000007</c:v>
                </c:pt>
                <c:pt idx="317">
                  <c:v>8.3000000000000007</c:v>
                </c:pt>
                <c:pt idx="318">
                  <c:v>8.3000000000000007</c:v>
                </c:pt>
                <c:pt idx="319">
                  <c:v>8.3000000000000007</c:v>
                </c:pt>
                <c:pt idx="320">
                  <c:v>8.3000000000000007</c:v>
                </c:pt>
                <c:pt idx="321">
                  <c:v>8.3000000000000007</c:v>
                </c:pt>
                <c:pt idx="322">
                  <c:v>8.3000000000000007</c:v>
                </c:pt>
                <c:pt idx="323">
                  <c:v>8.3000000000000007</c:v>
                </c:pt>
                <c:pt idx="324">
                  <c:v>8.3000000000000007</c:v>
                </c:pt>
                <c:pt idx="325">
                  <c:v>8.3000000000000007</c:v>
                </c:pt>
                <c:pt idx="326">
                  <c:v>8.3000000000000007</c:v>
                </c:pt>
                <c:pt idx="327">
                  <c:v>8.3000000000000007</c:v>
                </c:pt>
                <c:pt idx="328">
                  <c:v>8.3000000000000007</c:v>
                </c:pt>
                <c:pt idx="329">
                  <c:v>8.3000000000000007</c:v>
                </c:pt>
                <c:pt idx="330">
                  <c:v>8.3000000000000007</c:v>
                </c:pt>
                <c:pt idx="331">
                  <c:v>8.3000000000000007</c:v>
                </c:pt>
                <c:pt idx="332">
                  <c:v>8.3000000000000007</c:v>
                </c:pt>
                <c:pt idx="333">
                  <c:v>8.3000000000000007</c:v>
                </c:pt>
                <c:pt idx="334">
                  <c:v>8.3000000000000007</c:v>
                </c:pt>
                <c:pt idx="335">
                  <c:v>8.3000000000000007</c:v>
                </c:pt>
                <c:pt idx="336">
                  <c:v>8.3000000000000007</c:v>
                </c:pt>
                <c:pt idx="337">
                  <c:v>8.3000000000000007</c:v>
                </c:pt>
                <c:pt idx="338">
                  <c:v>8.3000000000000007</c:v>
                </c:pt>
                <c:pt idx="339">
                  <c:v>8.3000000000000007</c:v>
                </c:pt>
                <c:pt idx="340">
                  <c:v>8.3000000000000007</c:v>
                </c:pt>
                <c:pt idx="341">
                  <c:v>8.3000000000000007</c:v>
                </c:pt>
                <c:pt idx="342">
                  <c:v>8.3000000000000007</c:v>
                </c:pt>
                <c:pt idx="343">
                  <c:v>8.3000000000000007</c:v>
                </c:pt>
                <c:pt idx="344">
                  <c:v>8.3000000000000007</c:v>
                </c:pt>
                <c:pt idx="345">
                  <c:v>8.3000000000000007</c:v>
                </c:pt>
                <c:pt idx="346">
                  <c:v>8.3000000000000007</c:v>
                </c:pt>
                <c:pt idx="347">
                  <c:v>8.3000000000000007</c:v>
                </c:pt>
                <c:pt idx="348">
                  <c:v>8.3000000000000007</c:v>
                </c:pt>
                <c:pt idx="349">
                  <c:v>8.3000000000000007</c:v>
                </c:pt>
                <c:pt idx="350">
                  <c:v>8.3000000000000007</c:v>
                </c:pt>
                <c:pt idx="351">
                  <c:v>8.3000000000000007</c:v>
                </c:pt>
                <c:pt idx="352">
                  <c:v>8.3000000000000007</c:v>
                </c:pt>
                <c:pt idx="353">
                  <c:v>8.3000000000000007</c:v>
                </c:pt>
                <c:pt idx="354">
                  <c:v>8.3000000000000007</c:v>
                </c:pt>
                <c:pt idx="355">
                  <c:v>8.3000000000000007</c:v>
                </c:pt>
                <c:pt idx="356">
                  <c:v>8.3000000000000007</c:v>
                </c:pt>
                <c:pt idx="357">
                  <c:v>8.3000000000000007</c:v>
                </c:pt>
                <c:pt idx="358">
                  <c:v>8.3000000000000007</c:v>
                </c:pt>
                <c:pt idx="359">
                  <c:v>8.3000000000000007</c:v>
                </c:pt>
                <c:pt idx="360">
                  <c:v>8.3000000000000007</c:v>
                </c:pt>
                <c:pt idx="361">
                  <c:v>8.3000000000000007</c:v>
                </c:pt>
                <c:pt idx="362">
                  <c:v>8.3000000000000007</c:v>
                </c:pt>
                <c:pt idx="363">
                  <c:v>8.3000000000000007</c:v>
                </c:pt>
                <c:pt idx="364">
                  <c:v>8.3000000000000007</c:v>
                </c:pt>
                <c:pt idx="365">
                  <c:v>8.3000000000000007</c:v>
                </c:pt>
                <c:pt idx="366">
                  <c:v>8.3000000000000007</c:v>
                </c:pt>
                <c:pt idx="367">
                  <c:v>8.3000000000000007</c:v>
                </c:pt>
                <c:pt idx="368">
                  <c:v>8.3000000000000007</c:v>
                </c:pt>
                <c:pt idx="369">
                  <c:v>8.3000000000000007</c:v>
                </c:pt>
                <c:pt idx="370">
                  <c:v>8.3000000000000007</c:v>
                </c:pt>
                <c:pt idx="371">
                  <c:v>8.3000000000000007</c:v>
                </c:pt>
                <c:pt idx="372">
                  <c:v>8.3000000000000007</c:v>
                </c:pt>
                <c:pt idx="373">
                  <c:v>8.3000000000000007</c:v>
                </c:pt>
                <c:pt idx="374">
                  <c:v>8.3000000000000007</c:v>
                </c:pt>
                <c:pt idx="375">
                  <c:v>8.3000000000000007</c:v>
                </c:pt>
                <c:pt idx="376">
                  <c:v>8.3000000000000007</c:v>
                </c:pt>
                <c:pt idx="377">
                  <c:v>8.3000000000000007</c:v>
                </c:pt>
                <c:pt idx="378">
                  <c:v>8.3000000000000007</c:v>
                </c:pt>
                <c:pt idx="379">
                  <c:v>8.3000000000000007</c:v>
                </c:pt>
                <c:pt idx="380">
                  <c:v>8.3000000000000007</c:v>
                </c:pt>
                <c:pt idx="381">
                  <c:v>8.3000000000000007</c:v>
                </c:pt>
                <c:pt idx="382">
                  <c:v>8.3000000000000007</c:v>
                </c:pt>
                <c:pt idx="383">
                  <c:v>8.3000000000000007</c:v>
                </c:pt>
                <c:pt idx="384">
                  <c:v>8.3000000000000007</c:v>
                </c:pt>
                <c:pt idx="385">
                  <c:v>8.3000000000000007</c:v>
                </c:pt>
                <c:pt idx="386">
                  <c:v>8.3000000000000007</c:v>
                </c:pt>
                <c:pt idx="387">
                  <c:v>8.3000000000000007</c:v>
                </c:pt>
                <c:pt idx="388">
                  <c:v>8.3000000000000007</c:v>
                </c:pt>
                <c:pt idx="389">
                  <c:v>8.3000000000000007</c:v>
                </c:pt>
                <c:pt idx="390">
                  <c:v>8.3000000000000007</c:v>
                </c:pt>
                <c:pt idx="391">
                  <c:v>8.3000000000000007</c:v>
                </c:pt>
                <c:pt idx="392">
                  <c:v>8.3000000000000007</c:v>
                </c:pt>
                <c:pt idx="393">
                  <c:v>8.3000000000000007</c:v>
                </c:pt>
                <c:pt idx="394">
                  <c:v>8.3000000000000007</c:v>
                </c:pt>
                <c:pt idx="395">
                  <c:v>8.3000000000000007</c:v>
                </c:pt>
                <c:pt idx="396">
                  <c:v>8.3000000000000007</c:v>
                </c:pt>
                <c:pt idx="397">
                  <c:v>8.3000000000000007</c:v>
                </c:pt>
                <c:pt idx="398">
                  <c:v>8.3000000000000007</c:v>
                </c:pt>
                <c:pt idx="399">
                  <c:v>8.3000000000000007</c:v>
                </c:pt>
                <c:pt idx="400">
                  <c:v>8.3000000000000007</c:v>
                </c:pt>
                <c:pt idx="401">
                  <c:v>8.3000000000000007</c:v>
                </c:pt>
                <c:pt idx="402">
                  <c:v>8.3000000000000007</c:v>
                </c:pt>
                <c:pt idx="403">
                  <c:v>8.3000000000000007</c:v>
                </c:pt>
                <c:pt idx="404">
                  <c:v>8.3000000000000007</c:v>
                </c:pt>
                <c:pt idx="405">
                  <c:v>8.3000000000000007</c:v>
                </c:pt>
                <c:pt idx="406">
                  <c:v>8.3000000000000007</c:v>
                </c:pt>
                <c:pt idx="407">
                  <c:v>8.3000000000000007</c:v>
                </c:pt>
                <c:pt idx="408">
                  <c:v>8.3000000000000007</c:v>
                </c:pt>
                <c:pt idx="409">
                  <c:v>8.3000000000000007</c:v>
                </c:pt>
                <c:pt idx="410">
                  <c:v>8.3000000000000007</c:v>
                </c:pt>
                <c:pt idx="411">
                  <c:v>8.3000000000000007</c:v>
                </c:pt>
                <c:pt idx="412">
                  <c:v>8.3000000000000007</c:v>
                </c:pt>
                <c:pt idx="413">
                  <c:v>8.3000000000000007</c:v>
                </c:pt>
                <c:pt idx="414">
                  <c:v>8.3000000000000007</c:v>
                </c:pt>
                <c:pt idx="415">
                  <c:v>8.3000000000000007</c:v>
                </c:pt>
                <c:pt idx="416">
                  <c:v>8.3000000000000007</c:v>
                </c:pt>
                <c:pt idx="417">
                  <c:v>8.3000000000000007</c:v>
                </c:pt>
                <c:pt idx="418">
                  <c:v>8.3000000000000007</c:v>
                </c:pt>
                <c:pt idx="419">
                  <c:v>8.3000000000000007</c:v>
                </c:pt>
                <c:pt idx="420">
                  <c:v>8.3000000000000007</c:v>
                </c:pt>
                <c:pt idx="421">
                  <c:v>8.3000000000000007</c:v>
                </c:pt>
                <c:pt idx="422">
                  <c:v>8.3000000000000007</c:v>
                </c:pt>
                <c:pt idx="423">
                  <c:v>8.3000000000000007</c:v>
                </c:pt>
                <c:pt idx="424">
                  <c:v>8.3000000000000007</c:v>
                </c:pt>
                <c:pt idx="425">
                  <c:v>8.3000000000000007</c:v>
                </c:pt>
                <c:pt idx="426">
                  <c:v>8.3000000000000007</c:v>
                </c:pt>
                <c:pt idx="427">
                  <c:v>8.3000000000000007</c:v>
                </c:pt>
                <c:pt idx="428">
                  <c:v>8.3000000000000007</c:v>
                </c:pt>
                <c:pt idx="429">
                  <c:v>8.3000000000000007</c:v>
                </c:pt>
                <c:pt idx="430">
                  <c:v>8.3000000000000007</c:v>
                </c:pt>
                <c:pt idx="431">
                  <c:v>8.3000000000000007</c:v>
                </c:pt>
                <c:pt idx="432">
                  <c:v>8.3000000000000007</c:v>
                </c:pt>
                <c:pt idx="433">
                  <c:v>8.3000000000000007</c:v>
                </c:pt>
                <c:pt idx="434">
                  <c:v>8.3000000000000007</c:v>
                </c:pt>
                <c:pt idx="435">
                  <c:v>8.3000000000000007</c:v>
                </c:pt>
                <c:pt idx="436">
                  <c:v>8.3000000000000007</c:v>
                </c:pt>
                <c:pt idx="437">
                  <c:v>8.3000000000000007</c:v>
                </c:pt>
                <c:pt idx="438">
                  <c:v>8.3000000000000007</c:v>
                </c:pt>
                <c:pt idx="439">
                  <c:v>8.3000000000000007</c:v>
                </c:pt>
                <c:pt idx="440">
                  <c:v>8.3000000000000007</c:v>
                </c:pt>
                <c:pt idx="441">
                  <c:v>8.3000000000000007</c:v>
                </c:pt>
                <c:pt idx="442">
                  <c:v>8.3000000000000007</c:v>
                </c:pt>
                <c:pt idx="443">
                  <c:v>8.3000000000000007</c:v>
                </c:pt>
                <c:pt idx="444">
                  <c:v>8.3000000000000007</c:v>
                </c:pt>
                <c:pt idx="445">
                  <c:v>8.3000000000000007</c:v>
                </c:pt>
                <c:pt idx="446">
                  <c:v>8.3000000000000007</c:v>
                </c:pt>
                <c:pt idx="447">
                  <c:v>8.3000000000000007</c:v>
                </c:pt>
                <c:pt idx="448">
                  <c:v>8.3000000000000007</c:v>
                </c:pt>
                <c:pt idx="449">
                  <c:v>8.3000000000000007</c:v>
                </c:pt>
                <c:pt idx="450">
                  <c:v>8.3000000000000007</c:v>
                </c:pt>
                <c:pt idx="451">
                  <c:v>8.3000000000000007</c:v>
                </c:pt>
                <c:pt idx="452">
                  <c:v>8.3000000000000007</c:v>
                </c:pt>
                <c:pt idx="453">
                  <c:v>8.3000000000000007</c:v>
                </c:pt>
                <c:pt idx="454">
                  <c:v>8.3000000000000007</c:v>
                </c:pt>
                <c:pt idx="455">
                  <c:v>8.3000000000000007</c:v>
                </c:pt>
                <c:pt idx="456">
                  <c:v>8.3000000000000007</c:v>
                </c:pt>
                <c:pt idx="457">
                  <c:v>8.3000000000000007</c:v>
                </c:pt>
                <c:pt idx="458">
                  <c:v>8.3000000000000007</c:v>
                </c:pt>
                <c:pt idx="459">
                  <c:v>8.3000000000000007</c:v>
                </c:pt>
                <c:pt idx="460">
                  <c:v>8.3000000000000007</c:v>
                </c:pt>
                <c:pt idx="461">
                  <c:v>8.3000000000000007</c:v>
                </c:pt>
                <c:pt idx="462">
                  <c:v>8.3000000000000007</c:v>
                </c:pt>
                <c:pt idx="463">
                  <c:v>8.3000000000000007</c:v>
                </c:pt>
                <c:pt idx="464">
                  <c:v>8.3000000000000007</c:v>
                </c:pt>
                <c:pt idx="465">
                  <c:v>8.3000000000000007</c:v>
                </c:pt>
                <c:pt idx="466">
                  <c:v>8.3000000000000007</c:v>
                </c:pt>
                <c:pt idx="467">
                  <c:v>8.3000000000000007</c:v>
                </c:pt>
                <c:pt idx="468">
                  <c:v>8.3000000000000007</c:v>
                </c:pt>
                <c:pt idx="469">
                  <c:v>8.3000000000000007</c:v>
                </c:pt>
                <c:pt idx="470">
                  <c:v>8.3000000000000007</c:v>
                </c:pt>
                <c:pt idx="471">
                  <c:v>8.3000000000000007</c:v>
                </c:pt>
                <c:pt idx="472">
                  <c:v>8.3000000000000007</c:v>
                </c:pt>
                <c:pt idx="473">
                  <c:v>8.3000000000000007</c:v>
                </c:pt>
                <c:pt idx="474">
                  <c:v>8.3000000000000007</c:v>
                </c:pt>
                <c:pt idx="475">
                  <c:v>8.3000000000000007</c:v>
                </c:pt>
                <c:pt idx="476">
                  <c:v>8.3000000000000007</c:v>
                </c:pt>
                <c:pt idx="477">
                  <c:v>8.3000000000000007</c:v>
                </c:pt>
                <c:pt idx="478">
                  <c:v>8.3000000000000007</c:v>
                </c:pt>
                <c:pt idx="479">
                  <c:v>8.3000000000000007</c:v>
                </c:pt>
                <c:pt idx="480">
                  <c:v>8.3000000000000007</c:v>
                </c:pt>
                <c:pt idx="481">
                  <c:v>8.3000000000000007</c:v>
                </c:pt>
                <c:pt idx="482">
                  <c:v>8.3000000000000007</c:v>
                </c:pt>
                <c:pt idx="483">
                  <c:v>8.3000000000000007</c:v>
                </c:pt>
                <c:pt idx="484">
                  <c:v>8.3000000000000007</c:v>
                </c:pt>
                <c:pt idx="485">
                  <c:v>8.3000000000000007</c:v>
                </c:pt>
                <c:pt idx="486">
                  <c:v>8.3000000000000007</c:v>
                </c:pt>
                <c:pt idx="487">
                  <c:v>8.3000000000000007</c:v>
                </c:pt>
                <c:pt idx="488">
                  <c:v>8.3000000000000007</c:v>
                </c:pt>
                <c:pt idx="489">
                  <c:v>8.3000000000000007</c:v>
                </c:pt>
                <c:pt idx="490">
                  <c:v>8.3000000000000007</c:v>
                </c:pt>
                <c:pt idx="491">
                  <c:v>8.3000000000000007</c:v>
                </c:pt>
                <c:pt idx="492">
                  <c:v>8.3000000000000007</c:v>
                </c:pt>
                <c:pt idx="493">
                  <c:v>8.3000000000000007</c:v>
                </c:pt>
                <c:pt idx="494">
                  <c:v>8.3000000000000007</c:v>
                </c:pt>
                <c:pt idx="495">
                  <c:v>8.3000000000000007</c:v>
                </c:pt>
                <c:pt idx="496">
                  <c:v>8.3000000000000007</c:v>
                </c:pt>
                <c:pt idx="497">
                  <c:v>8.3000000000000007</c:v>
                </c:pt>
                <c:pt idx="498">
                  <c:v>8.3000000000000007</c:v>
                </c:pt>
                <c:pt idx="499">
                  <c:v>8.3000000000000007</c:v>
                </c:pt>
                <c:pt idx="500">
                  <c:v>8.3000000000000007</c:v>
                </c:pt>
                <c:pt idx="501">
                  <c:v>8.3000000000000007</c:v>
                </c:pt>
                <c:pt idx="502">
                  <c:v>8.3000000000000007</c:v>
                </c:pt>
                <c:pt idx="503">
                  <c:v>8.3000000000000007</c:v>
                </c:pt>
                <c:pt idx="504">
                  <c:v>8.3000000000000007</c:v>
                </c:pt>
                <c:pt idx="505">
                  <c:v>8.3000000000000007</c:v>
                </c:pt>
                <c:pt idx="506">
                  <c:v>8.3000000000000007</c:v>
                </c:pt>
                <c:pt idx="507">
                  <c:v>8.3000000000000007</c:v>
                </c:pt>
                <c:pt idx="508">
                  <c:v>8.3000000000000007</c:v>
                </c:pt>
                <c:pt idx="509">
                  <c:v>8.3000000000000007</c:v>
                </c:pt>
                <c:pt idx="510">
                  <c:v>8.3000000000000007</c:v>
                </c:pt>
                <c:pt idx="511">
                  <c:v>8.3000000000000007</c:v>
                </c:pt>
                <c:pt idx="512">
                  <c:v>8.3000000000000007</c:v>
                </c:pt>
                <c:pt idx="513">
                  <c:v>8.3000000000000007</c:v>
                </c:pt>
                <c:pt idx="514">
                  <c:v>8.3000000000000007</c:v>
                </c:pt>
                <c:pt idx="515">
                  <c:v>8.3000000000000007</c:v>
                </c:pt>
                <c:pt idx="516">
                  <c:v>8.3000000000000007</c:v>
                </c:pt>
                <c:pt idx="517">
                  <c:v>8.3000000000000007</c:v>
                </c:pt>
                <c:pt idx="518">
                  <c:v>8.3000000000000007</c:v>
                </c:pt>
                <c:pt idx="519">
                  <c:v>8.3000000000000007</c:v>
                </c:pt>
                <c:pt idx="520">
                  <c:v>8.3000000000000007</c:v>
                </c:pt>
                <c:pt idx="521">
                  <c:v>8.3000000000000007</c:v>
                </c:pt>
                <c:pt idx="522">
                  <c:v>8.3000000000000007</c:v>
                </c:pt>
                <c:pt idx="523">
                  <c:v>8.3000000000000007</c:v>
                </c:pt>
                <c:pt idx="524">
                  <c:v>8.3000000000000007</c:v>
                </c:pt>
                <c:pt idx="525">
                  <c:v>8.3000000000000007</c:v>
                </c:pt>
                <c:pt idx="526">
                  <c:v>8.3000000000000007</c:v>
                </c:pt>
                <c:pt idx="527">
                  <c:v>8.3000000000000007</c:v>
                </c:pt>
                <c:pt idx="528">
                  <c:v>8.3000000000000007</c:v>
                </c:pt>
                <c:pt idx="529">
                  <c:v>8.3000000000000007</c:v>
                </c:pt>
                <c:pt idx="530">
                  <c:v>8.3000000000000007</c:v>
                </c:pt>
                <c:pt idx="531">
                  <c:v>8.3000000000000007</c:v>
                </c:pt>
                <c:pt idx="532">
                  <c:v>8.3000000000000007</c:v>
                </c:pt>
                <c:pt idx="533">
                  <c:v>8.3000000000000007</c:v>
                </c:pt>
                <c:pt idx="534">
                  <c:v>8.3000000000000007</c:v>
                </c:pt>
                <c:pt idx="535">
                  <c:v>8.3000000000000007</c:v>
                </c:pt>
                <c:pt idx="536">
                  <c:v>8.3000000000000007</c:v>
                </c:pt>
                <c:pt idx="537">
                  <c:v>8.3000000000000007</c:v>
                </c:pt>
                <c:pt idx="538">
                  <c:v>8.3000000000000007</c:v>
                </c:pt>
                <c:pt idx="539">
                  <c:v>8.3000000000000007</c:v>
                </c:pt>
                <c:pt idx="540">
                  <c:v>8.3000000000000007</c:v>
                </c:pt>
                <c:pt idx="541">
                  <c:v>8.3000000000000007</c:v>
                </c:pt>
                <c:pt idx="542">
                  <c:v>8.3000000000000007</c:v>
                </c:pt>
                <c:pt idx="543">
                  <c:v>8.3000000000000007</c:v>
                </c:pt>
                <c:pt idx="544">
                  <c:v>8.3000000000000007</c:v>
                </c:pt>
                <c:pt idx="545">
                  <c:v>8.3000000000000007</c:v>
                </c:pt>
                <c:pt idx="546">
                  <c:v>8.3000000000000007</c:v>
                </c:pt>
                <c:pt idx="547">
                  <c:v>8.3000000000000007</c:v>
                </c:pt>
                <c:pt idx="548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7-471A-99DA-9AC1D2D41C04}"/>
            </c:ext>
          </c:extLst>
        </c:ser>
        <c:ser>
          <c:idx val="1"/>
          <c:order val="1"/>
          <c:tx>
            <c:strRef>
              <c:f>'C031JI_2'!$G$4:$G$5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'C031JI_2'!$G$6:$G$556</c:f>
              <c:numCache>
                <c:formatCode>0.00_ </c:formatCode>
                <c:ptCount val="549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7</c:v>
                </c:pt>
                <c:pt idx="141">
                  <c:v>7</c:v>
                </c:pt>
                <c:pt idx="142">
                  <c:v>7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7</c:v>
                </c:pt>
                <c:pt idx="198">
                  <c:v>7</c:v>
                </c:pt>
                <c:pt idx="199">
                  <c:v>7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7</c:v>
                </c:pt>
                <c:pt idx="204">
                  <c:v>7</c:v>
                </c:pt>
                <c:pt idx="205">
                  <c:v>7</c:v>
                </c:pt>
                <c:pt idx="206">
                  <c:v>7</c:v>
                </c:pt>
                <c:pt idx="207">
                  <c:v>7</c:v>
                </c:pt>
                <c:pt idx="208">
                  <c:v>7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7</c:v>
                </c:pt>
                <c:pt idx="224">
                  <c:v>7</c:v>
                </c:pt>
                <c:pt idx="225">
                  <c:v>7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7</c:v>
                </c:pt>
                <c:pt idx="231">
                  <c:v>7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7</c:v>
                </c:pt>
                <c:pt idx="241">
                  <c:v>7</c:v>
                </c:pt>
                <c:pt idx="242">
                  <c:v>7</c:v>
                </c:pt>
                <c:pt idx="243">
                  <c:v>7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7</c:v>
                </c:pt>
                <c:pt idx="248">
                  <c:v>7</c:v>
                </c:pt>
                <c:pt idx="249">
                  <c:v>7</c:v>
                </c:pt>
                <c:pt idx="250">
                  <c:v>7</c:v>
                </c:pt>
                <c:pt idx="251">
                  <c:v>7</c:v>
                </c:pt>
                <c:pt idx="252">
                  <c:v>7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7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7</c:v>
                </c:pt>
                <c:pt idx="267">
                  <c:v>7</c:v>
                </c:pt>
                <c:pt idx="268">
                  <c:v>7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7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7</c:v>
                </c:pt>
                <c:pt idx="380">
                  <c:v>7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7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7</c:v>
                </c:pt>
                <c:pt idx="482">
                  <c:v>7</c:v>
                </c:pt>
                <c:pt idx="483">
                  <c:v>7</c:v>
                </c:pt>
                <c:pt idx="484">
                  <c:v>7</c:v>
                </c:pt>
                <c:pt idx="485">
                  <c:v>7</c:v>
                </c:pt>
                <c:pt idx="486">
                  <c:v>7</c:v>
                </c:pt>
                <c:pt idx="487">
                  <c:v>7</c:v>
                </c:pt>
                <c:pt idx="488">
                  <c:v>7</c:v>
                </c:pt>
                <c:pt idx="489">
                  <c:v>7</c:v>
                </c:pt>
                <c:pt idx="490">
                  <c:v>7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7</c:v>
                </c:pt>
                <c:pt idx="495">
                  <c:v>7</c:v>
                </c:pt>
                <c:pt idx="496">
                  <c:v>7</c:v>
                </c:pt>
                <c:pt idx="497">
                  <c:v>7</c:v>
                </c:pt>
                <c:pt idx="498">
                  <c:v>7</c:v>
                </c:pt>
                <c:pt idx="499">
                  <c:v>7</c:v>
                </c:pt>
                <c:pt idx="500">
                  <c:v>7</c:v>
                </c:pt>
                <c:pt idx="501">
                  <c:v>7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7</c:v>
                </c:pt>
                <c:pt idx="513">
                  <c:v>7</c:v>
                </c:pt>
                <c:pt idx="514">
                  <c:v>7</c:v>
                </c:pt>
                <c:pt idx="515">
                  <c:v>7</c:v>
                </c:pt>
                <c:pt idx="516">
                  <c:v>7</c:v>
                </c:pt>
                <c:pt idx="517">
                  <c:v>7</c:v>
                </c:pt>
                <c:pt idx="518">
                  <c:v>7</c:v>
                </c:pt>
                <c:pt idx="519">
                  <c:v>7</c:v>
                </c:pt>
                <c:pt idx="520">
                  <c:v>7</c:v>
                </c:pt>
                <c:pt idx="521">
                  <c:v>7</c:v>
                </c:pt>
                <c:pt idx="522">
                  <c:v>7</c:v>
                </c:pt>
                <c:pt idx="523">
                  <c:v>7</c:v>
                </c:pt>
                <c:pt idx="524">
                  <c:v>7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7</c:v>
                </c:pt>
                <c:pt idx="534">
                  <c:v>7</c:v>
                </c:pt>
                <c:pt idx="535">
                  <c:v>7</c:v>
                </c:pt>
                <c:pt idx="536">
                  <c:v>7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7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  <c:pt idx="546">
                  <c:v>7</c:v>
                </c:pt>
                <c:pt idx="547">
                  <c:v>7</c:v>
                </c:pt>
                <c:pt idx="54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7-471A-99DA-9AC1D2D41C04}"/>
            </c:ext>
          </c:extLst>
        </c:ser>
        <c:ser>
          <c:idx val="2"/>
          <c:order val="2"/>
          <c:tx>
            <c:strRef>
              <c:f>'C031JI_2'!$H$4:$H$5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'C031JI_2'!$H$6:$H$556</c:f>
              <c:numCache>
                <c:formatCode>0.00_ </c:formatCode>
                <c:ptCount val="549"/>
                <c:pt idx="0">
                  <c:v>5.7</c:v>
                </c:pt>
                <c:pt idx="1">
                  <c:v>5.7</c:v>
                </c:pt>
                <c:pt idx="2">
                  <c:v>5.7</c:v>
                </c:pt>
                <c:pt idx="3">
                  <c:v>5.7</c:v>
                </c:pt>
                <c:pt idx="4">
                  <c:v>5.7</c:v>
                </c:pt>
                <c:pt idx="5">
                  <c:v>5.7</c:v>
                </c:pt>
                <c:pt idx="6">
                  <c:v>5.7</c:v>
                </c:pt>
                <c:pt idx="7">
                  <c:v>5.7</c:v>
                </c:pt>
                <c:pt idx="8">
                  <c:v>5.7</c:v>
                </c:pt>
                <c:pt idx="9">
                  <c:v>5.7</c:v>
                </c:pt>
                <c:pt idx="10">
                  <c:v>5.7</c:v>
                </c:pt>
                <c:pt idx="11">
                  <c:v>5.7</c:v>
                </c:pt>
                <c:pt idx="12">
                  <c:v>5.7</c:v>
                </c:pt>
                <c:pt idx="13">
                  <c:v>5.7</c:v>
                </c:pt>
                <c:pt idx="14">
                  <c:v>5.7</c:v>
                </c:pt>
                <c:pt idx="15">
                  <c:v>5.7</c:v>
                </c:pt>
                <c:pt idx="16">
                  <c:v>5.7</c:v>
                </c:pt>
                <c:pt idx="17">
                  <c:v>5.7</c:v>
                </c:pt>
                <c:pt idx="18">
                  <c:v>5.7</c:v>
                </c:pt>
                <c:pt idx="19">
                  <c:v>5.7</c:v>
                </c:pt>
                <c:pt idx="20">
                  <c:v>5.7</c:v>
                </c:pt>
                <c:pt idx="21">
                  <c:v>5.7</c:v>
                </c:pt>
                <c:pt idx="22">
                  <c:v>5.7</c:v>
                </c:pt>
                <c:pt idx="23">
                  <c:v>5.7</c:v>
                </c:pt>
                <c:pt idx="24">
                  <c:v>5.7</c:v>
                </c:pt>
                <c:pt idx="25">
                  <c:v>5.7</c:v>
                </c:pt>
                <c:pt idx="26">
                  <c:v>5.7</c:v>
                </c:pt>
                <c:pt idx="27">
                  <c:v>5.7</c:v>
                </c:pt>
                <c:pt idx="28">
                  <c:v>5.7</c:v>
                </c:pt>
                <c:pt idx="29">
                  <c:v>5.7</c:v>
                </c:pt>
                <c:pt idx="30">
                  <c:v>5.7</c:v>
                </c:pt>
                <c:pt idx="31">
                  <c:v>5.7</c:v>
                </c:pt>
                <c:pt idx="32">
                  <c:v>5.7</c:v>
                </c:pt>
                <c:pt idx="33">
                  <c:v>5.7</c:v>
                </c:pt>
                <c:pt idx="34">
                  <c:v>5.7</c:v>
                </c:pt>
                <c:pt idx="35">
                  <c:v>5.7</c:v>
                </c:pt>
                <c:pt idx="36">
                  <c:v>5.7</c:v>
                </c:pt>
                <c:pt idx="37">
                  <c:v>5.7</c:v>
                </c:pt>
                <c:pt idx="38">
                  <c:v>5.7</c:v>
                </c:pt>
                <c:pt idx="39">
                  <c:v>5.7</c:v>
                </c:pt>
                <c:pt idx="40">
                  <c:v>5.7</c:v>
                </c:pt>
                <c:pt idx="41">
                  <c:v>5.7</c:v>
                </c:pt>
                <c:pt idx="42">
                  <c:v>5.7</c:v>
                </c:pt>
                <c:pt idx="43">
                  <c:v>5.7</c:v>
                </c:pt>
                <c:pt idx="44">
                  <c:v>5.7</c:v>
                </c:pt>
                <c:pt idx="45">
                  <c:v>5.7</c:v>
                </c:pt>
                <c:pt idx="46">
                  <c:v>5.7</c:v>
                </c:pt>
                <c:pt idx="47">
                  <c:v>5.7</c:v>
                </c:pt>
                <c:pt idx="48">
                  <c:v>5.7</c:v>
                </c:pt>
                <c:pt idx="49">
                  <c:v>5.7</c:v>
                </c:pt>
                <c:pt idx="50">
                  <c:v>5.7</c:v>
                </c:pt>
                <c:pt idx="51">
                  <c:v>5.7</c:v>
                </c:pt>
                <c:pt idx="52">
                  <c:v>5.7</c:v>
                </c:pt>
                <c:pt idx="53">
                  <c:v>5.7</c:v>
                </c:pt>
                <c:pt idx="54">
                  <c:v>5.7</c:v>
                </c:pt>
                <c:pt idx="55">
                  <c:v>5.7</c:v>
                </c:pt>
                <c:pt idx="56">
                  <c:v>5.7</c:v>
                </c:pt>
                <c:pt idx="57">
                  <c:v>5.7</c:v>
                </c:pt>
                <c:pt idx="58">
                  <c:v>5.7</c:v>
                </c:pt>
                <c:pt idx="59">
                  <c:v>5.7</c:v>
                </c:pt>
                <c:pt idx="60">
                  <c:v>5.7</c:v>
                </c:pt>
                <c:pt idx="61">
                  <c:v>5.7</c:v>
                </c:pt>
                <c:pt idx="62">
                  <c:v>5.7</c:v>
                </c:pt>
                <c:pt idx="63">
                  <c:v>5.7</c:v>
                </c:pt>
                <c:pt idx="64">
                  <c:v>5.7</c:v>
                </c:pt>
                <c:pt idx="65">
                  <c:v>5.7</c:v>
                </c:pt>
                <c:pt idx="66">
                  <c:v>5.7</c:v>
                </c:pt>
                <c:pt idx="67">
                  <c:v>5.7</c:v>
                </c:pt>
                <c:pt idx="68">
                  <c:v>5.7</c:v>
                </c:pt>
                <c:pt idx="69">
                  <c:v>5.7</c:v>
                </c:pt>
                <c:pt idx="70">
                  <c:v>5.7</c:v>
                </c:pt>
                <c:pt idx="71">
                  <c:v>5.7</c:v>
                </c:pt>
                <c:pt idx="72">
                  <c:v>5.7</c:v>
                </c:pt>
                <c:pt idx="73">
                  <c:v>5.7</c:v>
                </c:pt>
                <c:pt idx="74">
                  <c:v>5.7</c:v>
                </c:pt>
                <c:pt idx="75">
                  <c:v>5.7</c:v>
                </c:pt>
                <c:pt idx="76">
                  <c:v>5.7</c:v>
                </c:pt>
                <c:pt idx="77">
                  <c:v>5.7</c:v>
                </c:pt>
                <c:pt idx="78">
                  <c:v>5.7</c:v>
                </c:pt>
                <c:pt idx="79">
                  <c:v>5.7</c:v>
                </c:pt>
                <c:pt idx="80">
                  <c:v>5.7</c:v>
                </c:pt>
                <c:pt idx="81">
                  <c:v>5.7</c:v>
                </c:pt>
                <c:pt idx="82">
                  <c:v>5.7</c:v>
                </c:pt>
                <c:pt idx="83">
                  <c:v>5.7</c:v>
                </c:pt>
                <c:pt idx="84">
                  <c:v>5.7</c:v>
                </c:pt>
                <c:pt idx="85">
                  <c:v>5.7</c:v>
                </c:pt>
                <c:pt idx="86">
                  <c:v>5.7</c:v>
                </c:pt>
                <c:pt idx="87">
                  <c:v>5.7</c:v>
                </c:pt>
                <c:pt idx="88">
                  <c:v>5.7</c:v>
                </c:pt>
                <c:pt idx="89">
                  <c:v>5.7</c:v>
                </c:pt>
                <c:pt idx="90">
                  <c:v>5.7</c:v>
                </c:pt>
                <c:pt idx="91">
                  <c:v>5.7</c:v>
                </c:pt>
                <c:pt idx="92">
                  <c:v>5.7</c:v>
                </c:pt>
                <c:pt idx="93">
                  <c:v>5.7</c:v>
                </c:pt>
                <c:pt idx="94">
                  <c:v>5.7</c:v>
                </c:pt>
                <c:pt idx="95">
                  <c:v>5.7</c:v>
                </c:pt>
                <c:pt idx="96">
                  <c:v>5.7</c:v>
                </c:pt>
                <c:pt idx="97">
                  <c:v>5.7</c:v>
                </c:pt>
                <c:pt idx="98">
                  <c:v>5.7</c:v>
                </c:pt>
                <c:pt idx="99">
                  <c:v>5.7</c:v>
                </c:pt>
                <c:pt idx="100">
                  <c:v>5.7</c:v>
                </c:pt>
                <c:pt idx="101">
                  <c:v>5.7</c:v>
                </c:pt>
                <c:pt idx="102">
                  <c:v>5.7</c:v>
                </c:pt>
                <c:pt idx="103">
                  <c:v>5.7</c:v>
                </c:pt>
                <c:pt idx="104">
                  <c:v>5.7</c:v>
                </c:pt>
                <c:pt idx="105">
                  <c:v>5.7</c:v>
                </c:pt>
                <c:pt idx="106">
                  <c:v>5.7</c:v>
                </c:pt>
                <c:pt idx="107">
                  <c:v>5.7</c:v>
                </c:pt>
                <c:pt idx="108">
                  <c:v>5.7</c:v>
                </c:pt>
                <c:pt idx="109">
                  <c:v>5.7</c:v>
                </c:pt>
                <c:pt idx="110">
                  <c:v>5.7</c:v>
                </c:pt>
                <c:pt idx="111">
                  <c:v>5.7</c:v>
                </c:pt>
                <c:pt idx="112">
                  <c:v>5.7</c:v>
                </c:pt>
                <c:pt idx="113">
                  <c:v>5.7</c:v>
                </c:pt>
                <c:pt idx="114">
                  <c:v>5.7</c:v>
                </c:pt>
                <c:pt idx="115">
                  <c:v>5.7</c:v>
                </c:pt>
                <c:pt idx="116">
                  <c:v>5.7</c:v>
                </c:pt>
                <c:pt idx="117">
                  <c:v>5.7</c:v>
                </c:pt>
                <c:pt idx="118">
                  <c:v>5.7</c:v>
                </c:pt>
                <c:pt idx="119">
                  <c:v>5.7</c:v>
                </c:pt>
                <c:pt idx="120">
                  <c:v>5.7</c:v>
                </c:pt>
                <c:pt idx="121">
                  <c:v>5.7</c:v>
                </c:pt>
                <c:pt idx="122">
                  <c:v>5.7</c:v>
                </c:pt>
                <c:pt idx="123">
                  <c:v>5.7</c:v>
                </c:pt>
                <c:pt idx="124">
                  <c:v>5.7</c:v>
                </c:pt>
                <c:pt idx="125">
                  <c:v>5.7</c:v>
                </c:pt>
                <c:pt idx="126">
                  <c:v>5.7</c:v>
                </c:pt>
                <c:pt idx="127">
                  <c:v>5.7</c:v>
                </c:pt>
                <c:pt idx="128">
                  <c:v>5.7</c:v>
                </c:pt>
                <c:pt idx="129">
                  <c:v>5.7</c:v>
                </c:pt>
                <c:pt idx="130">
                  <c:v>5.7</c:v>
                </c:pt>
                <c:pt idx="131">
                  <c:v>5.7</c:v>
                </c:pt>
                <c:pt idx="132">
                  <c:v>5.7</c:v>
                </c:pt>
                <c:pt idx="133">
                  <c:v>5.7</c:v>
                </c:pt>
                <c:pt idx="134">
                  <c:v>5.7</c:v>
                </c:pt>
                <c:pt idx="135">
                  <c:v>5.7</c:v>
                </c:pt>
                <c:pt idx="136">
                  <c:v>5.7</c:v>
                </c:pt>
                <c:pt idx="137">
                  <c:v>5.7</c:v>
                </c:pt>
                <c:pt idx="138">
                  <c:v>5.7</c:v>
                </c:pt>
                <c:pt idx="139">
                  <c:v>5.7</c:v>
                </c:pt>
                <c:pt idx="140">
                  <c:v>5.7</c:v>
                </c:pt>
                <c:pt idx="141">
                  <c:v>5.7</c:v>
                </c:pt>
                <c:pt idx="142">
                  <c:v>5.7</c:v>
                </c:pt>
                <c:pt idx="143">
                  <c:v>5.7</c:v>
                </c:pt>
                <c:pt idx="144">
                  <c:v>5.7</c:v>
                </c:pt>
                <c:pt idx="145">
                  <c:v>5.7</c:v>
                </c:pt>
                <c:pt idx="146">
                  <c:v>5.7</c:v>
                </c:pt>
                <c:pt idx="147">
                  <c:v>5.7</c:v>
                </c:pt>
                <c:pt idx="148">
                  <c:v>5.7</c:v>
                </c:pt>
                <c:pt idx="149">
                  <c:v>5.7</c:v>
                </c:pt>
                <c:pt idx="150">
                  <c:v>5.7</c:v>
                </c:pt>
                <c:pt idx="151">
                  <c:v>5.7</c:v>
                </c:pt>
                <c:pt idx="152">
                  <c:v>5.7</c:v>
                </c:pt>
                <c:pt idx="153">
                  <c:v>5.7</c:v>
                </c:pt>
                <c:pt idx="154">
                  <c:v>5.7</c:v>
                </c:pt>
                <c:pt idx="155">
                  <c:v>5.7</c:v>
                </c:pt>
                <c:pt idx="156">
                  <c:v>5.7</c:v>
                </c:pt>
                <c:pt idx="157">
                  <c:v>5.7</c:v>
                </c:pt>
                <c:pt idx="158">
                  <c:v>5.7</c:v>
                </c:pt>
                <c:pt idx="159">
                  <c:v>5.7</c:v>
                </c:pt>
                <c:pt idx="160">
                  <c:v>5.7</c:v>
                </c:pt>
                <c:pt idx="161">
                  <c:v>5.7</c:v>
                </c:pt>
                <c:pt idx="162">
                  <c:v>5.7</c:v>
                </c:pt>
                <c:pt idx="163">
                  <c:v>5.7</c:v>
                </c:pt>
                <c:pt idx="164">
                  <c:v>5.7</c:v>
                </c:pt>
                <c:pt idx="165">
                  <c:v>5.7</c:v>
                </c:pt>
                <c:pt idx="166">
                  <c:v>5.7</c:v>
                </c:pt>
                <c:pt idx="167">
                  <c:v>5.7</c:v>
                </c:pt>
                <c:pt idx="168">
                  <c:v>5.7</c:v>
                </c:pt>
                <c:pt idx="169">
                  <c:v>5.7</c:v>
                </c:pt>
                <c:pt idx="170">
                  <c:v>5.7</c:v>
                </c:pt>
                <c:pt idx="171">
                  <c:v>5.7</c:v>
                </c:pt>
                <c:pt idx="172">
                  <c:v>5.7</c:v>
                </c:pt>
                <c:pt idx="173">
                  <c:v>5.7</c:v>
                </c:pt>
                <c:pt idx="174">
                  <c:v>5.7</c:v>
                </c:pt>
                <c:pt idx="175">
                  <c:v>5.7</c:v>
                </c:pt>
                <c:pt idx="176">
                  <c:v>5.7</c:v>
                </c:pt>
                <c:pt idx="177">
                  <c:v>5.7</c:v>
                </c:pt>
                <c:pt idx="178">
                  <c:v>5.7</c:v>
                </c:pt>
                <c:pt idx="179">
                  <c:v>5.7</c:v>
                </c:pt>
                <c:pt idx="180">
                  <c:v>5.7</c:v>
                </c:pt>
                <c:pt idx="181">
                  <c:v>5.7</c:v>
                </c:pt>
                <c:pt idx="182">
                  <c:v>5.7</c:v>
                </c:pt>
                <c:pt idx="183">
                  <c:v>5.7</c:v>
                </c:pt>
                <c:pt idx="184">
                  <c:v>5.7</c:v>
                </c:pt>
                <c:pt idx="185">
                  <c:v>5.7</c:v>
                </c:pt>
                <c:pt idx="186">
                  <c:v>5.7</c:v>
                </c:pt>
                <c:pt idx="187">
                  <c:v>5.7</c:v>
                </c:pt>
                <c:pt idx="188">
                  <c:v>5.7</c:v>
                </c:pt>
                <c:pt idx="189">
                  <c:v>5.7</c:v>
                </c:pt>
                <c:pt idx="190">
                  <c:v>5.7</c:v>
                </c:pt>
                <c:pt idx="191">
                  <c:v>5.7</c:v>
                </c:pt>
                <c:pt idx="192">
                  <c:v>5.7</c:v>
                </c:pt>
                <c:pt idx="193">
                  <c:v>5.7</c:v>
                </c:pt>
                <c:pt idx="194">
                  <c:v>5.7</c:v>
                </c:pt>
                <c:pt idx="195">
                  <c:v>5.7</c:v>
                </c:pt>
                <c:pt idx="196">
                  <c:v>5.7</c:v>
                </c:pt>
                <c:pt idx="197">
                  <c:v>5.7</c:v>
                </c:pt>
                <c:pt idx="198">
                  <c:v>5.7</c:v>
                </c:pt>
                <c:pt idx="199">
                  <c:v>5.7</c:v>
                </c:pt>
                <c:pt idx="200">
                  <c:v>5.7</c:v>
                </c:pt>
                <c:pt idx="201">
                  <c:v>5.7</c:v>
                </c:pt>
                <c:pt idx="202">
                  <c:v>5.7</c:v>
                </c:pt>
                <c:pt idx="203">
                  <c:v>5.7</c:v>
                </c:pt>
                <c:pt idx="204">
                  <c:v>5.7</c:v>
                </c:pt>
                <c:pt idx="205">
                  <c:v>5.7</c:v>
                </c:pt>
                <c:pt idx="206">
                  <c:v>5.7</c:v>
                </c:pt>
                <c:pt idx="207">
                  <c:v>5.7</c:v>
                </c:pt>
                <c:pt idx="208">
                  <c:v>5.7</c:v>
                </c:pt>
                <c:pt idx="209">
                  <c:v>5.7</c:v>
                </c:pt>
                <c:pt idx="210">
                  <c:v>5.7</c:v>
                </c:pt>
                <c:pt idx="211">
                  <c:v>5.7</c:v>
                </c:pt>
                <c:pt idx="212">
                  <c:v>5.7</c:v>
                </c:pt>
                <c:pt idx="213">
                  <c:v>5.7</c:v>
                </c:pt>
                <c:pt idx="214">
                  <c:v>5.7</c:v>
                </c:pt>
                <c:pt idx="215">
                  <c:v>5.7</c:v>
                </c:pt>
                <c:pt idx="216">
                  <c:v>5.7</c:v>
                </c:pt>
                <c:pt idx="217">
                  <c:v>5.7</c:v>
                </c:pt>
                <c:pt idx="218">
                  <c:v>5.7</c:v>
                </c:pt>
                <c:pt idx="219">
                  <c:v>5.7</c:v>
                </c:pt>
                <c:pt idx="220">
                  <c:v>5.7</c:v>
                </c:pt>
                <c:pt idx="221">
                  <c:v>5.7</c:v>
                </c:pt>
                <c:pt idx="222">
                  <c:v>5.7</c:v>
                </c:pt>
                <c:pt idx="223">
                  <c:v>5.7</c:v>
                </c:pt>
                <c:pt idx="224">
                  <c:v>5.7</c:v>
                </c:pt>
                <c:pt idx="225">
                  <c:v>5.7</c:v>
                </c:pt>
                <c:pt idx="226">
                  <c:v>5.7</c:v>
                </c:pt>
                <c:pt idx="227">
                  <c:v>5.7</c:v>
                </c:pt>
                <c:pt idx="228">
                  <c:v>5.7</c:v>
                </c:pt>
                <c:pt idx="229">
                  <c:v>5.7</c:v>
                </c:pt>
                <c:pt idx="230">
                  <c:v>5.7</c:v>
                </c:pt>
                <c:pt idx="231">
                  <c:v>5.7</c:v>
                </c:pt>
                <c:pt idx="232">
                  <c:v>5.7</c:v>
                </c:pt>
                <c:pt idx="233">
                  <c:v>5.7</c:v>
                </c:pt>
                <c:pt idx="234">
                  <c:v>5.7</c:v>
                </c:pt>
                <c:pt idx="235">
                  <c:v>5.7</c:v>
                </c:pt>
                <c:pt idx="236">
                  <c:v>5.7</c:v>
                </c:pt>
                <c:pt idx="237">
                  <c:v>5.7</c:v>
                </c:pt>
                <c:pt idx="238">
                  <c:v>5.7</c:v>
                </c:pt>
                <c:pt idx="239">
                  <c:v>5.7</c:v>
                </c:pt>
                <c:pt idx="240">
                  <c:v>5.7</c:v>
                </c:pt>
                <c:pt idx="241">
                  <c:v>5.7</c:v>
                </c:pt>
                <c:pt idx="242">
                  <c:v>5.7</c:v>
                </c:pt>
                <c:pt idx="243">
                  <c:v>5.7</c:v>
                </c:pt>
                <c:pt idx="244">
                  <c:v>5.7</c:v>
                </c:pt>
                <c:pt idx="245">
                  <c:v>5.7</c:v>
                </c:pt>
                <c:pt idx="246">
                  <c:v>5.7</c:v>
                </c:pt>
                <c:pt idx="247">
                  <c:v>5.7</c:v>
                </c:pt>
                <c:pt idx="248">
                  <c:v>5.7</c:v>
                </c:pt>
                <c:pt idx="249">
                  <c:v>5.7</c:v>
                </c:pt>
                <c:pt idx="250">
                  <c:v>5.7</c:v>
                </c:pt>
                <c:pt idx="251">
                  <c:v>5.7</c:v>
                </c:pt>
                <c:pt idx="252">
                  <c:v>5.7</c:v>
                </c:pt>
                <c:pt idx="253">
                  <c:v>5.7</c:v>
                </c:pt>
                <c:pt idx="254">
                  <c:v>5.7</c:v>
                </c:pt>
                <c:pt idx="255">
                  <c:v>5.7</c:v>
                </c:pt>
                <c:pt idx="256">
                  <c:v>5.7</c:v>
                </c:pt>
                <c:pt idx="257">
                  <c:v>5.7</c:v>
                </c:pt>
                <c:pt idx="258">
                  <c:v>5.7</c:v>
                </c:pt>
                <c:pt idx="259">
                  <c:v>5.7</c:v>
                </c:pt>
                <c:pt idx="260">
                  <c:v>5.7</c:v>
                </c:pt>
                <c:pt idx="261">
                  <c:v>5.7</c:v>
                </c:pt>
                <c:pt idx="262">
                  <c:v>5.7</c:v>
                </c:pt>
                <c:pt idx="263">
                  <c:v>5.7</c:v>
                </c:pt>
                <c:pt idx="264">
                  <c:v>5.7</c:v>
                </c:pt>
                <c:pt idx="265">
                  <c:v>5.7</c:v>
                </c:pt>
                <c:pt idx="266">
                  <c:v>5.7</c:v>
                </c:pt>
                <c:pt idx="267">
                  <c:v>5.7</c:v>
                </c:pt>
                <c:pt idx="268">
                  <c:v>5.7</c:v>
                </c:pt>
                <c:pt idx="269">
                  <c:v>5.7</c:v>
                </c:pt>
                <c:pt idx="270">
                  <c:v>5.7</c:v>
                </c:pt>
                <c:pt idx="271">
                  <c:v>5.7</c:v>
                </c:pt>
                <c:pt idx="272">
                  <c:v>5.7</c:v>
                </c:pt>
                <c:pt idx="273">
                  <c:v>5.7</c:v>
                </c:pt>
                <c:pt idx="274">
                  <c:v>5.7</c:v>
                </c:pt>
                <c:pt idx="275">
                  <c:v>5.7</c:v>
                </c:pt>
                <c:pt idx="276">
                  <c:v>5.7</c:v>
                </c:pt>
                <c:pt idx="277">
                  <c:v>5.7</c:v>
                </c:pt>
                <c:pt idx="278">
                  <c:v>5.7</c:v>
                </c:pt>
                <c:pt idx="279">
                  <c:v>5.7</c:v>
                </c:pt>
                <c:pt idx="280">
                  <c:v>5.7</c:v>
                </c:pt>
                <c:pt idx="281">
                  <c:v>5.7</c:v>
                </c:pt>
                <c:pt idx="282">
                  <c:v>5.7</c:v>
                </c:pt>
                <c:pt idx="283">
                  <c:v>5.7</c:v>
                </c:pt>
                <c:pt idx="284">
                  <c:v>5.7</c:v>
                </c:pt>
                <c:pt idx="285">
                  <c:v>5.7</c:v>
                </c:pt>
                <c:pt idx="286">
                  <c:v>5.7</c:v>
                </c:pt>
                <c:pt idx="287">
                  <c:v>5.7</c:v>
                </c:pt>
                <c:pt idx="288">
                  <c:v>5.7</c:v>
                </c:pt>
                <c:pt idx="289">
                  <c:v>5.7</c:v>
                </c:pt>
                <c:pt idx="290">
                  <c:v>5.7</c:v>
                </c:pt>
                <c:pt idx="291">
                  <c:v>5.7</c:v>
                </c:pt>
                <c:pt idx="292">
                  <c:v>5.7</c:v>
                </c:pt>
                <c:pt idx="293">
                  <c:v>5.7</c:v>
                </c:pt>
                <c:pt idx="294">
                  <c:v>5.7</c:v>
                </c:pt>
                <c:pt idx="295">
                  <c:v>5.7</c:v>
                </c:pt>
                <c:pt idx="296">
                  <c:v>5.7</c:v>
                </c:pt>
                <c:pt idx="297">
                  <c:v>5.7</c:v>
                </c:pt>
                <c:pt idx="298">
                  <c:v>5.7</c:v>
                </c:pt>
                <c:pt idx="299">
                  <c:v>5.7</c:v>
                </c:pt>
                <c:pt idx="300">
                  <c:v>5.7</c:v>
                </c:pt>
                <c:pt idx="301">
                  <c:v>5.7</c:v>
                </c:pt>
                <c:pt idx="302">
                  <c:v>5.7</c:v>
                </c:pt>
                <c:pt idx="303">
                  <c:v>5.7</c:v>
                </c:pt>
                <c:pt idx="304">
                  <c:v>5.7</c:v>
                </c:pt>
                <c:pt idx="305">
                  <c:v>5.7</c:v>
                </c:pt>
                <c:pt idx="306">
                  <c:v>5.7</c:v>
                </c:pt>
                <c:pt idx="307">
                  <c:v>5.7</c:v>
                </c:pt>
                <c:pt idx="308">
                  <c:v>5.7</c:v>
                </c:pt>
                <c:pt idx="309">
                  <c:v>5.7</c:v>
                </c:pt>
                <c:pt idx="310">
                  <c:v>5.7</c:v>
                </c:pt>
                <c:pt idx="311">
                  <c:v>5.7</c:v>
                </c:pt>
                <c:pt idx="312">
                  <c:v>5.7</c:v>
                </c:pt>
                <c:pt idx="313">
                  <c:v>5.7</c:v>
                </c:pt>
                <c:pt idx="314">
                  <c:v>5.7</c:v>
                </c:pt>
                <c:pt idx="315">
                  <c:v>5.7</c:v>
                </c:pt>
                <c:pt idx="316">
                  <c:v>5.7</c:v>
                </c:pt>
                <c:pt idx="317">
                  <c:v>5.7</c:v>
                </c:pt>
                <c:pt idx="318">
                  <c:v>5.7</c:v>
                </c:pt>
                <c:pt idx="319">
                  <c:v>5.7</c:v>
                </c:pt>
                <c:pt idx="320">
                  <c:v>5.7</c:v>
                </c:pt>
                <c:pt idx="321">
                  <c:v>5.7</c:v>
                </c:pt>
                <c:pt idx="322">
                  <c:v>5.7</c:v>
                </c:pt>
                <c:pt idx="323">
                  <c:v>5.7</c:v>
                </c:pt>
                <c:pt idx="324">
                  <c:v>5.7</c:v>
                </c:pt>
                <c:pt idx="325">
                  <c:v>5.7</c:v>
                </c:pt>
                <c:pt idx="326">
                  <c:v>5.7</c:v>
                </c:pt>
                <c:pt idx="327">
                  <c:v>5.7</c:v>
                </c:pt>
                <c:pt idx="328">
                  <c:v>5.7</c:v>
                </c:pt>
                <c:pt idx="329">
                  <c:v>5.7</c:v>
                </c:pt>
                <c:pt idx="330">
                  <c:v>5.7</c:v>
                </c:pt>
                <c:pt idx="331">
                  <c:v>5.7</c:v>
                </c:pt>
                <c:pt idx="332">
                  <c:v>5.7</c:v>
                </c:pt>
                <c:pt idx="333">
                  <c:v>5.7</c:v>
                </c:pt>
                <c:pt idx="334">
                  <c:v>5.7</c:v>
                </c:pt>
                <c:pt idx="335">
                  <c:v>5.7</c:v>
                </c:pt>
                <c:pt idx="336">
                  <c:v>5.7</c:v>
                </c:pt>
                <c:pt idx="337">
                  <c:v>5.7</c:v>
                </c:pt>
                <c:pt idx="338">
                  <c:v>5.7</c:v>
                </c:pt>
                <c:pt idx="339">
                  <c:v>5.7</c:v>
                </c:pt>
                <c:pt idx="340">
                  <c:v>5.7</c:v>
                </c:pt>
                <c:pt idx="341">
                  <c:v>5.7</c:v>
                </c:pt>
                <c:pt idx="342">
                  <c:v>5.7</c:v>
                </c:pt>
                <c:pt idx="343">
                  <c:v>5.7</c:v>
                </c:pt>
                <c:pt idx="344">
                  <c:v>5.7</c:v>
                </c:pt>
                <c:pt idx="345">
                  <c:v>5.7</c:v>
                </c:pt>
                <c:pt idx="346">
                  <c:v>5.7</c:v>
                </c:pt>
                <c:pt idx="347">
                  <c:v>5.7</c:v>
                </c:pt>
                <c:pt idx="348">
                  <c:v>5.7</c:v>
                </c:pt>
                <c:pt idx="349">
                  <c:v>5.7</c:v>
                </c:pt>
                <c:pt idx="350">
                  <c:v>5.7</c:v>
                </c:pt>
                <c:pt idx="351">
                  <c:v>5.7</c:v>
                </c:pt>
                <c:pt idx="352">
                  <c:v>5.7</c:v>
                </c:pt>
                <c:pt idx="353">
                  <c:v>5.7</c:v>
                </c:pt>
                <c:pt idx="354">
                  <c:v>5.7</c:v>
                </c:pt>
                <c:pt idx="355">
                  <c:v>5.7</c:v>
                </c:pt>
                <c:pt idx="356">
                  <c:v>5.7</c:v>
                </c:pt>
                <c:pt idx="357">
                  <c:v>5.7</c:v>
                </c:pt>
                <c:pt idx="358">
                  <c:v>5.7</c:v>
                </c:pt>
                <c:pt idx="359">
                  <c:v>5.7</c:v>
                </c:pt>
                <c:pt idx="360">
                  <c:v>5.7</c:v>
                </c:pt>
                <c:pt idx="361">
                  <c:v>5.7</c:v>
                </c:pt>
                <c:pt idx="362">
                  <c:v>5.7</c:v>
                </c:pt>
                <c:pt idx="363">
                  <c:v>5.7</c:v>
                </c:pt>
                <c:pt idx="364">
                  <c:v>5.7</c:v>
                </c:pt>
                <c:pt idx="365">
                  <c:v>5.7</c:v>
                </c:pt>
                <c:pt idx="366">
                  <c:v>5.7</c:v>
                </c:pt>
                <c:pt idx="367">
                  <c:v>5.7</c:v>
                </c:pt>
                <c:pt idx="368">
                  <c:v>5.7</c:v>
                </c:pt>
                <c:pt idx="369">
                  <c:v>5.7</c:v>
                </c:pt>
                <c:pt idx="370">
                  <c:v>5.7</c:v>
                </c:pt>
                <c:pt idx="371">
                  <c:v>5.7</c:v>
                </c:pt>
                <c:pt idx="372">
                  <c:v>5.7</c:v>
                </c:pt>
                <c:pt idx="373">
                  <c:v>5.7</c:v>
                </c:pt>
                <c:pt idx="374">
                  <c:v>5.7</c:v>
                </c:pt>
                <c:pt idx="375">
                  <c:v>5.7</c:v>
                </c:pt>
                <c:pt idx="376">
                  <c:v>5.7</c:v>
                </c:pt>
                <c:pt idx="377">
                  <c:v>5.7</c:v>
                </c:pt>
                <c:pt idx="378">
                  <c:v>5.7</c:v>
                </c:pt>
                <c:pt idx="379">
                  <c:v>5.7</c:v>
                </c:pt>
                <c:pt idx="380">
                  <c:v>5.7</c:v>
                </c:pt>
                <c:pt idx="381">
                  <c:v>5.7</c:v>
                </c:pt>
                <c:pt idx="382">
                  <c:v>5.7</c:v>
                </c:pt>
                <c:pt idx="383">
                  <c:v>5.7</c:v>
                </c:pt>
                <c:pt idx="384">
                  <c:v>5.7</c:v>
                </c:pt>
                <c:pt idx="385">
                  <c:v>5.7</c:v>
                </c:pt>
                <c:pt idx="386">
                  <c:v>5.7</c:v>
                </c:pt>
                <c:pt idx="387">
                  <c:v>5.7</c:v>
                </c:pt>
                <c:pt idx="388">
                  <c:v>5.7</c:v>
                </c:pt>
                <c:pt idx="389">
                  <c:v>5.7</c:v>
                </c:pt>
                <c:pt idx="390">
                  <c:v>5.7</c:v>
                </c:pt>
                <c:pt idx="391">
                  <c:v>5.7</c:v>
                </c:pt>
                <c:pt idx="392">
                  <c:v>5.7</c:v>
                </c:pt>
                <c:pt idx="393">
                  <c:v>5.7</c:v>
                </c:pt>
                <c:pt idx="394">
                  <c:v>5.7</c:v>
                </c:pt>
                <c:pt idx="395">
                  <c:v>5.7</c:v>
                </c:pt>
                <c:pt idx="396">
                  <c:v>5.7</c:v>
                </c:pt>
                <c:pt idx="397">
                  <c:v>5.7</c:v>
                </c:pt>
                <c:pt idx="398">
                  <c:v>5.7</c:v>
                </c:pt>
                <c:pt idx="399">
                  <c:v>5.7</c:v>
                </c:pt>
                <c:pt idx="400">
                  <c:v>5.7</c:v>
                </c:pt>
                <c:pt idx="401">
                  <c:v>5.7</c:v>
                </c:pt>
                <c:pt idx="402">
                  <c:v>5.7</c:v>
                </c:pt>
                <c:pt idx="403">
                  <c:v>5.7</c:v>
                </c:pt>
                <c:pt idx="404">
                  <c:v>5.7</c:v>
                </c:pt>
                <c:pt idx="405">
                  <c:v>5.7</c:v>
                </c:pt>
                <c:pt idx="406">
                  <c:v>5.7</c:v>
                </c:pt>
                <c:pt idx="407">
                  <c:v>5.7</c:v>
                </c:pt>
                <c:pt idx="408">
                  <c:v>5.7</c:v>
                </c:pt>
                <c:pt idx="409">
                  <c:v>5.7</c:v>
                </c:pt>
                <c:pt idx="410">
                  <c:v>5.7</c:v>
                </c:pt>
                <c:pt idx="411">
                  <c:v>5.7</c:v>
                </c:pt>
                <c:pt idx="412">
                  <c:v>5.7</c:v>
                </c:pt>
                <c:pt idx="413">
                  <c:v>5.7</c:v>
                </c:pt>
                <c:pt idx="414">
                  <c:v>5.7</c:v>
                </c:pt>
                <c:pt idx="415">
                  <c:v>5.7</c:v>
                </c:pt>
                <c:pt idx="416">
                  <c:v>5.7</c:v>
                </c:pt>
                <c:pt idx="417">
                  <c:v>5.7</c:v>
                </c:pt>
                <c:pt idx="418">
                  <c:v>5.7</c:v>
                </c:pt>
                <c:pt idx="419">
                  <c:v>5.7</c:v>
                </c:pt>
                <c:pt idx="420">
                  <c:v>5.7</c:v>
                </c:pt>
                <c:pt idx="421">
                  <c:v>5.7</c:v>
                </c:pt>
                <c:pt idx="422">
                  <c:v>5.7</c:v>
                </c:pt>
                <c:pt idx="423">
                  <c:v>5.7</c:v>
                </c:pt>
                <c:pt idx="424">
                  <c:v>5.7</c:v>
                </c:pt>
                <c:pt idx="425">
                  <c:v>5.7</c:v>
                </c:pt>
                <c:pt idx="426">
                  <c:v>5.7</c:v>
                </c:pt>
                <c:pt idx="427">
                  <c:v>5.7</c:v>
                </c:pt>
                <c:pt idx="428">
                  <c:v>5.7</c:v>
                </c:pt>
                <c:pt idx="429">
                  <c:v>5.7</c:v>
                </c:pt>
                <c:pt idx="430">
                  <c:v>5.7</c:v>
                </c:pt>
                <c:pt idx="431">
                  <c:v>5.7</c:v>
                </c:pt>
                <c:pt idx="432">
                  <c:v>5.7</c:v>
                </c:pt>
                <c:pt idx="433">
                  <c:v>5.7</c:v>
                </c:pt>
                <c:pt idx="434">
                  <c:v>5.7</c:v>
                </c:pt>
                <c:pt idx="435">
                  <c:v>5.7</c:v>
                </c:pt>
                <c:pt idx="436">
                  <c:v>5.7</c:v>
                </c:pt>
                <c:pt idx="437">
                  <c:v>5.7</c:v>
                </c:pt>
                <c:pt idx="438">
                  <c:v>5.7</c:v>
                </c:pt>
                <c:pt idx="439">
                  <c:v>5.7</c:v>
                </c:pt>
                <c:pt idx="440">
                  <c:v>5.7</c:v>
                </c:pt>
                <c:pt idx="441">
                  <c:v>5.7</c:v>
                </c:pt>
                <c:pt idx="442">
                  <c:v>5.7</c:v>
                </c:pt>
                <c:pt idx="443">
                  <c:v>5.7</c:v>
                </c:pt>
                <c:pt idx="444">
                  <c:v>5.7</c:v>
                </c:pt>
                <c:pt idx="445">
                  <c:v>5.7</c:v>
                </c:pt>
                <c:pt idx="446">
                  <c:v>5.7</c:v>
                </c:pt>
                <c:pt idx="447">
                  <c:v>5.7</c:v>
                </c:pt>
                <c:pt idx="448">
                  <c:v>5.7</c:v>
                </c:pt>
                <c:pt idx="449">
                  <c:v>5.7</c:v>
                </c:pt>
                <c:pt idx="450">
                  <c:v>5.7</c:v>
                </c:pt>
                <c:pt idx="451">
                  <c:v>5.7</c:v>
                </c:pt>
                <c:pt idx="452">
                  <c:v>5.7</c:v>
                </c:pt>
                <c:pt idx="453">
                  <c:v>5.7</c:v>
                </c:pt>
                <c:pt idx="454">
                  <c:v>5.7</c:v>
                </c:pt>
                <c:pt idx="455">
                  <c:v>5.7</c:v>
                </c:pt>
                <c:pt idx="456">
                  <c:v>5.7</c:v>
                </c:pt>
                <c:pt idx="457">
                  <c:v>5.7</c:v>
                </c:pt>
                <c:pt idx="458">
                  <c:v>5.7</c:v>
                </c:pt>
                <c:pt idx="459">
                  <c:v>5.7</c:v>
                </c:pt>
                <c:pt idx="460">
                  <c:v>5.7</c:v>
                </c:pt>
                <c:pt idx="461">
                  <c:v>5.7</c:v>
                </c:pt>
                <c:pt idx="462">
                  <c:v>5.7</c:v>
                </c:pt>
                <c:pt idx="463">
                  <c:v>5.7</c:v>
                </c:pt>
                <c:pt idx="464">
                  <c:v>5.7</c:v>
                </c:pt>
                <c:pt idx="465">
                  <c:v>5.7</c:v>
                </c:pt>
                <c:pt idx="466">
                  <c:v>5.7</c:v>
                </c:pt>
                <c:pt idx="467">
                  <c:v>5.7</c:v>
                </c:pt>
                <c:pt idx="468">
                  <c:v>5.7</c:v>
                </c:pt>
                <c:pt idx="469">
                  <c:v>5.7</c:v>
                </c:pt>
                <c:pt idx="470">
                  <c:v>5.7</c:v>
                </c:pt>
                <c:pt idx="471">
                  <c:v>5.7</c:v>
                </c:pt>
                <c:pt idx="472">
                  <c:v>5.7</c:v>
                </c:pt>
                <c:pt idx="473">
                  <c:v>5.7</c:v>
                </c:pt>
                <c:pt idx="474">
                  <c:v>5.7</c:v>
                </c:pt>
                <c:pt idx="475">
                  <c:v>5.7</c:v>
                </c:pt>
                <c:pt idx="476">
                  <c:v>5.7</c:v>
                </c:pt>
                <c:pt idx="477">
                  <c:v>5.7</c:v>
                </c:pt>
                <c:pt idx="478">
                  <c:v>5.7</c:v>
                </c:pt>
                <c:pt idx="479">
                  <c:v>5.7</c:v>
                </c:pt>
                <c:pt idx="480">
                  <c:v>5.7</c:v>
                </c:pt>
                <c:pt idx="481">
                  <c:v>5.7</c:v>
                </c:pt>
                <c:pt idx="482">
                  <c:v>5.7</c:v>
                </c:pt>
                <c:pt idx="483">
                  <c:v>5.7</c:v>
                </c:pt>
                <c:pt idx="484">
                  <c:v>5.7</c:v>
                </c:pt>
                <c:pt idx="485">
                  <c:v>5.7</c:v>
                </c:pt>
                <c:pt idx="486">
                  <c:v>5.7</c:v>
                </c:pt>
                <c:pt idx="487">
                  <c:v>5.7</c:v>
                </c:pt>
                <c:pt idx="488">
                  <c:v>5.7</c:v>
                </c:pt>
                <c:pt idx="489">
                  <c:v>5.7</c:v>
                </c:pt>
                <c:pt idx="490">
                  <c:v>5.7</c:v>
                </c:pt>
                <c:pt idx="491">
                  <c:v>5.7</c:v>
                </c:pt>
                <c:pt idx="492">
                  <c:v>5.7</c:v>
                </c:pt>
                <c:pt idx="493">
                  <c:v>5.7</c:v>
                </c:pt>
                <c:pt idx="494">
                  <c:v>5.7</c:v>
                </c:pt>
                <c:pt idx="495">
                  <c:v>5.7</c:v>
                </c:pt>
                <c:pt idx="496">
                  <c:v>5.7</c:v>
                </c:pt>
                <c:pt idx="497">
                  <c:v>5.7</c:v>
                </c:pt>
                <c:pt idx="498">
                  <c:v>5.7</c:v>
                </c:pt>
                <c:pt idx="499">
                  <c:v>5.7</c:v>
                </c:pt>
                <c:pt idx="500">
                  <c:v>5.7</c:v>
                </c:pt>
                <c:pt idx="501">
                  <c:v>5.7</c:v>
                </c:pt>
                <c:pt idx="502">
                  <c:v>5.7</c:v>
                </c:pt>
                <c:pt idx="503">
                  <c:v>5.7</c:v>
                </c:pt>
                <c:pt idx="504">
                  <c:v>5.7</c:v>
                </c:pt>
                <c:pt idx="505">
                  <c:v>5.7</c:v>
                </c:pt>
                <c:pt idx="506">
                  <c:v>5.7</c:v>
                </c:pt>
                <c:pt idx="507">
                  <c:v>5.7</c:v>
                </c:pt>
                <c:pt idx="508">
                  <c:v>5.7</c:v>
                </c:pt>
                <c:pt idx="509">
                  <c:v>5.7</c:v>
                </c:pt>
                <c:pt idx="510">
                  <c:v>5.7</c:v>
                </c:pt>
                <c:pt idx="511">
                  <c:v>5.7</c:v>
                </c:pt>
                <c:pt idx="512">
                  <c:v>5.7</c:v>
                </c:pt>
                <c:pt idx="513">
                  <c:v>5.7</c:v>
                </c:pt>
                <c:pt idx="514">
                  <c:v>5.7</c:v>
                </c:pt>
                <c:pt idx="515">
                  <c:v>5.7</c:v>
                </c:pt>
                <c:pt idx="516">
                  <c:v>5.7</c:v>
                </c:pt>
                <c:pt idx="517">
                  <c:v>5.7</c:v>
                </c:pt>
                <c:pt idx="518">
                  <c:v>5.7</c:v>
                </c:pt>
                <c:pt idx="519">
                  <c:v>5.7</c:v>
                </c:pt>
                <c:pt idx="520">
                  <c:v>5.7</c:v>
                </c:pt>
                <c:pt idx="521">
                  <c:v>5.7</c:v>
                </c:pt>
                <c:pt idx="522">
                  <c:v>5.7</c:v>
                </c:pt>
                <c:pt idx="523">
                  <c:v>5.7</c:v>
                </c:pt>
                <c:pt idx="524">
                  <c:v>5.7</c:v>
                </c:pt>
                <c:pt idx="525">
                  <c:v>5.7</c:v>
                </c:pt>
                <c:pt idx="526">
                  <c:v>5.7</c:v>
                </c:pt>
                <c:pt idx="527">
                  <c:v>5.7</c:v>
                </c:pt>
                <c:pt idx="528">
                  <c:v>5.7</c:v>
                </c:pt>
                <c:pt idx="529">
                  <c:v>5.7</c:v>
                </c:pt>
                <c:pt idx="530">
                  <c:v>5.7</c:v>
                </c:pt>
                <c:pt idx="531">
                  <c:v>5.7</c:v>
                </c:pt>
                <c:pt idx="532">
                  <c:v>5.7</c:v>
                </c:pt>
                <c:pt idx="533">
                  <c:v>5.7</c:v>
                </c:pt>
                <c:pt idx="534">
                  <c:v>5.7</c:v>
                </c:pt>
                <c:pt idx="535">
                  <c:v>5.7</c:v>
                </c:pt>
                <c:pt idx="536">
                  <c:v>5.7</c:v>
                </c:pt>
                <c:pt idx="537">
                  <c:v>5.7</c:v>
                </c:pt>
                <c:pt idx="538">
                  <c:v>5.7</c:v>
                </c:pt>
                <c:pt idx="539">
                  <c:v>5.7</c:v>
                </c:pt>
                <c:pt idx="540">
                  <c:v>5.7</c:v>
                </c:pt>
                <c:pt idx="541">
                  <c:v>5.7</c:v>
                </c:pt>
                <c:pt idx="542">
                  <c:v>5.7</c:v>
                </c:pt>
                <c:pt idx="543">
                  <c:v>5.7</c:v>
                </c:pt>
                <c:pt idx="544">
                  <c:v>5.7</c:v>
                </c:pt>
                <c:pt idx="545">
                  <c:v>5.7</c:v>
                </c:pt>
                <c:pt idx="546">
                  <c:v>5.7</c:v>
                </c:pt>
                <c:pt idx="547">
                  <c:v>5.7</c:v>
                </c:pt>
                <c:pt idx="548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7-471A-99DA-9AC1D2D41C04}"/>
            </c:ext>
          </c:extLst>
        </c:ser>
        <c:ser>
          <c:idx val="3"/>
          <c:order val="3"/>
          <c:tx>
            <c:strRef>
              <c:f>'C031JI_2'!$I$4:$I$5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'C031JI_2'!$I$6:$I$556</c:f>
              <c:numCache>
                <c:formatCode>0.00_ </c:formatCode>
                <c:ptCount val="549"/>
                <c:pt idx="0">
                  <c:v>6.5879999999999992</c:v>
                </c:pt>
                <c:pt idx="1">
                  <c:v>6.6719999999999997</c:v>
                </c:pt>
                <c:pt idx="2">
                  <c:v>6.5980000000000008</c:v>
                </c:pt>
                <c:pt idx="3">
                  <c:v>6.6379999999999999</c:v>
                </c:pt>
                <c:pt idx="4">
                  <c:v>6.6</c:v>
                </c:pt>
                <c:pt idx="5">
                  <c:v>6.6519999999999992</c:v>
                </c:pt>
                <c:pt idx="6">
                  <c:v>6.6479999999999988</c:v>
                </c:pt>
                <c:pt idx="7">
                  <c:v>6.6820000000000004</c:v>
                </c:pt>
                <c:pt idx="8">
                  <c:v>6.6489999999999991</c:v>
                </c:pt>
                <c:pt idx="9">
                  <c:v>6.6210000000000004</c:v>
                </c:pt>
                <c:pt idx="10">
                  <c:v>6.633</c:v>
                </c:pt>
                <c:pt idx="11">
                  <c:v>6.653999999999999</c:v>
                </c:pt>
                <c:pt idx="12">
                  <c:v>6.681</c:v>
                </c:pt>
                <c:pt idx="13">
                  <c:v>6.7300000000000013</c:v>
                </c:pt>
                <c:pt idx="14">
                  <c:v>6.7670000000000003</c:v>
                </c:pt>
                <c:pt idx="15">
                  <c:v>6.7489999999999997</c:v>
                </c:pt>
                <c:pt idx="16">
                  <c:v>6.7489999999999997</c:v>
                </c:pt>
                <c:pt idx="17">
                  <c:v>6.7590000000000003</c:v>
                </c:pt>
                <c:pt idx="18">
                  <c:v>6.7439999999999998</c:v>
                </c:pt>
                <c:pt idx="19">
                  <c:v>6.6180000000000003</c:v>
                </c:pt>
                <c:pt idx="20">
                  <c:v>6.6379999999999999</c:v>
                </c:pt>
                <c:pt idx="21">
                  <c:v>6.6139999999999999</c:v>
                </c:pt>
                <c:pt idx="22">
                  <c:v>6.6590000000000007</c:v>
                </c:pt>
                <c:pt idx="23">
                  <c:v>6.6620000000000008</c:v>
                </c:pt>
                <c:pt idx="24">
                  <c:v>6.67</c:v>
                </c:pt>
                <c:pt idx="25">
                  <c:v>6.8010000000000002</c:v>
                </c:pt>
                <c:pt idx="26">
                  <c:v>6.645999999999999</c:v>
                </c:pt>
                <c:pt idx="27">
                  <c:v>6.6620000000000008</c:v>
                </c:pt>
                <c:pt idx="28">
                  <c:v>6.6859999999999999</c:v>
                </c:pt>
                <c:pt idx="29">
                  <c:v>6.6970000000000001</c:v>
                </c:pt>
                <c:pt idx="30">
                  <c:v>6.7189999999999994</c:v>
                </c:pt>
                <c:pt idx="31">
                  <c:v>6.7900000000000009</c:v>
                </c:pt>
                <c:pt idx="32">
                  <c:v>6.6609999999999996</c:v>
                </c:pt>
                <c:pt idx="33">
                  <c:v>6.6479999999999988</c:v>
                </c:pt>
                <c:pt idx="34">
                  <c:v>6.6719999999999997</c:v>
                </c:pt>
                <c:pt idx="35">
                  <c:v>6.6980000000000004</c:v>
                </c:pt>
                <c:pt idx="36">
                  <c:v>6.69</c:v>
                </c:pt>
                <c:pt idx="37">
                  <c:v>6.8220000000000001</c:v>
                </c:pt>
                <c:pt idx="38">
                  <c:v>6.6749999999999998</c:v>
                </c:pt>
                <c:pt idx="39">
                  <c:v>6.7219999999999995</c:v>
                </c:pt>
                <c:pt idx="40">
                  <c:v>6.6740000000000013</c:v>
                </c:pt>
                <c:pt idx="41">
                  <c:v>6.7110000000000003</c:v>
                </c:pt>
                <c:pt idx="42">
                  <c:v>6.7230000000000008</c:v>
                </c:pt>
                <c:pt idx="43">
                  <c:v>6.6599999999999993</c:v>
                </c:pt>
                <c:pt idx="44">
                  <c:v>6.5679999999999996</c:v>
                </c:pt>
                <c:pt idx="45">
                  <c:v>6.569</c:v>
                </c:pt>
                <c:pt idx="46">
                  <c:v>6.5810000000000004</c:v>
                </c:pt>
                <c:pt idx="47">
                  <c:v>6.5759999999999987</c:v>
                </c:pt>
                <c:pt idx="48">
                  <c:v>6.5890000000000004</c:v>
                </c:pt>
                <c:pt idx="49">
                  <c:v>7.0049999999999999</c:v>
                </c:pt>
                <c:pt idx="50">
                  <c:v>6.8579999999999997</c:v>
                </c:pt>
                <c:pt idx="51">
                  <c:v>6.8340000000000005</c:v>
                </c:pt>
                <c:pt idx="52">
                  <c:v>6.7990000000000013</c:v>
                </c:pt>
                <c:pt idx="53">
                  <c:v>6.7949999999999999</c:v>
                </c:pt>
                <c:pt idx="54">
                  <c:v>6.7969999999999997</c:v>
                </c:pt>
                <c:pt idx="55">
                  <c:v>6.8710000000000004</c:v>
                </c:pt>
                <c:pt idx="56">
                  <c:v>7.0980000000000008</c:v>
                </c:pt>
                <c:pt idx="57">
                  <c:v>6.9880000000000013</c:v>
                </c:pt>
                <c:pt idx="58">
                  <c:v>6.9740000000000011</c:v>
                </c:pt>
                <c:pt idx="59">
                  <c:v>6.9659999999999993</c:v>
                </c:pt>
                <c:pt idx="60">
                  <c:v>6.9470000000000001</c:v>
                </c:pt>
                <c:pt idx="61">
                  <c:v>6.9420000000000002</c:v>
                </c:pt>
                <c:pt idx="62">
                  <c:v>7.0310000000000006</c:v>
                </c:pt>
                <c:pt idx="63">
                  <c:v>6.8979999999999988</c:v>
                </c:pt>
                <c:pt idx="64">
                  <c:v>6.8330000000000002</c:v>
                </c:pt>
                <c:pt idx="65">
                  <c:v>6.8550000000000013</c:v>
                </c:pt>
                <c:pt idx="66">
                  <c:v>6.8730000000000002</c:v>
                </c:pt>
                <c:pt idx="67">
                  <c:v>6.854000000000001</c:v>
                </c:pt>
                <c:pt idx="68">
                  <c:v>6.9320000000000004</c:v>
                </c:pt>
                <c:pt idx="69">
                  <c:v>6.7439999999999998</c:v>
                </c:pt>
                <c:pt idx="70">
                  <c:v>6.7359999999999998</c:v>
                </c:pt>
                <c:pt idx="71">
                  <c:v>6.7200000000000006</c:v>
                </c:pt>
                <c:pt idx="72">
                  <c:v>6.7279999999999998</c:v>
                </c:pt>
                <c:pt idx="73">
                  <c:v>6.74</c:v>
                </c:pt>
                <c:pt idx="74">
                  <c:v>6.8129999999999997</c:v>
                </c:pt>
                <c:pt idx="75">
                  <c:v>6.8379999999999992</c:v>
                </c:pt>
                <c:pt idx="76">
                  <c:v>6.8049999999999997</c:v>
                </c:pt>
                <c:pt idx="77">
                  <c:v>6.7990000000000013</c:v>
                </c:pt>
                <c:pt idx="78">
                  <c:v>6.7460000000000004</c:v>
                </c:pt>
                <c:pt idx="79">
                  <c:v>6.7249999999999996</c:v>
                </c:pt>
                <c:pt idx="80">
                  <c:v>6.7549999999999999</c:v>
                </c:pt>
                <c:pt idx="81">
                  <c:v>6.8379999999999992</c:v>
                </c:pt>
                <c:pt idx="82">
                  <c:v>6.8400000000000007</c:v>
                </c:pt>
                <c:pt idx="83">
                  <c:v>6.846000000000001</c:v>
                </c:pt>
                <c:pt idx="84">
                  <c:v>6.8239999999999998</c:v>
                </c:pt>
                <c:pt idx="85">
                  <c:v>6.7750000000000004</c:v>
                </c:pt>
                <c:pt idx="86">
                  <c:v>6.7810000000000006</c:v>
                </c:pt>
                <c:pt idx="87">
                  <c:v>6.9689999999999994</c:v>
                </c:pt>
                <c:pt idx="88">
                  <c:v>6.8310000000000004</c:v>
                </c:pt>
                <c:pt idx="89">
                  <c:v>6.798</c:v>
                </c:pt>
                <c:pt idx="90">
                  <c:v>6.7810000000000006</c:v>
                </c:pt>
                <c:pt idx="91">
                  <c:v>6.7489999999999997</c:v>
                </c:pt>
                <c:pt idx="92">
                  <c:v>6.7679999999999989</c:v>
                </c:pt>
                <c:pt idx="93">
                  <c:v>6.827</c:v>
                </c:pt>
                <c:pt idx="94">
                  <c:v>6.766</c:v>
                </c:pt>
                <c:pt idx="95">
                  <c:v>6.6859999999999999</c:v>
                </c:pt>
                <c:pt idx="96">
                  <c:v>6.6639999999999997</c:v>
                </c:pt>
                <c:pt idx="97">
                  <c:v>6.6479999999999988</c:v>
                </c:pt>
                <c:pt idx="98">
                  <c:v>6.673</c:v>
                </c:pt>
                <c:pt idx="99">
                  <c:v>6.9620000000000006</c:v>
                </c:pt>
                <c:pt idx="100">
                  <c:v>6.9610000000000003</c:v>
                </c:pt>
                <c:pt idx="101">
                  <c:v>6.8739999999999997</c:v>
                </c:pt>
                <c:pt idx="102">
                  <c:v>6.9889999999999999</c:v>
                </c:pt>
                <c:pt idx="103">
                  <c:v>6.9429999999999996</c:v>
                </c:pt>
                <c:pt idx="104">
                  <c:v>6.8480000000000008</c:v>
                </c:pt>
                <c:pt idx="105">
                  <c:v>6.9240000000000013</c:v>
                </c:pt>
                <c:pt idx="106">
                  <c:v>6.9719999999999995</c:v>
                </c:pt>
                <c:pt idx="107">
                  <c:v>6.8689999999999998</c:v>
                </c:pt>
                <c:pt idx="108">
                  <c:v>6.9049999999999994</c:v>
                </c:pt>
                <c:pt idx="109">
                  <c:v>6.9159999999999995</c:v>
                </c:pt>
                <c:pt idx="110">
                  <c:v>6.9159999999999995</c:v>
                </c:pt>
                <c:pt idx="111">
                  <c:v>6.8600000000000012</c:v>
                </c:pt>
                <c:pt idx="112">
                  <c:v>7.0969999999999995</c:v>
                </c:pt>
                <c:pt idx="113">
                  <c:v>6.9909999999999997</c:v>
                </c:pt>
                <c:pt idx="114">
                  <c:v>6.971000000000001</c:v>
                </c:pt>
                <c:pt idx="115">
                  <c:v>7.020999999999999</c:v>
                </c:pt>
                <c:pt idx="116">
                  <c:v>6.9580000000000002</c:v>
                </c:pt>
                <c:pt idx="117">
                  <c:v>6.9560000000000004</c:v>
                </c:pt>
                <c:pt idx="118">
                  <c:v>7.0519999999999996</c:v>
                </c:pt>
                <c:pt idx="119">
                  <c:v>6.846000000000001</c:v>
                </c:pt>
                <c:pt idx="120">
                  <c:v>6.87</c:v>
                </c:pt>
                <c:pt idx="121">
                  <c:v>6.931</c:v>
                </c:pt>
                <c:pt idx="122">
                  <c:v>6.8550000000000013</c:v>
                </c:pt>
                <c:pt idx="123">
                  <c:v>6.9379999999999997</c:v>
                </c:pt>
                <c:pt idx="124">
                  <c:v>6.7780000000000005</c:v>
                </c:pt>
                <c:pt idx="125">
                  <c:v>6.6440000000000001</c:v>
                </c:pt>
                <c:pt idx="126">
                  <c:v>6.6470000000000002</c:v>
                </c:pt>
                <c:pt idx="127">
                  <c:v>6.694</c:v>
                </c:pt>
                <c:pt idx="128">
                  <c:v>6.68</c:v>
                </c:pt>
                <c:pt idx="129">
                  <c:v>6.6639999999999997</c:v>
                </c:pt>
                <c:pt idx="130">
                  <c:v>6.706999999999999</c:v>
                </c:pt>
                <c:pt idx="131">
                  <c:v>6.7889999999999997</c:v>
                </c:pt>
                <c:pt idx="132">
                  <c:v>6.6659999999999995</c:v>
                </c:pt>
                <c:pt idx="133">
                  <c:v>6.6420000000000003</c:v>
                </c:pt>
                <c:pt idx="134">
                  <c:v>6.6639999999999997</c:v>
                </c:pt>
                <c:pt idx="135">
                  <c:v>6.67</c:v>
                </c:pt>
                <c:pt idx="136">
                  <c:v>6.6590000000000007</c:v>
                </c:pt>
                <c:pt idx="137">
                  <c:v>6.7909999999999995</c:v>
                </c:pt>
                <c:pt idx="138">
                  <c:v>6.706999999999999</c:v>
                </c:pt>
                <c:pt idx="139">
                  <c:v>6.641</c:v>
                </c:pt>
                <c:pt idx="140">
                  <c:v>6.6769999999999996</c:v>
                </c:pt>
                <c:pt idx="141">
                  <c:v>6.6629999999999994</c:v>
                </c:pt>
                <c:pt idx="142">
                  <c:v>6.6719999999999997</c:v>
                </c:pt>
                <c:pt idx="143">
                  <c:v>6.67</c:v>
                </c:pt>
                <c:pt idx="144">
                  <c:v>6.5879999999999992</c:v>
                </c:pt>
                <c:pt idx="145">
                  <c:v>6.5549999999999997</c:v>
                </c:pt>
                <c:pt idx="146">
                  <c:v>6.57</c:v>
                </c:pt>
                <c:pt idx="147">
                  <c:v>6.56</c:v>
                </c:pt>
                <c:pt idx="148">
                  <c:v>6.57</c:v>
                </c:pt>
                <c:pt idx="149">
                  <c:v>6.8869999999999987</c:v>
                </c:pt>
                <c:pt idx="150">
                  <c:v>6.8239999999999998</c:v>
                </c:pt>
                <c:pt idx="151">
                  <c:v>6.8209999999999997</c:v>
                </c:pt>
                <c:pt idx="152">
                  <c:v>6.8550000000000013</c:v>
                </c:pt>
                <c:pt idx="153">
                  <c:v>6.8090000000000002</c:v>
                </c:pt>
                <c:pt idx="154">
                  <c:v>6.7590000000000003</c:v>
                </c:pt>
                <c:pt idx="155">
                  <c:v>6.8739999999999997</c:v>
                </c:pt>
                <c:pt idx="156">
                  <c:v>6.8430000000000009</c:v>
                </c:pt>
                <c:pt idx="157">
                  <c:v>6.8049999999999997</c:v>
                </c:pt>
                <c:pt idx="158">
                  <c:v>6.8049999999999997</c:v>
                </c:pt>
                <c:pt idx="159">
                  <c:v>6.7819999999999991</c:v>
                </c:pt>
                <c:pt idx="160">
                  <c:v>6.7519999999999998</c:v>
                </c:pt>
                <c:pt idx="161">
                  <c:v>6.8140000000000001</c:v>
                </c:pt>
                <c:pt idx="162">
                  <c:v>6.9620000000000006</c:v>
                </c:pt>
                <c:pt idx="163">
                  <c:v>6.8450000000000006</c:v>
                </c:pt>
                <c:pt idx="164">
                  <c:v>6.8719999999999999</c:v>
                </c:pt>
                <c:pt idx="165">
                  <c:v>6.8949999999999987</c:v>
                </c:pt>
                <c:pt idx="166">
                  <c:v>6.8600000000000012</c:v>
                </c:pt>
                <c:pt idx="167">
                  <c:v>6.8979999999999988</c:v>
                </c:pt>
                <c:pt idx="168">
                  <c:v>6.9109999999999996</c:v>
                </c:pt>
                <c:pt idx="169">
                  <c:v>6.8659999999999997</c:v>
                </c:pt>
                <c:pt idx="170">
                  <c:v>6.9090000000000007</c:v>
                </c:pt>
                <c:pt idx="171">
                  <c:v>6.8430000000000009</c:v>
                </c:pt>
                <c:pt idx="172">
                  <c:v>6.883</c:v>
                </c:pt>
                <c:pt idx="173">
                  <c:v>6.8760000000000003</c:v>
                </c:pt>
                <c:pt idx="174">
                  <c:v>7.0570000000000004</c:v>
                </c:pt>
                <c:pt idx="175">
                  <c:v>7.0370000000000008</c:v>
                </c:pt>
                <c:pt idx="176">
                  <c:v>6.9580000000000002</c:v>
                </c:pt>
                <c:pt idx="177">
                  <c:v>6.9509999999999987</c:v>
                </c:pt>
                <c:pt idx="178">
                  <c:v>6.95</c:v>
                </c:pt>
                <c:pt idx="179">
                  <c:v>6.9470000000000001</c:v>
                </c:pt>
                <c:pt idx="180">
                  <c:v>7.0609999999999999</c:v>
                </c:pt>
                <c:pt idx="181">
                  <c:v>6.9859999999999998</c:v>
                </c:pt>
                <c:pt idx="182">
                  <c:v>6.8989999999999991</c:v>
                </c:pt>
                <c:pt idx="183">
                  <c:v>6.9409999999999998</c:v>
                </c:pt>
                <c:pt idx="184">
                  <c:v>6.875</c:v>
                </c:pt>
                <c:pt idx="185">
                  <c:v>6.8739999999999997</c:v>
                </c:pt>
                <c:pt idx="186">
                  <c:v>6.9090000000000007</c:v>
                </c:pt>
                <c:pt idx="187">
                  <c:v>7.0449999999999999</c:v>
                </c:pt>
                <c:pt idx="188">
                  <c:v>6.9749999999999996</c:v>
                </c:pt>
                <c:pt idx="189">
                  <c:v>7.0039999999999996</c:v>
                </c:pt>
                <c:pt idx="190">
                  <c:v>6.9590000000000005</c:v>
                </c:pt>
                <c:pt idx="191">
                  <c:v>6.9670000000000005</c:v>
                </c:pt>
                <c:pt idx="192">
                  <c:v>6.9939999999999998</c:v>
                </c:pt>
                <c:pt idx="193">
                  <c:v>6.9240000000000013</c:v>
                </c:pt>
                <c:pt idx="194">
                  <c:v>6.846000000000001</c:v>
                </c:pt>
                <c:pt idx="195">
                  <c:v>6.8760000000000003</c:v>
                </c:pt>
                <c:pt idx="196">
                  <c:v>6.8570000000000011</c:v>
                </c:pt>
                <c:pt idx="197">
                  <c:v>6.859</c:v>
                </c:pt>
                <c:pt idx="198">
                  <c:v>6.8869999999999987</c:v>
                </c:pt>
                <c:pt idx="199">
                  <c:v>6.7050000000000001</c:v>
                </c:pt>
                <c:pt idx="200">
                  <c:v>6.742</c:v>
                </c:pt>
                <c:pt idx="201">
                  <c:v>6.8370000000000006</c:v>
                </c:pt>
                <c:pt idx="202">
                  <c:v>6.7870000000000008</c:v>
                </c:pt>
                <c:pt idx="203">
                  <c:v>6.7460000000000004</c:v>
                </c:pt>
                <c:pt idx="204">
                  <c:v>6.7519999999999998</c:v>
                </c:pt>
                <c:pt idx="205">
                  <c:v>6.8040000000000003</c:v>
                </c:pt>
                <c:pt idx="206">
                  <c:v>6.6760000000000002</c:v>
                </c:pt>
                <c:pt idx="207">
                  <c:v>6.7240000000000011</c:v>
                </c:pt>
                <c:pt idx="208">
                  <c:v>6.8070000000000004</c:v>
                </c:pt>
                <c:pt idx="209">
                  <c:v>6.7819999999999991</c:v>
                </c:pt>
                <c:pt idx="210">
                  <c:v>6.7409999999999997</c:v>
                </c:pt>
                <c:pt idx="211">
                  <c:v>6.721000000000001</c:v>
                </c:pt>
                <c:pt idx="212">
                  <c:v>6.9090000000000007</c:v>
                </c:pt>
                <c:pt idx="213">
                  <c:v>6.7769999999999992</c:v>
                </c:pt>
                <c:pt idx="214">
                  <c:v>6.806</c:v>
                </c:pt>
                <c:pt idx="215">
                  <c:v>6.8029999999999999</c:v>
                </c:pt>
                <c:pt idx="216">
                  <c:v>6.7720000000000002</c:v>
                </c:pt>
                <c:pt idx="217">
                  <c:v>6.7780000000000005</c:v>
                </c:pt>
                <c:pt idx="218">
                  <c:v>6.7510000000000003</c:v>
                </c:pt>
                <c:pt idx="219">
                  <c:v>6.7380000000000013</c:v>
                </c:pt>
                <c:pt idx="220">
                  <c:v>6.7080000000000002</c:v>
                </c:pt>
                <c:pt idx="221">
                  <c:v>6.7009999999999987</c:v>
                </c:pt>
                <c:pt idx="222">
                  <c:v>6.7180000000000009</c:v>
                </c:pt>
                <c:pt idx="223">
                  <c:v>6.69</c:v>
                </c:pt>
                <c:pt idx="224">
                  <c:v>6.7569999999999997</c:v>
                </c:pt>
                <c:pt idx="225">
                  <c:v>6.87</c:v>
                </c:pt>
                <c:pt idx="226">
                  <c:v>6.8570000000000011</c:v>
                </c:pt>
                <c:pt idx="227">
                  <c:v>6.875</c:v>
                </c:pt>
                <c:pt idx="228">
                  <c:v>6.85</c:v>
                </c:pt>
                <c:pt idx="229">
                  <c:v>6.8330000000000002</c:v>
                </c:pt>
                <c:pt idx="230">
                  <c:v>6.903999999999999</c:v>
                </c:pt>
                <c:pt idx="231">
                  <c:v>6.7430000000000003</c:v>
                </c:pt>
                <c:pt idx="232">
                  <c:v>6.8680000000000003</c:v>
                </c:pt>
                <c:pt idx="233">
                  <c:v>6.831999999999999</c:v>
                </c:pt>
                <c:pt idx="234">
                  <c:v>6.854000000000001</c:v>
                </c:pt>
                <c:pt idx="235">
                  <c:v>6.8129999999999997</c:v>
                </c:pt>
                <c:pt idx="236">
                  <c:v>6.8029999999999999</c:v>
                </c:pt>
                <c:pt idx="237">
                  <c:v>6.7780000000000005</c:v>
                </c:pt>
                <c:pt idx="238">
                  <c:v>6.9129999999999994</c:v>
                </c:pt>
                <c:pt idx="239">
                  <c:v>6.9320000000000004</c:v>
                </c:pt>
                <c:pt idx="240">
                  <c:v>6.92</c:v>
                </c:pt>
                <c:pt idx="241">
                  <c:v>6.9049999999999994</c:v>
                </c:pt>
                <c:pt idx="242">
                  <c:v>6.9129999999999994</c:v>
                </c:pt>
                <c:pt idx="243">
                  <c:v>6.7279999999999998</c:v>
                </c:pt>
                <c:pt idx="244">
                  <c:v>6.7900000000000009</c:v>
                </c:pt>
                <c:pt idx="245">
                  <c:v>6.7679999999999989</c:v>
                </c:pt>
                <c:pt idx="246">
                  <c:v>6.7919999999999998</c:v>
                </c:pt>
                <c:pt idx="247">
                  <c:v>6.7829999999999995</c:v>
                </c:pt>
                <c:pt idx="248">
                  <c:v>6.770999999999999</c:v>
                </c:pt>
                <c:pt idx="249">
                  <c:v>7.0890000000000004</c:v>
                </c:pt>
                <c:pt idx="250">
                  <c:v>7.0259999999999989</c:v>
                </c:pt>
                <c:pt idx="251">
                  <c:v>7.0010000000000003</c:v>
                </c:pt>
                <c:pt idx="252">
                  <c:v>6.9580000000000002</c:v>
                </c:pt>
                <c:pt idx="253">
                  <c:v>6.9730000000000008</c:v>
                </c:pt>
                <c:pt idx="254">
                  <c:v>6.9620000000000006</c:v>
                </c:pt>
                <c:pt idx="255">
                  <c:v>7.0709999999999997</c:v>
                </c:pt>
                <c:pt idx="256">
                  <c:v>7.0969999999999995</c:v>
                </c:pt>
                <c:pt idx="257">
                  <c:v>6.9820000000000011</c:v>
                </c:pt>
                <c:pt idx="258">
                  <c:v>6.94</c:v>
                </c:pt>
                <c:pt idx="259">
                  <c:v>6.9560000000000004</c:v>
                </c:pt>
                <c:pt idx="260">
                  <c:v>6.88</c:v>
                </c:pt>
                <c:pt idx="261">
                  <c:v>6.944</c:v>
                </c:pt>
                <c:pt idx="262">
                  <c:v>7.1639999999999997</c:v>
                </c:pt>
                <c:pt idx="263">
                  <c:v>7.1650000000000009</c:v>
                </c:pt>
                <c:pt idx="264">
                  <c:v>7.0920000000000005</c:v>
                </c:pt>
                <c:pt idx="265">
                  <c:v>7.1050000000000013</c:v>
                </c:pt>
                <c:pt idx="266">
                  <c:v>6.99</c:v>
                </c:pt>
                <c:pt idx="267">
                  <c:v>7.0579999999999998</c:v>
                </c:pt>
                <c:pt idx="268">
                  <c:v>7.0750000000000002</c:v>
                </c:pt>
                <c:pt idx="269">
                  <c:v>6.9</c:v>
                </c:pt>
                <c:pt idx="270">
                  <c:v>6.8600000000000012</c:v>
                </c:pt>
                <c:pt idx="271">
                  <c:v>6.8689999999999998</c:v>
                </c:pt>
                <c:pt idx="272">
                  <c:v>6.9049999999999994</c:v>
                </c:pt>
                <c:pt idx="273">
                  <c:v>6.8760000000000003</c:v>
                </c:pt>
                <c:pt idx="274">
                  <c:v>6.9480000000000004</c:v>
                </c:pt>
                <c:pt idx="275">
                  <c:v>6.8730000000000002</c:v>
                </c:pt>
                <c:pt idx="276">
                  <c:v>6.8289999999999988</c:v>
                </c:pt>
                <c:pt idx="277">
                  <c:v>6.8920000000000003</c:v>
                </c:pt>
                <c:pt idx="278">
                  <c:v>6.8730000000000002</c:v>
                </c:pt>
                <c:pt idx="279">
                  <c:v>6.9079999999999995</c:v>
                </c:pt>
                <c:pt idx="280">
                  <c:v>6.8439999999999994</c:v>
                </c:pt>
                <c:pt idx="281">
                  <c:v>6.9689999999999994</c:v>
                </c:pt>
                <c:pt idx="282">
                  <c:v>6.8079999999999998</c:v>
                </c:pt>
                <c:pt idx="283">
                  <c:v>6.8349999999999991</c:v>
                </c:pt>
                <c:pt idx="284">
                  <c:v>6.8259999999999987</c:v>
                </c:pt>
                <c:pt idx="285">
                  <c:v>6.8680000000000003</c:v>
                </c:pt>
                <c:pt idx="286">
                  <c:v>6.8719999999999999</c:v>
                </c:pt>
                <c:pt idx="287">
                  <c:v>7.0439999999999996</c:v>
                </c:pt>
                <c:pt idx="288">
                  <c:v>6.8330000000000002</c:v>
                </c:pt>
                <c:pt idx="289">
                  <c:v>6.9829999999999997</c:v>
                </c:pt>
                <c:pt idx="290">
                  <c:v>6.9459999999999997</c:v>
                </c:pt>
                <c:pt idx="291">
                  <c:v>6.9079999999999995</c:v>
                </c:pt>
                <c:pt idx="292">
                  <c:v>6.8529999999999998</c:v>
                </c:pt>
                <c:pt idx="293">
                  <c:v>6.85</c:v>
                </c:pt>
                <c:pt idx="294">
                  <c:v>6.734</c:v>
                </c:pt>
                <c:pt idx="295">
                  <c:v>6.7539999999999996</c:v>
                </c:pt>
                <c:pt idx="296">
                  <c:v>6.7539999999999996</c:v>
                </c:pt>
                <c:pt idx="297">
                  <c:v>6.8209999999999997</c:v>
                </c:pt>
                <c:pt idx="298">
                  <c:v>6.7519999999999998</c:v>
                </c:pt>
                <c:pt idx="299">
                  <c:v>7.06</c:v>
                </c:pt>
                <c:pt idx="300">
                  <c:v>7.221000000000001</c:v>
                </c:pt>
                <c:pt idx="301">
                  <c:v>6.9599999999999991</c:v>
                </c:pt>
                <c:pt idx="302">
                  <c:v>6.944</c:v>
                </c:pt>
                <c:pt idx="303">
                  <c:v>6.971000000000001</c:v>
                </c:pt>
                <c:pt idx="304">
                  <c:v>6.9850000000000012</c:v>
                </c:pt>
                <c:pt idx="305">
                  <c:v>7.0280000000000005</c:v>
                </c:pt>
                <c:pt idx="306">
                  <c:v>7.1489999999999991</c:v>
                </c:pt>
                <c:pt idx="307">
                  <c:v>6.93</c:v>
                </c:pt>
                <c:pt idx="308">
                  <c:v>6.9009999999999989</c:v>
                </c:pt>
                <c:pt idx="309">
                  <c:v>6.9120000000000008</c:v>
                </c:pt>
                <c:pt idx="310">
                  <c:v>6.9590000000000005</c:v>
                </c:pt>
                <c:pt idx="311">
                  <c:v>6.9470000000000001</c:v>
                </c:pt>
                <c:pt idx="312">
                  <c:v>7.081999999999999</c:v>
                </c:pt>
                <c:pt idx="313">
                  <c:v>7.0640000000000001</c:v>
                </c:pt>
                <c:pt idx="314">
                  <c:v>6.9850000000000012</c:v>
                </c:pt>
                <c:pt idx="315">
                  <c:v>6.9349999999999996</c:v>
                </c:pt>
                <c:pt idx="316">
                  <c:v>6.9450000000000003</c:v>
                </c:pt>
                <c:pt idx="317">
                  <c:v>7.0310000000000006</c:v>
                </c:pt>
                <c:pt idx="318">
                  <c:v>6.9</c:v>
                </c:pt>
                <c:pt idx="319">
                  <c:v>6.8920000000000003</c:v>
                </c:pt>
                <c:pt idx="320">
                  <c:v>6.8609999999999998</c:v>
                </c:pt>
                <c:pt idx="321">
                  <c:v>6.9219999999999997</c:v>
                </c:pt>
                <c:pt idx="322">
                  <c:v>6.8600000000000012</c:v>
                </c:pt>
                <c:pt idx="323">
                  <c:v>6.9470000000000001</c:v>
                </c:pt>
                <c:pt idx="324">
                  <c:v>7.3049999999999997</c:v>
                </c:pt>
                <c:pt idx="325">
                  <c:v>7.2039999999999988</c:v>
                </c:pt>
                <c:pt idx="326">
                  <c:v>7.0920000000000005</c:v>
                </c:pt>
                <c:pt idx="327">
                  <c:v>7.2309999999999999</c:v>
                </c:pt>
                <c:pt idx="328">
                  <c:v>6.8860000000000001</c:v>
                </c:pt>
                <c:pt idx="329">
                  <c:v>7.1120000000000001</c:v>
                </c:pt>
                <c:pt idx="330">
                  <c:v>7.202</c:v>
                </c:pt>
                <c:pt idx="331">
                  <c:v>7.4659999999999993</c:v>
                </c:pt>
                <c:pt idx="332">
                  <c:v>7.0990000000000011</c:v>
                </c:pt>
                <c:pt idx="333">
                  <c:v>7.1790000000000003</c:v>
                </c:pt>
                <c:pt idx="334">
                  <c:v>7.1779999999999999</c:v>
                </c:pt>
                <c:pt idx="335">
                  <c:v>7.133</c:v>
                </c:pt>
                <c:pt idx="336">
                  <c:v>7.2110000000000003</c:v>
                </c:pt>
                <c:pt idx="337">
                  <c:v>7.5310000000000006</c:v>
                </c:pt>
                <c:pt idx="338">
                  <c:v>7.1310000000000002</c:v>
                </c:pt>
                <c:pt idx="339">
                  <c:v>7.1310000000000002</c:v>
                </c:pt>
                <c:pt idx="340">
                  <c:v>7.1470000000000002</c:v>
                </c:pt>
                <c:pt idx="341">
                  <c:v>7.1189999999999998</c:v>
                </c:pt>
                <c:pt idx="342">
                  <c:v>7.1790000000000003</c:v>
                </c:pt>
                <c:pt idx="343">
                  <c:v>7.2430000000000003</c:v>
                </c:pt>
                <c:pt idx="344">
                  <c:v>7.1349999999999998</c:v>
                </c:pt>
                <c:pt idx="345">
                  <c:v>7.0250000000000004</c:v>
                </c:pt>
                <c:pt idx="346">
                  <c:v>7.0739999999999998</c:v>
                </c:pt>
                <c:pt idx="347">
                  <c:v>7.0129999999999999</c:v>
                </c:pt>
                <c:pt idx="348">
                  <c:v>7.0370000000000008</c:v>
                </c:pt>
                <c:pt idx="349">
                  <c:v>7.395999999999999</c:v>
                </c:pt>
                <c:pt idx="350">
                  <c:v>7.423</c:v>
                </c:pt>
                <c:pt idx="351">
                  <c:v>7.1219999999999999</c:v>
                </c:pt>
                <c:pt idx="352">
                  <c:v>7.3</c:v>
                </c:pt>
                <c:pt idx="353">
                  <c:v>7.1609999999999996</c:v>
                </c:pt>
                <c:pt idx="354">
                  <c:v>7.1970000000000001</c:v>
                </c:pt>
                <c:pt idx="355">
                  <c:v>7.1310000000000002</c:v>
                </c:pt>
                <c:pt idx="356">
                  <c:v>7.0179999999999989</c:v>
                </c:pt>
                <c:pt idx="357">
                  <c:v>7.0179999999999989</c:v>
                </c:pt>
                <c:pt idx="358">
                  <c:v>7.0170000000000003</c:v>
                </c:pt>
                <c:pt idx="359">
                  <c:v>7.1849999999999996</c:v>
                </c:pt>
                <c:pt idx="360">
                  <c:v>7.0609999999999999</c:v>
                </c:pt>
                <c:pt idx="361">
                  <c:v>7.2370000000000001</c:v>
                </c:pt>
                <c:pt idx="362">
                  <c:v>7.5340000000000007</c:v>
                </c:pt>
                <c:pt idx="363">
                  <c:v>7.229000000000001</c:v>
                </c:pt>
                <c:pt idx="364">
                  <c:v>7.1740000000000013</c:v>
                </c:pt>
                <c:pt idx="365">
                  <c:v>7.0629999999999997</c:v>
                </c:pt>
                <c:pt idx="366">
                  <c:v>7.1740000000000013</c:v>
                </c:pt>
                <c:pt idx="367">
                  <c:v>7.206999999999999</c:v>
                </c:pt>
                <c:pt idx="368">
                  <c:v>7.2090000000000005</c:v>
                </c:pt>
                <c:pt idx="369">
                  <c:v>7.0310000000000006</c:v>
                </c:pt>
                <c:pt idx="370">
                  <c:v>7.2469999999999999</c:v>
                </c:pt>
                <c:pt idx="371">
                  <c:v>7.0389999999999997</c:v>
                </c:pt>
                <c:pt idx="372">
                  <c:v>7.0860000000000003</c:v>
                </c:pt>
                <c:pt idx="373">
                  <c:v>6.92</c:v>
                </c:pt>
                <c:pt idx="374">
                  <c:v>7.2939999999999996</c:v>
                </c:pt>
                <c:pt idx="375">
                  <c:v>7.4689999999999994</c:v>
                </c:pt>
                <c:pt idx="376">
                  <c:v>7.3250000000000002</c:v>
                </c:pt>
                <c:pt idx="377">
                  <c:v>7.4060000000000006</c:v>
                </c:pt>
                <c:pt idx="378">
                  <c:v>7.069</c:v>
                </c:pt>
                <c:pt idx="379">
                  <c:v>7.1120000000000001</c:v>
                </c:pt>
                <c:pt idx="380">
                  <c:v>7.2439999999999998</c:v>
                </c:pt>
                <c:pt idx="381">
                  <c:v>7.181</c:v>
                </c:pt>
                <c:pt idx="382">
                  <c:v>7.2840000000000007</c:v>
                </c:pt>
                <c:pt idx="383">
                  <c:v>7.0780000000000003</c:v>
                </c:pt>
                <c:pt idx="384">
                  <c:v>7.2610000000000001</c:v>
                </c:pt>
                <c:pt idx="385">
                  <c:v>7.0540000000000003</c:v>
                </c:pt>
                <c:pt idx="386">
                  <c:v>7.173</c:v>
                </c:pt>
                <c:pt idx="387">
                  <c:v>7.4349999999999996</c:v>
                </c:pt>
                <c:pt idx="388">
                  <c:v>7.2140000000000004</c:v>
                </c:pt>
                <c:pt idx="389">
                  <c:v>7.056</c:v>
                </c:pt>
                <c:pt idx="390">
                  <c:v>7.1150000000000002</c:v>
                </c:pt>
                <c:pt idx="391">
                  <c:v>7.2610000000000001</c:v>
                </c:pt>
                <c:pt idx="392">
                  <c:v>7.1230000000000002</c:v>
                </c:pt>
                <c:pt idx="393">
                  <c:v>7.3179999999999996</c:v>
                </c:pt>
                <c:pt idx="394">
                  <c:v>6.883</c:v>
                </c:pt>
                <c:pt idx="395">
                  <c:v>7.0190000000000001</c:v>
                </c:pt>
                <c:pt idx="396">
                  <c:v>6.846000000000001</c:v>
                </c:pt>
                <c:pt idx="397">
                  <c:v>7.0129999999999999</c:v>
                </c:pt>
                <c:pt idx="398">
                  <c:v>7.0310000000000006</c:v>
                </c:pt>
                <c:pt idx="399">
                  <c:v>6.819</c:v>
                </c:pt>
                <c:pt idx="400">
                  <c:v>6.9459999999999997</c:v>
                </c:pt>
                <c:pt idx="401">
                  <c:v>6.8760000000000003</c:v>
                </c:pt>
                <c:pt idx="402">
                  <c:v>6.8600000000000012</c:v>
                </c:pt>
                <c:pt idx="403">
                  <c:v>6.8379999999999992</c:v>
                </c:pt>
                <c:pt idx="404">
                  <c:v>6.8559999999999999</c:v>
                </c:pt>
                <c:pt idx="405">
                  <c:v>6.9049999999999994</c:v>
                </c:pt>
                <c:pt idx="406">
                  <c:v>6.8090000000000002</c:v>
                </c:pt>
                <c:pt idx="407">
                  <c:v>6.7629999999999999</c:v>
                </c:pt>
                <c:pt idx="408">
                  <c:v>6.778999999999999</c:v>
                </c:pt>
                <c:pt idx="409">
                  <c:v>6.7549999999999999</c:v>
                </c:pt>
                <c:pt idx="410">
                  <c:v>6.7569999999999997</c:v>
                </c:pt>
                <c:pt idx="411">
                  <c:v>6.7530000000000001</c:v>
                </c:pt>
                <c:pt idx="412">
                  <c:v>6.9079999999999995</c:v>
                </c:pt>
                <c:pt idx="413">
                  <c:v>6.8819999999999997</c:v>
                </c:pt>
                <c:pt idx="414">
                  <c:v>6.8630000000000013</c:v>
                </c:pt>
                <c:pt idx="415">
                  <c:v>6.8370000000000006</c:v>
                </c:pt>
                <c:pt idx="416">
                  <c:v>6.8490000000000011</c:v>
                </c:pt>
                <c:pt idx="417">
                  <c:v>6.8630000000000013</c:v>
                </c:pt>
                <c:pt idx="418">
                  <c:v>6.7960000000000012</c:v>
                </c:pt>
                <c:pt idx="419">
                  <c:v>6.7720000000000002</c:v>
                </c:pt>
                <c:pt idx="420">
                  <c:v>6.7729999999999988</c:v>
                </c:pt>
                <c:pt idx="421">
                  <c:v>6.7649999999999988</c:v>
                </c:pt>
                <c:pt idx="422">
                  <c:v>6.7629999999999999</c:v>
                </c:pt>
                <c:pt idx="423">
                  <c:v>6.770999999999999</c:v>
                </c:pt>
                <c:pt idx="424">
                  <c:v>6.7629999999999999</c:v>
                </c:pt>
                <c:pt idx="425">
                  <c:v>6.8079999999999998</c:v>
                </c:pt>
                <c:pt idx="426">
                  <c:v>6.8049999999999997</c:v>
                </c:pt>
                <c:pt idx="427">
                  <c:v>6.8129999999999997</c:v>
                </c:pt>
                <c:pt idx="428">
                  <c:v>6.7879999999999994</c:v>
                </c:pt>
                <c:pt idx="429">
                  <c:v>6.827</c:v>
                </c:pt>
                <c:pt idx="430">
                  <c:v>6.9409999999999998</c:v>
                </c:pt>
                <c:pt idx="431">
                  <c:v>6.8230000000000004</c:v>
                </c:pt>
                <c:pt idx="432">
                  <c:v>6.7140000000000004</c:v>
                </c:pt>
                <c:pt idx="433">
                  <c:v>6.7640000000000002</c:v>
                </c:pt>
                <c:pt idx="434">
                  <c:v>6.7329999999999997</c:v>
                </c:pt>
                <c:pt idx="435">
                  <c:v>6.7090000000000005</c:v>
                </c:pt>
                <c:pt idx="436">
                  <c:v>6.7519999999999998</c:v>
                </c:pt>
                <c:pt idx="437">
                  <c:v>6.8620000000000001</c:v>
                </c:pt>
                <c:pt idx="438">
                  <c:v>6.806</c:v>
                </c:pt>
                <c:pt idx="439">
                  <c:v>6.7889999999999997</c:v>
                </c:pt>
                <c:pt idx="440">
                  <c:v>6.7780000000000005</c:v>
                </c:pt>
                <c:pt idx="441">
                  <c:v>6.7759999999999989</c:v>
                </c:pt>
                <c:pt idx="442">
                  <c:v>6.8070000000000004</c:v>
                </c:pt>
                <c:pt idx="443">
                  <c:v>6.819</c:v>
                </c:pt>
                <c:pt idx="444">
                  <c:v>6.6920000000000002</c:v>
                </c:pt>
                <c:pt idx="445">
                  <c:v>6.7080000000000002</c:v>
                </c:pt>
                <c:pt idx="446">
                  <c:v>6.7300000000000013</c:v>
                </c:pt>
                <c:pt idx="447">
                  <c:v>6.7099999999999991</c:v>
                </c:pt>
                <c:pt idx="448">
                  <c:v>6.7380000000000013</c:v>
                </c:pt>
                <c:pt idx="449">
                  <c:v>6.9429999999999996</c:v>
                </c:pt>
                <c:pt idx="450">
                  <c:v>6.94</c:v>
                </c:pt>
                <c:pt idx="451">
                  <c:v>6.9800000000000013</c:v>
                </c:pt>
                <c:pt idx="452">
                  <c:v>6.9909999999999997</c:v>
                </c:pt>
                <c:pt idx="453">
                  <c:v>6.956999999999999</c:v>
                </c:pt>
                <c:pt idx="454">
                  <c:v>7.0039999999999996</c:v>
                </c:pt>
                <c:pt idx="455">
                  <c:v>7.0129999999999999</c:v>
                </c:pt>
                <c:pt idx="456">
                  <c:v>6.9379999999999997</c:v>
                </c:pt>
                <c:pt idx="457">
                  <c:v>6.8529999999999998</c:v>
                </c:pt>
                <c:pt idx="458">
                  <c:v>6.8600000000000012</c:v>
                </c:pt>
                <c:pt idx="459">
                  <c:v>6.87</c:v>
                </c:pt>
                <c:pt idx="460">
                  <c:v>6.8810000000000002</c:v>
                </c:pt>
                <c:pt idx="461">
                  <c:v>6.8879999999999999</c:v>
                </c:pt>
                <c:pt idx="462">
                  <c:v>6.9760000000000009</c:v>
                </c:pt>
                <c:pt idx="463">
                  <c:v>6.9680000000000009</c:v>
                </c:pt>
                <c:pt idx="464">
                  <c:v>6.9219999999999997</c:v>
                </c:pt>
                <c:pt idx="465">
                  <c:v>6.9820000000000011</c:v>
                </c:pt>
                <c:pt idx="466">
                  <c:v>6.9260000000000002</c:v>
                </c:pt>
                <c:pt idx="467">
                  <c:v>6.9009999999999989</c:v>
                </c:pt>
                <c:pt idx="468">
                  <c:v>7.1710000000000012</c:v>
                </c:pt>
                <c:pt idx="469">
                  <c:v>6.8940000000000001</c:v>
                </c:pt>
                <c:pt idx="470">
                  <c:v>6.9390000000000001</c:v>
                </c:pt>
                <c:pt idx="471">
                  <c:v>6.8940000000000001</c:v>
                </c:pt>
                <c:pt idx="472">
                  <c:v>6.9379999999999997</c:v>
                </c:pt>
                <c:pt idx="473">
                  <c:v>6.9260000000000002</c:v>
                </c:pt>
                <c:pt idx="474">
                  <c:v>7.0609999999999999</c:v>
                </c:pt>
                <c:pt idx="475">
                  <c:v>7.0709999999999997</c:v>
                </c:pt>
                <c:pt idx="476">
                  <c:v>7.01</c:v>
                </c:pt>
                <c:pt idx="477">
                  <c:v>7.0039999999999996</c:v>
                </c:pt>
                <c:pt idx="478">
                  <c:v>7.0129999999999999</c:v>
                </c:pt>
                <c:pt idx="479">
                  <c:v>7.0359999999999996</c:v>
                </c:pt>
                <c:pt idx="480">
                  <c:v>7.0870000000000006</c:v>
                </c:pt>
                <c:pt idx="481">
                  <c:v>7.2140000000000004</c:v>
                </c:pt>
                <c:pt idx="482">
                  <c:v>7.028999999999999</c:v>
                </c:pt>
                <c:pt idx="483">
                  <c:v>7.0250000000000004</c:v>
                </c:pt>
                <c:pt idx="484">
                  <c:v>7.0460000000000012</c:v>
                </c:pt>
                <c:pt idx="485">
                  <c:v>7.0269999999999992</c:v>
                </c:pt>
                <c:pt idx="486">
                  <c:v>7.0409999999999995</c:v>
                </c:pt>
                <c:pt idx="487">
                  <c:v>7.0579999999999998</c:v>
                </c:pt>
                <c:pt idx="488">
                  <c:v>6.9329999999999998</c:v>
                </c:pt>
                <c:pt idx="489">
                  <c:v>6.9459999999999997</c:v>
                </c:pt>
                <c:pt idx="490">
                  <c:v>6.95</c:v>
                </c:pt>
                <c:pt idx="491">
                  <c:v>6.984</c:v>
                </c:pt>
                <c:pt idx="492">
                  <c:v>6.9340000000000002</c:v>
                </c:pt>
                <c:pt idx="493">
                  <c:v>7.0570000000000004</c:v>
                </c:pt>
                <c:pt idx="494">
                  <c:v>6.9120000000000008</c:v>
                </c:pt>
                <c:pt idx="495">
                  <c:v>6.8979999999999988</c:v>
                </c:pt>
                <c:pt idx="496">
                  <c:v>6.9530000000000003</c:v>
                </c:pt>
                <c:pt idx="497">
                  <c:v>6.9150000000000009</c:v>
                </c:pt>
                <c:pt idx="498">
                  <c:v>6.95</c:v>
                </c:pt>
                <c:pt idx="499">
                  <c:v>6.9240000000000013</c:v>
                </c:pt>
                <c:pt idx="500">
                  <c:v>6.93</c:v>
                </c:pt>
                <c:pt idx="501">
                  <c:v>6.895999999999999</c:v>
                </c:pt>
                <c:pt idx="502">
                  <c:v>6.8739999999999997</c:v>
                </c:pt>
                <c:pt idx="503">
                  <c:v>6.8259999999999987</c:v>
                </c:pt>
                <c:pt idx="504">
                  <c:v>6.8209999999999997</c:v>
                </c:pt>
                <c:pt idx="505">
                  <c:v>6.895999999999999</c:v>
                </c:pt>
                <c:pt idx="506">
                  <c:v>6.9760000000000009</c:v>
                </c:pt>
                <c:pt idx="507">
                  <c:v>6.9120000000000008</c:v>
                </c:pt>
                <c:pt idx="508">
                  <c:v>6.9390000000000001</c:v>
                </c:pt>
                <c:pt idx="509">
                  <c:v>6.8769999999999998</c:v>
                </c:pt>
                <c:pt idx="510">
                  <c:v>6.9060000000000006</c:v>
                </c:pt>
                <c:pt idx="511">
                  <c:v>6.8550000000000013</c:v>
                </c:pt>
                <c:pt idx="512">
                  <c:v>6.9290000000000003</c:v>
                </c:pt>
                <c:pt idx="513">
                  <c:v>6.883</c:v>
                </c:pt>
                <c:pt idx="514">
                  <c:v>6.8439999999999994</c:v>
                </c:pt>
                <c:pt idx="515">
                  <c:v>6.883</c:v>
                </c:pt>
                <c:pt idx="516">
                  <c:v>6.8510000000000009</c:v>
                </c:pt>
                <c:pt idx="517">
                  <c:v>6.8510000000000009</c:v>
                </c:pt>
                <c:pt idx="518">
                  <c:v>6.8650000000000002</c:v>
                </c:pt>
                <c:pt idx="519">
                  <c:v>6.7960000000000012</c:v>
                </c:pt>
                <c:pt idx="520">
                  <c:v>6.8170000000000002</c:v>
                </c:pt>
                <c:pt idx="521">
                  <c:v>6.7870000000000008</c:v>
                </c:pt>
                <c:pt idx="522">
                  <c:v>6.8</c:v>
                </c:pt>
                <c:pt idx="523">
                  <c:v>6.7799999999999994</c:v>
                </c:pt>
                <c:pt idx="524">
                  <c:v>6.798</c:v>
                </c:pt>
                <c:pt idx="525">
                  <c:v>6.9980000000000002</c:v>
                </c:pt>
                <c:pt idx="526">
                  <c:v>6.923</c:v>
                </c:pt>
                <c:pt idx="527">
                  <c:v>6.8789999999999996</c:v>
                </c:pt>
                <c:pt idx="528">
                  <c:v>6.8490000000000011</c:v>
                </c:pt>
                <c:pt idx="529">
                  <c:v>6.8550000000000013</c:v>
                </c:pt>
                <c:pt idx="530">
                  <c:v>6.8949999999999987</c:v>
                </c:pt>
                <c:pt idx="531">
                  <c:v>6.8659999999999997</c:v>
                </c:pt>
                <c:pt idx="532">
                  <c:v>6.9349999999999996</c:v>
                </c:pt>
                <c:pt idx="533">
                  <c:v>6.8810000000000002</c:v>
                </c:pt>
                <c:pt idx="534">
                  <c:v>6.9159999999999995</c:v>
                </c:pt>
                <c:pt idx="535">
                  <c:v>6.8840000000000003</c:v>
                </c:pt>
                <c:pt idx="536">
                  <c:v>6.8710000000000004</c:v>
                </c:pt>
                <c:pt idx="537">
                  <c:v>6.7879999999999994</c:v>
                </c:pt>
                <c:pt idx="538">
                  <c:v>6.8970000000000002</c:v>
                </c:pt>
                <c:pt idx="539">
                  <c:v>6.8159999999999998</c:v>
                </c:pt>
                <c:pt idx="540">
                  <c:v>6.8529999999999998</c:v>
                </c:pt>
                <c:pt idx="541">
                  <c:v>6.819</c:v>
                </c:pt>
                <c:pt idx="542">
                  <c:v>6.819</c:v>
                </c:pt>
                <c:pt idx="543">
                  <c:v>6.7780000000000005</c:v>
                </c:pt>
                <c:pt idx="544">
                  <c:v>6.7849999999999993</c:v>
                </c:pt>
                <c:pt idx="545">
                  <c:v>6.7819999999999991</c:v>
                </c:pt>
                <c:pt idx="546">
                  <c:v>6.7819999999999991</c:v>
                </c:pt>
                <c:pt idx="547">
                  <c:v>6.76</c:v>
                </c:pt>
                <c:pt idx="548">
                  <c:v>6.7679999999999989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7-471A-99DA-9AC1D2D41C04}"/>
            </c:ext>
          </c:extLst>
        </c:ser>
        <c:ser>
          <c:idx val="4"/>
          <c:order val="4"/>
          <c:tx>
            <c:strRef>
              <c:f>'C031JI_2'!$J$4:$J$5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'C031JI_2'!$J$6:$J$556</c:f>
              <c:numCache>
                <c:formatCode>0.00_ </c:formatCode>
                <c:ptCount val="549"/>
                <c:pt idx="0">
                  <c:v>6.6360000000000001</c:v>
                </c:pt>
                <c:pt idx="1">
                  <c:v>6.7140000000000004</c:v>
                </c:pt>
                <c:pt idx="2">
                  <c:v>6.6379999999999999</c:v>
                </c:pt>
                <c:pt idx="3">
                  <c:v>6.6639999999999997</c:v>
                </c:pt>
                <c:pt idx="4">
                  <c:v>6.6449999999999987</c:v>
                </c:pt>
                <c:pt idx="5">
                  <c:v>6.7060000000000004</c:v>
                </c:pt>
                <c:pt idx="6">
                  <c:v>6.6749999999999998</c:v>
                </c:pt>
                <c:pt idx="7">
                  <c:v>6.6779999999999999</c:v>
                </c:pt>
                <c:pt idx="8">
                  <c:v>6.6549999999999994</c:v>
                </c:pt>
                <c:pt idx="9">
                  <c:v>6.6289999999999996</c:v>
                </c:pt>
                <c:pt idx="10">
                  <c:v>6.6440000000000001</c:v>
                </c:pt>
                <c:pt idx="11">
                  <c:v>6.6590000000000007</c:v>
                </c:pt>
                <c:pt idx="12">
                  <c:v>6.6779999999999999</c:v>
                </c:pt>
                <c:pt idx="13">
                  <c:v>6.8609999999999998</c:v>
                </c:pt>
                <c:pt idx="14">
                  <c:v>6.8929999999999989</c:v>
                </c:pt>
                <c:pt idx="15">
                  <c:v>6.8600000000000012</c:v>
                </c:pt>
                <c:pt idx="16">
                  <c:v>6.8550000000000013</c:v>
                </c:pt>
                <c:pt idx="17">
                  <c:v>6.8780000000000001</c:v>
                </c:pt>
                <c:pt idx="18">
                  <c:v>6.883</c:v>
                </c:pt>
                <c:pt idx="19">
                  <c:v>6.7090000000000005</c:v>
                </c:pt>
                <c:pt idx="20">
                  <c:v>6.734</c:v>
                </c:pt>
                <c:pt idx="21">
                  <c:v>6.7050000000000001</c:v>
                </c:pt>
                <c:pt idx="22">
                  <c:v>6.7320000000000011</c:v>
                </c:pt>
                <c:pt idx="23">
                  <c:v>6.7309999999999999</c:v>
                </c:pt>
                <c:pt idx="24">
                  <c:v>6.7309999999999999</c:v>
                </c:pt>
                <c:pt idx="25">
                  <c:v>6.8970000000000002</c:v>
                </c:pt>
                <c:pt idx="26">
                  <c:v>6.7359999999999998</c:v>
                </c:pt>
                <c:pt idx="27">
                  <c:v>6.7649999999999988</c:v>
                </c:pt>
                <c:pt idx="28">
                  <c:v>6.7699999999999987</c:v>
                </c:pt>
                <c:pt idx="29">
                  <c:v>6.8010000000000002</c:v>
                </c:pt>
                <c:pt idx="30">
                  <c:v>6.8570000000000011</c:v>
                </c:pt>
                <c:pt idx="31">
                  <c:v>6.8209999999999997</c:v>
                </c:pt>
                <c:pt idx="32">
                  <c:v>6.6650000000000009</c:v>
                </c:pt>
                <c:pt idx="33">
                  <c:v>6.668000000000001</c:v>
                </c:pt>
                <c:pt idx="34">
                  <c:v>6.68</c:v>
                </c:pt>
                <c:pt idx="35">
                  <c:v>6.7249999999999996</c:v>
                </c:pt>
                <c:pt idx="36">
                  <c:v>6.7359999999999998</c:v>
                </c:pt>
                <c:pt idx="37">
                  <c:v>6.8600000000000012</c:v>
                </c:pt>
                <c:pt idx="38">
                  <c:v>6.742</c:v>
                </c:pt>
                <c:pt idx="39">
                  <c:v>6.82</c:v>
                </c:pt>
                <c:pt idx="40">
                  <c:v>6.7909999999999995</c:v>
                </c:pt>
                <c:pt idx="41">
                  <c:v>6.83</c:v>
                </c:pt>
                <c:pt idx="42">
                  <c:v>6.8439999999999994</c:v>
                </c:pt>
                <c:pt idx="43">
                  <c:v>6.6879999999999997</c:v>
                </c:pt>
                <c:pt idx="44">
                  <c:v>6.6050000000000013</c:v>
                </c:pt>
                <c:pt idx="45">
                  <c:v>6.6120000000000001</c:v>
                </c:pt>
                <c:pt idx="46">
                  <c:v>6.6230000000000002</c:v>
                </c:pt>
                <c:pt idx="47">
                  <c:v>6.6310000000000002</c:v>
                </c:pt>
                <c:pt idx="48">
                  <c:v>6.6569999999999991</c:v>
                </c:pt>
                <c:pt idx="49">
                  <c:v>7.0780000000000003</c:v>
                </c:pt>
                <c:pt idx="50">
                  <c:v>6.918000000000001</c:v>
                </c:pt>
                <c:pt idx="51">
                  <c:v>6.8769999999999998</c:v>
                </c:pt>
                <c:pt idx="52">
                  <c:v>6.8550000000000013</c:v>
                </c:pt>
                <c:pt idx="53">
                  <c:v>6.85</c:v>
                </c:pt>
                <c:pt idx="54">
                  <c:v>6.85</c:v>
                </c:pt>
                <c:pt idx="55">
                  <c:v>6.9189999999999996</c:v>
                </c:pt>
                <c:pt idx="56">
                  <c:v>7.0750000000000002</c:v>
                </c:pt>
                <c:pt idx="57">
                  <c:v>6.9290000000000003</c:v>
                </c:pt>
                <c:pt idx="58">
                  <c:v>6.944</c:v>
                </c:pt>
                <c:pt idx="59">
                  <c:v>6.9279999999999999</c:v>
                </c:pt>
                <c:pt idx="60">
                  <c:v>6.9099999999999993</c:v>
                </c:pt>
                <c:pt idx="61">
                  <c:v>6.88</c:v>
                </c:pt>
                <c:pt idx="62">
                  <c:v>7.117</c:v>
                </c:pt>
                <c:pt idx="63">
                  <c:v>7.0010000000000003</c:v>
                </c:pt>
                <c:pt idx="64">
                  <c:v>6.9240000000000013</c:v>
                </c:pt>
                <c:pt idx="65">
                  <c:v>6.9349999999999996</c:v>
                </c:pt>
                <c:pt idx="66">
                  <c:v>6.9390000000000001</c:v>
                </c:pt>
                <c:pt idx="67">
                  <c:v>6.94</c:v>
                </c:pt>
                <c:pt idx="68">
                  <c:v>6.9459999999999997</c:v>
                </c:pt>
                <c:pt idx="69">
                  <c:v>6.7640000000000002</c:v>
                </c:pt>
                <c:pt idx="70">
                  <c:v>6.75</c:v>
                </c:pt>
                <c:pt idx="71">
                  <c:v>6.74</c:v>
                </c:pt>
                <c:pt idx="72">
                  <c:v>6.7389999999999999</c:v>
                </c:pt>
                <c:pt idx="73">
                  <c:v>6.7380000000000013</c:v>
                </c:pt>
                <c:pt idx="74">
                  <c:v>6.9009999999999989</c:v>
                </c:pt>
                <c:pt idx="75">
                  <c:v>6.918000000000001</c:v>
                </c:pt>
                <c:pt idx="76">
                  <c:v>6.8849999999999998</c:v>
                </c:pt>
                <c:pt idx="77">
                  <c:v>6.8570000000000011</c:v>
                </c:pt>
                <c:pt idx="78">
                  <c:v>6.8259999999999987</c:v>
                </c:pt>
                <c:pt idx="79">
                  <c:v>6.7990000000000013</c:v>
                </c:pt>
                <c:pt idx="80">
                  <c:v>6.8520000000000012</c:v>
                </c:pt>
                <c:pt idx="81">
                  <c:v>6.8730000000000002</c:v>
                </c:pt>
                <c:pt idx="82">
                  <c:v>6.8439999999999994</c:v>
                </c:pt>
                <c:pt idx="83">
                  <c:v>6.85</c:v>
                </c:pt>
                <c:pt idx="84">
                  <c:v>6.819</c:v>
                </c:pt>
                <c:pt idx="85">
                  <c:v>6.7829999999999995</c:v>
                </c:pt>
                <c:pt idx="86">
                  <c:v>6.7769999999999992</c:v>
                </c:pt>
                <c:pt idx="87">
                  <c:v>7.1189999999999998</c:v>
                </c:pt>
                <c:pt idx="88">
                  <c:v>6.9370000000000003</c:v>
                </c:pt>
                <c:pt idx="89">
                  <c:v>6.8970000000000002</c:v>
                </c:pt>
                <c:pt idx="90">
                  <c:v>6.8979999999999988</c:v>
                </c:pt>
                <c:pt idx="91">
                  <c:v>6.8579999999999997</c:v>
                </c:pt>
                <c:pt idx="92">
                  <c:v>6.867</c:v>
                </c:pt>
                <c:pt idx="93">
                  <c:v>6.8879999999999999</c:v>
                </c:pt>
                <c:pt idx="94">
                  <c:v>6.8179999999999996</c:v>
                </c:pt>
                <c:pt idx="95">
                  <c:v>6.7309999999999999</c:v>
                </c:pt>
                <c:pt idx="96">
                  <c:v>6.7150000000000007</c:v>
                </c:pt>
                <c:pt idx="97">
                  <c:v>6.7080000000000002</c:v>
                </c:pt>
                <c:pt idx="98">
                  <c:v>6.7150000000000007</c:v>
                </c:pt>
                <c:pt idx="99">
                  <c:v>7.0409999999999995</c:v>
                </c:pt>
                <c:pt idx="100">
                  <c:v>7.0370000000000008</c:v>
                </c:pt>
                <c:pt idx="101">
                  <c:v>6.9590000000000005</c:v>
                </c:pt>
                <c:pt idx="102">
                  <c:v>7.08</c:v>
                </c:pt>
                <c:pt idx="103">
                  <c:v>6.95</c:v>
                </c:pt>
                <c:pt idx="104">
                  <c:v>6.923</c:v>
                </c:pt>
                <c:pt idx="105">
                  <c:v>7.0110000000000001</c:v>
                </c:pt>
                <c:pt idx="106">
                  <c:v>7.125</c:v>
                </c:pt>
                <c:pt idx="107">
                  <c:v>6.8680000000000003</c:v>
                </c:pt>
                <c:pt idx="108">
                  <c:v>6.9120000000000008</c:v>
                </c:pt>
                <c:pt idx="109">
                  <c:v>7.077</c:v>
                </c:pt>
                <c:pt idx="110">
                  <c:v>6.9049999999999994</c:v>
                </c:pt>
                <c:pt idx="111">
                  <c:v>6.8689999999999998</c:v>
                </c:pt>
                <c:pt idx="112">
                  <c:v>7.2590000000000003</c:v>
                </c:pt>
                <c:pt idx="113">
                  <c:v>7.1180000000000003</c:v>
                </c:pt>
                <c:pt idx="114">
                  <c:v>7.0780000000000003</c:v>
                </c:pt>
                <c:pt idx="115">
                  <c:v>7.1470000000000002</c:v>
                </c:pt>
                <c:pt idx="116">
                  <c:v>7.0460000000000012</c:v>
                </c:pt>
                <c:pt idx="117">
                  <c:v>7.06</c:v>
                </c:pt>
                <c:pt idx="118">
                  <c:v>7.0939999999999994</c:v>
                </c:pt>
                <c:pt idx="119">
                  <c:v>6.9030000000000005</c:v>
                </c:pt>
                <c:pt idx="120">
                  <c:v>6.9249999999999998</c:v>
                </c:pt>
                <c:pt idx="121">
                  <c:v>6.9580000000000002</c:v>
                </c:pt>
                <c:pt idx="122">
                  <c:v>6.8849999999999998</c:v>
                </c:pt>
                <c:pt idx="123">
                  <c:v>6.9290000000000003</c:v>
                </c:pt>
                <c:pt idx="124">
                  <c:v>6.8330000000000002</c:v>
                </c:pt>
                <c:pt idx="125">
                  <c:v>6.6920000000000002</c:v>
                </c:pt>
                <c:pt idx="126">
                  <c:v>6.6950000000000003</c:v>
                </c:pt>
                <c:pt idx="127">
                  <c:v>6.74</c:v>
                </c:pt>
                <c:pt idx="128">
                  <c:v>6.7409999999999997</c:v>
                </c:pt>
                <c:pt idx="129">
                  <c:v>6.75</c:v>
                </c:pt>
                <c:pt idx="130">
                  <c:v>6.7549999999999999</c:v>
                </c:pt>
                <c:pt idx="131">
                  <c:v>6.7699999999999987</c:v>
                </c:pt>
                <c:pt idx="132">
                  <c:v>6.6489999999999991</c:v>
                </c:pt>
                <c:pt idx="133">
                  <c:v>6.6029999999999998</c:v>
                </c:pt>
                <c:pt idx="134">
                  <c:v>6.6280000000000001</c:v>
                </c:pt>
                <c:pt idx="135">
                  <c:v>6.6579999999999995</c:v>
                </c:pt>
                <c:pt idx="136">
                  <c:v>6.641</c:v>
                </c:pt>
                <c:pt idx="137">
                  <c:v>6.8879999999999999</c:v>
                </c:pt>
                <c:pt idx="138">
                  <c:v>6.7829999999999995</c:v>
                </c:pt>
                <c:pt idx="139">
                  <c:v>6.7200000000000006</c:v>
                </c:pt>
                <c:pt idx="140">
                  <c:v>6.7539999999999996</c:v>
                </c:pt>
                <c:pt idx="141">
                  <c:v>6.7560000000000002</c:v>
                </c:pt>
                <c:pt idx="142">
                  <c:v>6.7430000000000003</c:v>
                </c:pt>
                <c:pt idx="143">
                  <c:v>6.6609999999999996</c:v>
                </c:pt>
                <c:pt idx="144">
                  <c:v>6.5920000000000005</c:v>
                </c:pt>
                <c:pt idx="145">
                  <c:v>6.5540000000000003</c:v>
                </c:pt>
                <c:pt idx="146">
                  <c:v>6.5920000000000005</c:v>
                </c:pt>
                <c:pt idx="147">
                  <c:v>6.5939999999999994</c:v>
                </c:pt>
                <c:pt idx="148">
                  <c:v>6.5780000000000003</c:v>
                </c:pt>
                <c:pt idx="149">
                  <c:v>6.8879999999999999</c:v>
                </c:pt>
                <c:pt idx="150">
                  <c:v>6.8630000000000013</c:v>
                </c:pt>
                <c:pt idx="151">
                  <c:v>6.854000000000001</c:v>
                </c:pt>
                <c:pt idx="152">
                  <c:v>6.8510000000000009</c:v>
                </c:pt>
                <c:pt idx="153">
                  <c:v>6.806</c:v>
                </c:pt>
                <c:pt idx="154">
                  <c:v>6.7879999999999994</c:v>
                </c:pt>
                <c:pt idx="155">
                  <c:v>6.8630000000000013</c:v>
                </c:pt>
                <c:pt idx="156">
                  <c:v>6.891</c:v>
                </c:pt>
                <c:pt idx="157">
                  <c:v>6.8439999999999994</c:v>
                </c:pt>
                <c:pt idx="158">
                  <c:v>6.8220000000000001</c:v>
                </c:pt>
                <c:pt idx="159">
                  <c:v>6.82</c:v>
                </c:pt>
                <c:pt idx="160">
                  <c:v>6.7729999999999988</c:v>
                </c:pt>
                <c:pt idx="161">
                  <c:v>6.7699999999999987</c:v>
                </c:pt>
                <c:pt idx="162">
                  <c:v>7.0849999999999991</c:v>
                </c:pt>
                <c:pt idx="163">
                  <c:v>6.944</c:v>
                </c:pt>
                <c:pt idx="164">
                  <c:v>6.9700000000000006</c:v>
                </c:pt>
                <c:pt idx="165">
                  <c:v>7.0119999999999987</c:v>
                </c:pt>
                <c:pt idx="166">
                  <c:v>6.9260000000000002</c:v>
                </c:pt>
                <c:pt idx="167">
                  <c:v>6.9429999999999996</c:v>
                </c:pt>
                <c:pt idx="168">
                  <c:v>7.0199999999999987</c:v>
                </c:pt>
                <c:pt idx="169">
                  <c:v>6.94</c:v>
                </c:pt>
                <c:pt idx="170">
                  <c:v>6.9859999999999998</c:v>
                </c:pt>
                <c:pt idx="171">
                  <c:v>6.9809999999999999</c:v>
                </c:pt>
                <c:pt idx="172">
                  <c:v>6.9329999999999998</c:v>
                </c:pt>
                <c:pt idx="173">
                  <c:v>6.92</c:v>
                </c:pt>
                <c:pt idx="174">
                  <c:v>7.1260000000000003</c:v>
                </c:pt>
                <c:pt idx="175">
                  <c:v>7.0840000000000005</c:v>
                </c:pt>
                <c:pt idx="176">
                  <c:v>7.0400000000000009</c:v>
                </c:pt>
                <c:pt idx="177">
                  <c:v>7.0179999999999989</c:v>
                </c:pt>
                <c:pt idx="178">
                  <c:v>7.0030000000000001</c:v>
                </c:pt>
                <c:pt idx="179">
                  <c:v>7.0019999999999998</c:v>
                </c:pt>
                <c:pt idx="180">
                  <c:v>7.0810000000000004</c:v>
                </c:pt>
                <c:pt idx="181">
                  <c:v>7.0259999999999989</c:v>
                </c:pt>
                <c:pt idx="182">
                  <c:v>6.9159999999999995</c:v>
                </c:pt>
                <c:pt idx="183">
                  <c:v>6.9260000000000002</c:v>
                </c:pt>
                <c:pt idx="184">
                  <c:v>6.8869999999999987</c:v>
                </c:pt>
                <c:pt idx="185">
                  <c:v>6.8920000000000003</c:v>
                </c:pt>
                <c:pt idx="186">
                  <c:v>6.903999999999999</c:v>
                </c:pt>
                <c:pt idx="187">
                  <c:v>7.1390000000000002</c:v>
                </c:pt>
                <c:pt idx="188">
                  <c:v>7.0650000000000004</c:v>
                </c:pt>
                <c:pt idx="189">
                  <c:v>7.0890000000000004</c:v>
                </c:pt>
                <c:pt idx="190">
                  <c:v>7.0389999999999997</c:v>
                </c:pt>
                <c:pt idx="191">
                  <c:v>7.0750000000000002</c:v>
                </c:pt>
                <c:pt idx="192">
                  <c:v>7.0739999999999998</c:v>
                </c:pt>
                <c:pt idx="193">
                  <c:v>6.9650000000000007</c:v>
                </c:pt>
                <c:pt idx="194">
                  <c:v>6.8920000000000003</c:v>
                </c:pt>
                <c:pt idx="195">
                  <c:v>6.9060000000000006</c:v>
                </c:pt>
                <c:pt idx="196">
                  <c:v>6.8689999999999998</c:v>
                </c:pt>
                <c:pt idx="197">
                  <c:v>6.8810000000000002</c:v>
                </c:pt>
                <c:pt idx="198">
                  <c:v>6.923</c:v>
                </c:pt>
                <c:pt idx="199">
                  <c:v>6.7849999999999993</c:v>
                </c:pt>
                <c:pt idx="200">
                  <c:v>6.8090000000000002</c:v>
                </c:pt>
                <c:pt idx="201">
                  <c:v>6.8869999999999987</c:v>
                </c:pt>
                <c:pt idx="202">
                  <c:v>6.8559999999999999</c:v>
                </c:pt>
                <c:pt idx="203">
                  <c:v>6.8259999999999987</c:v>
                </c:pt>
                <c:pt idx="204">
                  <c:v>6.8140000000000001</c:v>
                </c:pt>
                <c:pt idx="205">
                  <c:v>6.8659999999999997</c:v>
                </c:pt>
                <c:pt idx="206">
                  <c:v>6.6920000000000002</c:v>
                </c:pt>
                <c:pt idx="207">
                  <c:v>6.7320000000000011</c:v>
                </c:pt>
                <c:pt idx="208">
                  <c:v>6.8129999999999997</c:v>
                </c:pt>
                <c:pt idx="209">
                  <c:v>6.793000000000001</c:v>
                </c:pt>
                <c:pt idx="210">
                  <c:v>6.7510000000000003</c:v>
                </c:pt>
                <c:pt idx="211">
                  <c:v>6.7530000000000001</c:v>
                </c:pt>
                <c:pt idx="212">
                  <c:v>7.016</c:v>
                </c:pt>
                <c:pt idx="213">
                  <c:v>6.8620000000000001</c:v>
                </c:pt>
                <c:pt idx="214">
                  <c:v>6.9049999999999994</c:v>
                </c:pt>
                <c:pt idx="215">
                  <c:v>6.8989999999999991</c:v>
                </c:pt>
                <c:pt idx="216">
                  <c:v>6.8559999999999999</c:v>
                </c:pt>
                <c:pt idx="217">
                  <c:v>6.8739999999999997</c:v>
                </c:pt>
                <c:pt idx="218">
                  <c:v>6.7859999999999996</c:v>
                </c:pt>
                <c:pt idx="219">
                  <c:v>6.7939999999999996</c:v>
                </c:pt>
                <c:pt idx="220">
                  <c:v>6.7159999999999993</c:v>
                </c:pt>
                <c:pt idx="221">
                  <c:v>6.7159999999999993</c:v>
                </c:pt>
                <c:pt idx="222">
                  <c:v>6.7329999999999997</c:v>
                </c:pt>
                <c:pt idx="223">
                  <c:v>6.7230000000000008</c:v>
                </c:pt>
                <c:pt idx="224">
                  <c:v>6.8140000000000001</c:v>
                </c:pt>
                <c:pt idx="225">
                  <c:v>6.9640000000000004</c:v>
                </c:pt>
                <c:pt idx="226">
                  <c:v>6.923</c:v>
                </c:pt>
                <c:pt idx="227">
                  <c:v>6.92</c:v>
                </c:pt>
                <c:pt idx="228">
                  <c:v>6.9240000000000013</c:v>
                </c:pt>
                <c:pt idx="229">
                  <c:v>6.9329999999999998</c:v>
                </c:pt>
                <c:pt idx="230">
                  <c:v>6.9670000000000005</c:v>
                </c:pt>
                <c:pt idx="231">
                  <c:v>6.7300000000000013</c:v>
                </c:pt>
                <c:pt idx="232">
                  <c:v>6.8550000000000013</c:v>
                </c:pt>
                <c:pt idx="233">
                  <c:v>6.8150000000000004</c:v>
                </c:pt>
                <c:pt idx="234">
                  <c:v>6.846000000000001</c:v>
                </c:pt>
                <c:pt idx="235">
                  <c:v>6.8170000000000002</c:v>
                </c:pt>
                <c:pt idx="236">
                  <c:v>6.8250000000000002</c:v>
                </c:pt>
                <c:pt idx="237">
                  <c:v>6.8689999999999998</c:v>
                </c:pt>
                <c:pt idx="238">
                  <c:v>7.0049999999999999</c:v>
                </c:pt>
                <c:pt idx="239">
                  <c:v>7.0060000000000002</c:v>
                </c:pt>
                <c:pt idx="240">
                  <c:v>6.9850000000000012</c:v>
                </c:pt>
                <c:pt idx="241">
                  <c:v>7.0049999999999999</c:v>
                </c:pt>
                <c:pt idx="242">
                  <c:v>7.008</c:v>
                </c:pt>
                <c:pt idx="243">
                  <c:v>6.7539999999999996</c:v>
                </c:pt>
                <c:pt idx="244">
                  <c:v>6.806</c:v>
                </c:pt>
                <c:pt idx="245">
                  <c:v>6.8170000000000002</c:v>
                </c:pt>
                <c:pt idx="246">
                  <c:v>6.8140000000000001</c:v>
                </c:pt>
                <c:pt idx="247">
                  <c:v>6.8140000000000001</c:v>
                </c:pt>
                <c:pt idx="248">
                  <c:v>6.819</c:v>
                </c:pt>
                <c:pt idx="249">
                  <c:v>7.1669999999999998</c:v>
                </c:pt>
                <c:pt idx="250">
                  <c:v>7.0950000000000006</c:v>
                </c:pt>
                <c:pt idx="251">
                  <c:v>7.0759999999999987</c:v>
                </c:pt>
                <c:pt idx="252">
                  <c:v>7.0170000000000003</c:v>
                </c:pt>
                <c:pt idx="253">
                  <c:v>7.05</c:v>
                </c:pt>
                <c:pt idx="254">
                  <c:v>7.0280000000000005</c:v>
                </c:pt>
                <c:pt idx="255">
                  <c:v>7.1029999999999998</c:v>
                </c:pt>
                <c:pt idx="256">
                  <c:v>7.0890000000000004</c:v>
                </c:pt>
                <c:pt idx="257">
                  <c:v>6.9629999999999992</c:v>
                </c:pt>
                <c:pt idx="258">
                  <c:v>6.9240000000000013</c:v>
                </c:pt>
                <c:pt idx="259">
                  <c:v>6.9329999999999998</c:v>
                </c:pt>
                <c:pt idx="260">
                  <c:v>6.8689999999999998</c:v>
                </c:pt>
                <c:pt idx="261">
                  <c:v>6.9329999999999998</c:v>
                </c:pt>
                <c:pt idx="262">
                  <c:v>7.2610000000000001</c:v>
                </c:pt>
                <c:pt idx="263">
                  <c:v>7.258</c:v>
                </c:pt>
                <c:pt idx="264">
                  <c:v>7.1639999999999997</c:v>
                </c:pt>
                <c:pt idx="265">
                  <c:v>7.1890000000000001</c:v>
                </c:pt>
                <c:pt idx="266">
                  <c:v>7.0759999999999987</c:v>
                </c:pt>
                <c:pt idx="267">
                  <c:v>7.1349999999999998</c:v>
                </c:pt>
                <c:pt idx="268">
                  <c:v>7.081999999999999</c:v>
                </c:pt>
                <c:pt idx="269">
                  <c:v>6.9480000000000004</c:v>
                </c:pt>
                <c:pt idx="270">
                  <c:v>6.8929999999999989</c:v>
                </c:pt>
                <c:pt idx="271">
                  <c:v>6.8860000000000001</c:v>
                </c:pt>
                <c:pt idx="272">
                  <c:v>6.9459999999999997</c:v>
                </c:pt>
                <c:pt idx="273">
                  <c:v>6.9329999999999998</c:v>
                </c:pt>
                <c:pt idx="274">
                  <c:v>7.0670000000000002</c:v>
                </c:pt>
                <c:pt idx="275">
                  <c:v>6.9079999999999995</c:v>
                </c:pt>
                <c:pt idx="276">
                  <c:v>6.859</c:v>
                </c:pt>
                <c:pt idx="277">
                  <c:v>6.9079999999999995</c:v>
                </c:pt>
                <c:pt idx="278">
                  <c:v>6.9249999999999998</c:v>
                </c:pt>
                <c:pt idx="279">
                  <c:v>7.0280000000000005</c:v>
                </c:pt>
                <c:pt idx="280">
                  <c:v>6.8810000000000002</c:v>
                </c:pt>
                <c:pt idx="281">
                  <c:v>6.9689999999999994</c:v>
                </c:pt>
                <c:pt idx="282">
                  <c:v>6.8010000000000002</c:v>
                </c:pt>
                <c:pt idx="283">
                  <c:v>6.8529999999999998</c:v>
                </c:pt>
                <c:pt idx="284">
                  <c:v>6.8349999999999991</c:v>
                </c:pt>
                <c:pt idx="285">
                  <c:v>6.8330000000000002</c:v>
                </c:pt>
                <c:pt idx="286">
                  <c:v>6.8920000000000003</c:v>
                </c:pt>
                <c:pt idx="287">
                  <c:v>7.1719999999999997</c:v>
                </c:pt>
                <c:pt idx="288">
                  <c:v>6.918000000000001</c:v>
                </c:pt>
                <c:pt idx="289">
                  <c:v>7.0030000000000001</c:v>
                </c:pt>
                <c:pt idx="290">
                  <c:v>7.0119999999999987</c:v>
                </c:pt>
                <c:pt idx="291">
                  <c:v>7.1100000000000012</c:v>
                </c:pt>
                <c:pt idx="292">
                  <c:v>6.9599999999999991</c:v>
                </c:pt>
                <c:pt idx="293">
                  <c:v>6.8970000000000002</c:v>
                </c:pt>
                <c:pt idx="294">
                  <c:v>6.7720000000000002</c:v>
                </c:pt>
                <c:pt idx="295">
                  <c:v>6.8029999999999999</c:v>
                </c:pt>
                <c:pt idx="296">
                  <c:v>6.7909999999999995</c:v>
                </c:pt>
                <c:pt idx="297">
                  <c:v>6.8630000000000013</c:v>
                </c:pt>
                <c:pt idx="298">
                  <c:v>6.7610000000000001</c:v>
                </c:pt>
                <c:pt idx="299">
                  <c:v>6.9980000000000002</c:v>
                </c:pt>
                <c:pt idx="300">
                  <c:v>7.1659999999999995</c:v>
                </c:pt>
                <c:pt idx="301">
                  <c:v>7.0220000000000002</c:v>
                </c:pt>
                <c:pt idx="302">
                  <c:v>6.9989999999999997</c:v>
                </c:pt>
                <c:pt idx="303">
                  <c:v>7.0419999999999998</c:v>
                </c:pt>
                <c:pt idx="304">
                  <c:v>7.0439999999999996</c:v>
                </c:pt>
                <c:pt idx="305">
                  <c:v>7.1109999999999998</c:v>
                </c:pt>
                <c:pt idx="306">
                  <c:v>7.1420000000000003</c:v>
                </c:pt>
                <c:pt idx="307">
                  <c:v>6.9290000000000003</c:v>
                </c:pt>
                <c:pt idx="308">
                  <c:v>6.9</c:v>
                </c:pt>
                <c:pt idx="309">
                  <c:v>6.9249999999999998</c:v>
                </c:pt>
                <c:pt idx="310">
                  <c:v>6.9060000000000006</c:v>
                </c:pt>
                <c:pt idx="311">
                  <c:v>6.918000000000001</c:v>
                </c:pt>
                <c:pt idx="312">
                  <c:v>7.1139999999999999</c:v>
                </c:pt>
                <c:pt idx="313">
                  <c:v>7.0620000000000003</c:v>
                </c:pt>
                <c:pt idx="314">
                  <c:v>7.0389999999999997</c:v>
                </c:pt>
                <c:pt idx="315">
                  <c:v>7.0679999999999996</c:v>
                </c:pt>
                <c:pt idx="316">
                  <c:v>7.0419999999999998</c:v>
                </c:pt>
                <c:pt idx="317">
                  <c:v>7.1029999999999998</c:v>
                </c:pt>
                <c:pt idx="318">
                  <c:v>6.92</c:v>
                </c:pt>
                <c:pt idx="319">
                  <c:v>6.9150000000000009</c:v>
                </c:pt>
                <c:pt idx="320">
                  <c:v>6.9090000000000007</c:v>
                </c:pt>
                <c:pt idx="321">
                  <c:v>6.9670000000000005</c:v>
                </c:pt>
                <c:pt idx="322">
                  <c:v>6.9109999999999996</c:v>
                </c:pt>
                <c:pt idx="323">
                  <c:v>6.956999999999999</c:v>
                </c:pt>
                <c:pt idx="324">
                  <c:v>7.3510000000000009</c:v>
                </c:pt>
                <c:pt idx="325">
                  <c:v>7.1070000000000011</c:v>
                </c:pt>
                <c:pt idx="326">
                  <c:v>7.0789999999999988</c:v>
                </c:pt>
                <c:pt idx="327">
                  <c:v>7.0849999999999991</c:v>
                </c:pt>
                <c:pt idx="328">
                  <c:v>6.8529999999999998</c:v>
                </c:pt>
                <c:pt idx="329">
                  <c:v>7.1189999999999998</c:v>
                </c:pt>
                <c:pt idx="330">
                  <c:v>7.2859999999999996</c:v>
                </c:pt>
                <c:pt idx="331">
                  <c:v>7.4489999999999998</c:v>
                </c:pt>
                <c:pt idx="332">
                  <c:v>7.0830000000000002</c:v>
                </c:pt>
                <c:pt idx="333">
                  <c:v>7.0579999999999998</c:v>
                </c:pt>
                <c:pt idx="334">
                  <c:v>7.1639999999999997</c:v>
                </c:pt>
                <c:pt idx="335">
                  <c:v>7.0990000000000011</c:v>
                </c:pt>
                <c:pt idx="336">
                  <c:v>7.1669999999999998</c:v>
                </c:pt>
                <c:pt idx="337">
                  <c:v>7.2949999999999999</c:v>
                </c:pt>
                <c:pt idx="338">
                  <c:v>7.0849999999999991</c:v>
                </c:pt>
                <c:pt idx="339">
                  <c:v>7.1379999999999999</c:v>
                </c:pt>
                <c:pt idx="340">
                  <c:v>7.1109999999999998</c:v>
                </c:pt>
                <c:pt idx="341">
                  <c:v>7.1289999999999996</c:v>
                </c:pt>
                <c:pt idx="342">
                  <c:v>7.1489999999999991</c:v>
                </c:pt>
                <c:pt idx="343">
                  <c:v>7.0319999999999991</c:v>
                </c:pt>
                <c:pt idx="344">
                  <c:v>6.918000000000001</c:v>
                </c:pt>
                <c:pt idx="345">
                  <c:v>6.9349999999999996</c:v>
                </c:pt>
                <c:pt idx="346">
                  <c:v>7.0039999999999996</c:v>
                </c:pt>
                <c:pt idx="347">
                  <c:v>6.9420000000000002</c:v>
                </c:pt>
                <c:pt idx="348">
                  <c:v>6.971000000000001</c:v>
                </c:pt>
                <c:pt idx="349">
                  <c:v>7.3570000000000011</c:v>
                </c:pt>
                <c:pt idx="350">
                  <c:v>7.3529999999999998</c:v>
                </c:pt>
                <c:pt idx="351">
                  <c:v>7.278999999999999</c:v>
                </c:pt>
                <c:pt idx="352">
                  <c:v>7.1530000000000005</c:v>
                </c:pt>
                <c:pt idx="353">
                  <c:v>7.0419999999999998</c:v>
                </c:pt>
                <c:pt idx="354">
                  <c:v>7.3680000000000003</c:v>
                </c:pt>
                <c:pt idx="355">
                  <c:v>7.2090000000000005</c:v>
                </c:pt>
                <c:pt idx="356">
                  <c:v>7.2430000000000003</c:v>
                </c:pt>
                <c:pt idx="357">
                  <c:v>6.9560000000000004</c:v>
                </c:pt>
                <c:pt idx="358">
                  <c:v>6.9260000000000002</c:v>
                </c:pt>
                <c:pt idx="359">
                  <c:v>7.1849999999999996</c:v>
                </c:pt>
                <c:pt idx="360">
                  <c:v>7.0190000000000001</c:v>
                </c:pt>
                <c:pt idx="361">
                  <c:v>7.1070000000000011</c:v>
                </c:pt>
                <c:pt idx="362">
                  <c:v>7.4329999999999998</c:v>
                </c:pt>
                <c:pt idx="363">
                  <c:v>7.1710000000000012</c:v>
                </c:pt>
                <c:pt idx="364">
                  <c:v>7.2270000000000012</c:v>
                </c:pt>
                <c:pt idx="365">
                  <c:v>7.181</c:v>
                </c:pt>
                <c:pt idx="366">
                  <c:v>7.1749999999999998</c:v>
                </c:pt>
                <c:pt idx="367">
                  <c:v>7.153999999999999</c:v>
                </c:pt>
                <c:pt idx="368">
                  <c:v>7.3710000000000004</c:v>
                </c:pt>
                <c:pt idx="369">
                  <c:v>7.0730000000000004</c:v>
                </c:pt>
                <c:pt idx="370">
                  <c:v>7.1560000000000006</c:v>
                </c:pt>
                <c:pt idx="371">
                  <c:v>6.9989999999999997</c:v>
                </c:pt>
                <c:pt idx="372">
                  <c:v>7.0620000000000003</c:v>
                </c:pt>
                <c:pt idx="373">
                  <c:v>6.9530000000000003</c:v>
                </c:pt>
                <c:pt idx="374">
                  <c:v>7.2750000000000004</c:v>
                </c:pt>
                <c:pt idx="375">
                  <c:v>7.431</c:v>
                </c:pt>
                <c:pt idx="376">
                  <c:v>7.2990000000000013</c:v>
                </c:pt>
                <c:pt idx="377">
                  <c:v>7.6280000000000001</c:v>
                </c:pt>
                <c:pt idx="378">
                  <c:v>7.141</c:v>
                </c:pt>
                <c:pt idx="379">
                  <c:v>7.2480000000000002</c:v>
                </c:pt>
                <c:pt idx="380">
                  <c:v>7.1219999999999999</c:v>
                </c:pt>
                <c:pt idx="381">
                  <c:v>7.0090000000000003</c:v>
                </c:pt>
                <c:pt idx="382">
                  <c:v>7.9740000000000011</c:v>
                </c:pt>
                <c:pt idx="383">
                  <c:v>7.0980000000000008</c:v>
                </c:pt>
                <c:pt idx="384">
                  <c:v>6.971000000000001</c:v>
                </c:pt>
                <c:pt idx="385">
                  <c:v>6.9939999999999998</c:v>
                </c:pt>
                <c:pt idx="386">
                  <c:v>6.9930000000000003</c:v>
                </c:pt>
                <c:pt idx="387">
                  <c:v>7.6530000000000005</c:v>
                </c:pt>
                <c:pt idx="388">
                  <c:v>7.3490000000000011</c:v>
                </c:pt>
                <c:pt idx="389">
                  <c:v>7.35</c:v>
                </c:pt>
                <c:pt idx="390">
                  <c:v>7.3609999999999998</c:v>
                </c:pt>
                <c:pt idx="391">
                  <c:v>7.2170000000000005</c:v>
                </c:pt>
                <c:pt idx="392">
                  <c:v>7.0319999999999991</c:v>
                </c:pt>
                <c:pt idx="393">
                  <c:v>7.5789999999999988</c:v>
                </c:pt>
                <c:pt idx="394">
                  <c:v>6.9</c:v>
                </c:pt>
                <c:pt idx="395">
                  <c:v>7.1530000000000005</c:v>
                </c:pt>
                <c:pt idx="396">
                  <c:v>6.9599999999999991</c:v>
                </c:pt>
                <c:pt idx="397">
                  <c:v>7.0179999999999989</c:v>
                </c:pt>
                <c:pt idx="398">
                  <c:v>7.1639999999999997</c:v>
                </c:pt>
                <c:pt idx="399">
                  <c:v>6.8789999999999996</c:v>
                </c:pt>
                <c:pt idx="400">
                  <c:v>7.0179999999999989</c:v>
                </c:pt>
                <c:pt idx="401">
                  <c:v>6.92</c:v>
                </c:pt>
                <c:pt idx="402">
                  <c:v>6.9189999999999996</c:v>
                </c:pt>
                <c:pt idx="403">
                  <c:v>6.9139999999999997</c:v>
                </c:pt>
                <c:pt idx="404">
                  <c:v>6.9260000000000002</c:v>
                </c:pt>
                <c:pt idx="405">
                  <c:v>6.918000000000001</c:v>
                </c:pt>
                <c:pt idx="406">
                  <c:v>6.7870000000000008</c:v>
                </c:pt>
                <c:pt idx="407">
                  <c:v>6.7489999999999997</c:v>
                </c:pt>
                <c:pt idx="408">
                  <c:v>6.758</c:v>
                </c:pt>
                <c:pt idx="409">
                  <c:v>6.7409999999999997</c:v>
                </c:pt>
                <c:pt idx="410">
                  <c:v>6.7279999999999998</c:v>
                </c:pt>
                <c:pt idx="411">
                  <c:v>6.7320000000000011</c:v>
                </c:pt>
                <c:pt idx="412">
                  <c:v>6.9770000000000012</c:v>
                </c:pt>
                <c:pt idx="413">
                  <c:v>6.9560000000000004</c:v>
                </c:pt>
                <c:pt idx="414">
                  <c:v>6.9219999999999997</c:v>
                </c:pt>
                <c:pt idx="415">
                  <c:v>6.9060000000000006</c:v>
                </c:pt>
                <c:pt idx="416">
                  <c:v>6.9030000000000005</c:v>
                </c:pt>
                <c:pt idx="417">
                  <c:v>6.9320000000000004</c:v>
                </c:pt>
                <c:pt idx="418">
                  <c:v>6.8040000000000003</c:v>
                </c:pt>
                <c:pt idx="419">
                  <c:v>6.8129999999999997</c:v>
                </c:pt>
                <c:pt idx="420">
                  <c:v>6.7849999999999993</c:v>
                </c:pt>
                <c:pt idx="421">
                  <c:v>6.7889999999999997</c:v>
                </c:pt>
                <c:pt idx="422">
                  <c:v>6.7859999999999996</c:v>
                </c:pt>
                <c:pt idx="423">
                  <c:v>6.7849999999999993</c:v>
                </c:pt>
                <c:pt idx="424">
                  <c:v>6.8510000000000009</c:v>
                </c:pt>
                <c:pt idx="425">
                  <c:v>6.8949999999999987</c:v>
                </c:pt>
                <c:pt idx="426">
                  <c:v>6.9049999999999994</c:v>
                </c:pt>
                <c:pt idx="427">
                  <c:v>6.9109999999999996</c:v>
                </c:pt>
                <c:pt idx="428">
                  <c:v>6.9139999999999997</c:v>
                </c:pt>
                <c:pt idx="429">
                  <c:v>6.9109999999999996</c:v>
                </c:pt>
                <c:pt idx="430">
                  <c:v>7.0129999999999999</c:v>
                </c:pt>
                <c:pt idx="431">
                  <c:v>6.8379999999999992</c:v>
                </c:pt>
                <c:pt idx="432">
                  <c:v>6.7359999999999998</c:v>
                </c:pt>
                <c:pt idx="433">
                  <c:v>6.7759999999999989</c:v>
                </c:pt>
                <c:pt idx="434">
                  <c:v>6.7549999999999999</c:v>
                </c:pt>
                <c:pt idx="435">
                  <c:v>6.7249999999999996</c:v>
                </c:pt>
                <c:pt idx="436">
                  <c:v>6.7489999999999997</c:v>
                </c:pt>
                <c:pt idx="437">
                  <c:v>6.979000000000001</c:v>
                </c:pt>
                <c:pt idx="438">
                  <c:v>6.9249999999999998</c:v>
                </c:pt>
                <c:pt idx="439">
                  <c:v>6.9109999999999996</c:v>
                </c:pt>
                <c:pt idx="440">
                  <c:v>6.8949999999999987</c:v>
                </c:pt>
                <c:pt idx="441">
                  <c:v>6.8769999999999998</c:v>
                </c:pt>
                <c:pt idx="442">
                  <c:v>6.9279999999999999</c:v>
                </c:pt>
                <c:pt idx="443">
                  <c:v>6.8789999999999996</c:v>
                </c:pt>
                <c:pt idx="444">
                  <c:v>6.7849999999999993</c:v>
                </c:pt>
                <c:pt idx="445">
                  <c:v>6.7829999999999995</c:v>
                </c:pt>
                <c:pt idx="446">
                  <c:v>6.8109999999999999</c:v>
                </c:pt>
                <c:pt idx="447">
                  <c:v>6.7780000000000005</c:v>
                </c:pt>
                <c:pt idx="448">
                  <c:v>6.8209999999999997</c:v>
                </c:pt>
                <c:pt idx="449">
                  <c:v>6.9719999999999995</c:v>
                </c:pt>
                <c:pt idx="450">
                  <c:v>6.979000000000001</c:v>
                </c:pt>
                <c:pt idx="451">
                  <c:v>6.9980000000000002</c:v>
                </c:pt>
                <c:pt idx="452">
                  <c:v>7.043000000000001</c:v>
                </c:pt>
                <c:pt idx="453">
                  <c:v>6.9909999999999997</c:v>
                </c:pt>
                <c:pt idx="454">
                  <c:v>7.0400000000000009</c:v>
                </c:pt>
                <c:pt idx="455">
                  <c:v>7.1280000000000001</c:v>
                </c:pt>
                <c:pt idx="456">
                  <c:v>6.9489999999999998</c:v>
                </c:pt>
                <c:pt idx="457">
                  <c:v>6.8730000000000002</c:v>
                </c:pt>
                <c:pt idx="458">
                  <c:v>6.8819999999999997</c:v>
                </c:pt>
                <c:pt idx="459">
                  <c:v>6.8989999999999991</c:v>
                </c:pt>
                <c:pt idx="460">
                  <c:v>6.8600000000000012</c:v>
                </c:pt>
                <c:pt idx="461">
                  <c:v>6.8739999999999997</c:v>
                </c:pt>
                <c:pt idx="462">
                  <c:v>7.1100000000000012</c:v>
                </c:pt>
                <c:pt idx="463">
                  <c:v>7.0950000000000006</c:v>
                </c:pt>
                <c:pt idx="464">
                  <c:v>7.0400000000000009</c:v>
                </c:pt>
                <c:pt idx="465">
                  <c:v>7.141</c:v>
                </c:pt>
                <c:pt idx="466">
                  <c:v>7.0830000000000002</c:v>
                </c:pt>
                <c:pt idx="467">
                  <c:v>7.0329999999999995</c:v>
                </c:pt>
                <c:pt idx="468">
                  <c:v>7.1489999999999991</c:v>
                </c:pt>
                <c:pt idx="469">
                  <c:v>6.956999999999999</c:v>
                </c:pt>
                <c:pt idx="470">
                  <c:v>6.9969999999999999</c:v>
                </c:pt>
                <c:pt idx="471">
                  <c:v>6.9730000000000008</c:v>
                </c:pt>
                <c:pt idx="472">
                  <c:v>7.0229999999999988</c:v>
                </c:pt>
                <c:pt idx="473">
                  <c:v>7.0090000000000003</c:v>
                </c:pt>
                <c:pt idx="474">
                  <c:v>7.0280000000000005</c:v>
                </c:pt>
                <c:pt idx="475">
                  <c:v>7.0349999999999993</c:v>
                </c:pt>
                <c:pt idx="476">
                  <c:v>6.9800000000000013</c:v>
                </c:pt>
                <c:pt idx="477">
                  <c:v>6.979000000000001</c:v>
                </c:pt>
                <c:pt idx="478">
                  <c:v>6.9980000000000002</c:v>
                </c:pt>
                <c:pt idx="479">
                  <c:v>7.0280000000000005</c:v>
                </c:pt>
                <c:pt idx="480">
                  <c:v>7.0510000000000002</c:v>
                </c:pt>
                <c:pt idx="481">
                  <c:v>7.2200000000000006</c:v>
                </c:pt>
                <c:pt idx="482">
                  <c:v>7.05</c:v>
                </c:pt>
                <c:pt idx="483">
                  <c:v>7.0629999999999997</c:v>
                </c:pt>
                <c:pt idx="484">
                  <c:v>7.0419999999999998</c:v>
                </c:pt>
                <c:pt idx="485">
                  <c:v>7.0400000000000009</c:v>
                </c:pt>
                <c:pt idx="486">
                  <c:v>7.0389999999999997</c:v>
                </c:pt>
                <c:pt idx="487">
                  <c:v>7.1710000000000012</c:v>
                </c:pt>
                <c:pt idx="488">
                  <c:v>7.048</c:v>
                </c:pt>
                <c:pt idx="489">
                  <c:v>7.0359999999999996</c:v>
                </c:pt>
                <c:pt idx="490">
                  <c:v>7.0570000000000004</c:v>
                </c:pt>
                <c:pt idx="491">
                  <c:v>7.1</c:v>
                </c:pt>
                <c:pt idx="492">
                  <c:v>7.0609999999999999</c:v>
                </c:pt>
                <c:pt idx="493">
                  <c:v>7.109</c:v>
                </c:pt>
                <c:pt idx="494">
                  <c:v>6.9680000000000009</c:v>
                </c:pt>
                <c:pt idx="495">
                  <c:v>6.971000000000001</c:v>
                </c:pt>
                <c:pt idx="496">
                  <c:v>6.9969999999999999</c:v>
                </c:pt>
                <c:pt idx="497">
                  <c:v>6.9740000000000011</c:v>
                </c:pt>
                <c:pt idx="498">
                  <c:v>7.016</c:v>
                </c:pt>
                <c:pt idx="499">
                  <c:v>7.0119999999999987</c:v>
                </c:pt>
                <c:pt idx="500">
                  <c:v>7.06</c:v>
                </c:pt>
                <c:pt idx="501">
                  <c:v>6.9880000000000013</c:v>
                </c:pt>
                <c:pt idx="502">
                  <c:v>6.9700000000000006</c:v>
                </c:pt>
                <c:pt idx="503">
                  <c:v>6.9320000000000004</c:v>
                </c:pt>
                <c:pt idx="504">
                  <c:v>6.8879999999999999</c:v>
                </c:pt>
                <c:pt idx="505">
                  <c:v>6.956999999999999</c:v>
                </c:pt>
                <c:pt idx="506">
                  <c:v>6.9670000000000005</c:v>
                </c:pt>
                <c:pt idx="507">
                  <c:v>6.9290000000000003</c:v>
                </c:pt>
                <c:pt idx="508">
                  <c:v>6.9509999999999987</c:v>
                </c:pt>
                <c:pt idx="509">
                  <c:v>6.8710000000000004</c:v>
                </c:pt>
                <c:pt idx="510">
                  <c:v>6.8929999999999989</c:v>
                </c:pt>
                <c:pt idx="511">
                  <c:v>6.88</c:v>
                </c:pt>
                <c:pt idx="512">
                  <c:v>7.0250000000000004</c:v>
                </c:pt>
                <c:pt idx="513">
                  <c:v>6.9930000000000003</c:v>
                </c:pt>
                <c:pt idx="514">
                  <c:v>6.931</c:v>
                </c:pt>
                <c:pt idx="515">
                  <c:v>6.9590000000000005</c:v>
                </c:pt>
                <c:pt idx="516">
                  <c:v>6.9340000000000002</c:v>
                </c:pt>
                <c:pt idx="517">
                  <c:v>6.9159999999999995</c:v>
                </c:pt>
                <c:pt idx="518">
                  <c:v>6.9079999999999995</c:v>
                </c:pt>
                <c:pt idx="519">
                  <c:v>6.8439999999999994</c:v>
                </c:pt>
                <c:pt idx="520">
                  <c:v>6.8780000000000001</c:v>
                </c:pt>
                <c:pt idx="521">
                  <c:v>6.85</c:v>
                </c:pt>
                <c:pt idx="522">
                  <c:v>6.854000000000001</c:v>
                </c:pt>
                <c:pt idx="523">
                  <c:v>6.8280000000000003</c:v>
                </c:pt>
                <c:pt idx="524">
                  <c:v>6.8730000000000002</c:v>
                </c:pt>
                <c:pt idx="525">
                  <c:v>7.0849999999999991</c:v>
                </c:pt>
                <c:pt idx="526">
                  <c:v>6.984</c:v>
                </c:pt>
                <c:pt idx="527">
                  <c:v>6.9800000000000013</c:v>
                </c:pt>
                <c:pt idx="528">
                  <c:v>6.9269999999999996</c:v>
                </c:pt>
                <c:pt idx="529">
                  <c:v>6.9329999999999998</c:v>
                </c:pt>
                <c:pt idx="530">
                  <c:v>6.971000000000001</c:v>
                </c:pt>
                <c:pt idx="531">
                  <c:v>6.8730000000000002</c:v>
                </c:pt>
                <c:pt idx="532">
                  <c:v>6.9429999999999996</c:v>
                </c:pt>
                <c:pt idx="533">
                  <c:v>6.8840000000000003</c:v>
                </c:pt>
                <c:pt idx="534">
                  <c:v>6.8989999999999991</c:v>
                </c:pt>
                <c:pt idx="535">
                  <c:v>6.867</c:v>
                </c:pt>
                <c:pt idx="536">
                  <c:v>6.8780000000000001</c:v>
                </c:pt>
                <c:pt idx="537">
                  <c:v>6.8579999999999997</c:v>
                </c:pt>
                <c:pt idx="538">
                  <c:v>6.956999999999999</c:v>
                </c:pt>
                <c:pt idx="539">
                  <c:v>6.8860000000000001</c:v>
                </c:pt>
                <c:pt idx="540">
                  <c:v>6.923</c:v>
                </c:pt>
                <c:pt idx="541">
                  <c:v>6.9</c:v>
                </c:pt>
                <c:pt idx="542">
                  <c:v>6.9109999999999996</c:v>
                </c:pt>
                <c:pt idx="543">
                  <c:v>6.8109999999999999</c:v>
                </c:pt>
                <c:pt idx="544">
                  <c:v>6.8259999999999987</c:v>
                </c:pt>
                <c:pt idx="545">
                  <c:v>6.831999999999999</c:v>
                </c:pt>
                <c:pt idx="546">
                  <c:v>6.8159999999999998</c:v>
                </c:pt>
                <c:pt idx="547">
                  <c:v>6.8079999999999998</c:v>
                </c:pt>
                <c:pt idx="548">
                  <c:v>6.8079999999999998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7-471A-99DA-9AC1D2D41C04}"/>
            </c:ext>
          </c:extLst>
        </c:ser>
        <c:ser>
          <c:idx val="5"/>
          <c:order val="5"/>
          <c:tx>
            <c:strRef>
              <c:f>'C031JI_2'!$K$4:$K$5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'C031JI_2'!$K$6:$K$556</c:f>
              <c:numCache>
                <c:formatCode>0.00_ </c:formatCode>
                <c:ptCount val="549"/>
                <c:pt idx="0">
                  <c:v>6.5720000000000001</c:v>
                </c:pt>
                <c:pt idx="1">
                  <c:v>6.6870000000000003</c:v>
                </c:pt>
                <c:pt idx="2">
                  <c:v>6.6210000000000004</c:v>
                </c:pt>
                <c:pt idx="3">
                  <c:v>6.681</c:v>
                </c:pt>
                <c:pt idx="4">
                  <c:v>6.6629999999999994</c:v>
                </c:pt>
                <c:pt idx="5">
                  <c:v>6.7189999999999994</c:v>
                </c:pt>
                <c:pt idx="6">
                  <c:v>6.7060000000000004</c:v>
                </c:pt>
                <c:pt idx="7">
                  <c:v>6.556</c:v>
                </c:pt>
                <c:pt idx="8">
                  <c:v>6.6470000000000002</c:v>
                </c:pt>
                <c:pt idx="9">
                  <c:v>6.6120000000000001</c:v>
                </c:pt>
                <c:pt idx="10">
                  <c:v>6.6130000000000013</c:v>
                </c:pt>
                <c:pt idx="11">
                  <c:v>6.6549999999999994</c:v>
                </c:pt>
                <c:pt idx="12">
                  <c:v>6.68</c:v>
                </c:pt>
                <c:pt idx="13">
                  <c:v>6.7699999999999987</c:v>
                </c:pt>
                <c:pt idx="14">
                  <c:v>6.8529999999999998</c:v>
                </c:pt>
                <c:pt idx="15">
                  <c:v>6.8070000000000004</c:v>
                </c:pt>
                <c:pt idx="16">
                  <c:v>6.82</c:v>
                </c:pt>
                <c:pt idx="17">
                  <c:v>6.8639999999999999</c:v>
                </c:pt>
                <c:pt idx="18">
                  <c:v>6.854000000000001</c:v>
                </c:pt>
                <c:pt idx="19">
                  <c:v>6.5579999999999998</c:v>
                </c:pt>
                <c:pt idx="20">
                  <c:v>6.6120000000000001</c:v>
                </c:pt>
                <c:pt idx="21">
                  <c:v>6.58</c:v>
                </c:pt>
                <c:pt idx="22">
                  <c:v>6.6139999999999999</c:v>
                </c:pt>
                <c:pt idx="23">
                  <c:v>6.6150000000000002</c:v>
                </c:pt>
                <c:pt idx="24">
                  <c:v>6.6269999999999998</c:v>
                </c:pt>
                <c:pt idx="25">
                  <c:v>6.9539999999999988</c:v>
                </c:pt>
                <c:pt idx="26">
                  <c:v>6.806</c:v>
                </c:pt>
                <c:pt idx="27">
                  <c:v>6.819</c:v>
                </c:pt>
                <c:pt idx="28">
                  <c:v>6.8129999999999997</c:v>
                </c:pt>
                <c:pt idx="29">
                  <c:v>6.827</c:v>
                </c:pt>
                <c:pt idx="30">
                  <c:v>6.8529999999999998</c:v>
                </c:pt>
                <c:pt idx="31">
                  <c:v>6.7769999999999992</c:v>
                </c:pt>
                <c:pt idx="32">
                  <c:v>6.6560000000000006</c:v>
                </c:pt>
                <c:pt idx="33">
                  <c:v>6.6449999999999987</c:v>
                </c:pt>
                <c:pt idx="34">
                  <c:v>6.6560000000000006</c:v>
                </c:pt>
                <c:pt idx="35">
                  <c:v>6.6749999999999998</c:v>
                </c:pt>
                <c:pt idx="36">
                  <c:v>6.6749999999999998</c:v>
                </c:pt>
                <c:pt idx="37">
                  <c:v>6.8579999999999997</c:v>
                </c:pt>
                <c:pt idx="38">
                  <c:v>6.7249999999999996</c:v>
                </c:pt>
                <c:pt idx="39">
                  <c:v>6.7530000000000001</c:v>
                </c:pt>
                <c:pt idx="40">
                  <c:v>6.7270000000000012</c:v>
                </c:pt>
                <c:pt idx="41">
                  <c:v>6.766</c:v>
                </c:pt>
                <c:pt idx="42">
                  <c:v>6.766</c:v>
                </c:pt>
                <c:pt idx="43">
                  <c:v>6.6980000000000004</c:v>
                </c:pt>
                <c:pt idx="44">
                  <c:v>6.62</c:v>
                </c:pt>
                <c:pt idx="45">
                  <c:v>6.6079999999999997</c:v>
                </c:pt>
                <c:pt idx="46">
                  <c:v>6.62</c:v>
                </c:pt>
                <c:pt idx="47">
                  <c:v>6.6139999999999999</c:v>
                </c:pt>
                <c:pt idx="48">
                  <c:v>6.6269999999999998</c:v>
                </c:pt>
                <c:pt idx="49">
                  <c:v>7.0400000000000009</c:v>
                </c:pt>
                <c:pt idx="50">
                  <c:v>6.8520000000000012</c:v>
                </c:pt>
                <c:pt idx="51">
                  <c:v>6.8159999999999998</c:v>
                </c:pt>
                <c:pt idx="52">
                  <c:v>6.8170000000000002</c:v>
                </c:pt>
                <c:pt idx="53">
                  <c:v>6.7840000000000007</c:v>
                </c:pt>
                <c:pt idx="54">
                  <c:v>6.8259999999999987</c:v>
                </c:pt>
                <c:pt idx="55">
                  <c:v>6.8609999999999998</c:v>
                </c:pt>
                <c:pt idx="56">
                  <c:v>7.1</c:v>
                </c:pt>
                <c:pt idx="57">
                  <c:v>6.9489999999999998</c:v>
                </c:pt>
                <c:pt idx="58">
                  <c:v>6.9459999999999997</c:v>
                </c:pt>
                <c:pt idx="59">
                  <c:v>6.9290000000000003</c:v>
                </c:pt>
                <c:pt idx="60">
                  <c:v>6.9240000000000013</c:v>
                </c:pt>
                <c:pt idx="61">
                  <c:v>6.9320000000000004</c:v>
                </c:pt>
                <c:pt idx="62">
                  <c:v>7.0419999999999998</c:v>
                </c:pt>
                <c:pt idx="63">
                  <c:v>6.8940000000000001</c:v>
                </c:pt>
                <c:pt idx="64">
                  <c:v>6.8330000000000002</c:v>
                </c:pt>
                <c:pt idx="65">
                  <c:v>6.854000000000001</c:v>
                </c:pt>
                <c:pt idx="66">
                  <c:v>6.883</c:v>
                </c:pt>
                <c:pt idx="67">
                  <c:v>6.867</c:v>
                </c:pt>
                <c:pt idx="68">
                  <c:v>6.8869999999999987</c:v>
                </c:pt>
                <c:pt idx="69">
                  <c:v>6.7050000000000001</c:v>
                </c:pt>
                <c:pt idx="70">
                  <c:v>6.7090000000000005</c:v>
                </c:pt>
                <c:pt idx="71">
                  <c:v>6.7170000000000005</c:v>
                </c:pt>
                <c:pt idx="72">
                  <c:v>6.7039999999999988</c:v>
                </c:pt>
                <c:pt idx="73">
                  <c:v>6.7110000000000003</c:v>
                </c:pt>
                <c:pt idx="74">
                  <c:v>6.93</c:v>
                </c:pt>
                <c:pt idx="75">
                  <c:v>6.9370000000000003</c:v>
                </c:pt>
                <c:pt idx="76">
                  <c:v>6.903999999999999</c:v>
                </c:pt>
                <c:pt idx="77">
                  <c:v>6.8819999999999997</c:v>
                </c:pt>
                <c:pt idx="78">
                  <c:v>6.8480000000000008</c:v>
                </c:pt>
                <c:pt idx="79">
                  <c:v>6.8730000000000002</c:v>
                </c:pt>
                <c:pt idx="80">
                  <c:v>6.8840000000000003</c:v>
                </c:pt>
                <c:pt idx="81">
                  <c:v>6.8439999999999994</c:v>
                </c:pt>
                <c:pt idx="82">
                  <c:v>6.88</c:v>
                </c:pt>
                <c:pt idx="83">
                  <c:v>6.854000000000001</c:v>
                </c:pt>
                <c:pt idx="84">
                  <c:v>6.8140000000000001</c:v>
                </c:pt>
                <c:pt idx="85">
                  <c:v>6.8090000000000002</c:v>
                </c:pt>
                <c:pt idx="86">
                  <c:v>6.7990000000000013</c:v>
                </c:pt>
                <c:pt idx="87">
                  <c:v>7.0739999999999998</c:v>
                </c:pt>
                <c:pt idx="88">
                  <c:v>6.9049999999999994</c:v>
                </c:pt>
                <c:pt idx="89">
                  <c:v>6.8620000000000001</c:v>
                </c:pt>
                <c:pt idx="90">
                  <c:v>6.8230000000000004</c:v>
                </c:pt>
                <c:pt idx="91">
                  <c:v>6.867</c:v>
                </c:pt>
                <c:pt idx="92">
                  <c:v>6.8409999999999993</c:v>
                </c:pt>
                <c:pt idx="93">
                  <c:v>6.8810000000000002</c:v>
                </c:pt>
                <c:pt idx="94">
                  <c:v>6.8049999999999997</c:v>
                </c:pt>
                <c:pt idx="95">
                  <c:v>6.69</c:v>
                </c:pt>
                <c:pt idx="96">
                  <c:v>6.6639999999999997</c:v>
                </c:pt>
                <c:pt idx="97">
                  <c:v>6.7180000000000009</c:v>
                </c:pt>
                <c:pt idx="98">
                  <c:v>6.7219999999999995</c:v>
                </c:pt>
                <c:pt idx="99">
                  <c:v>6.9539999999999988</c:v>
                </c:pt>
                <c:pt idx="100">
                  <c:v>6.9069999999999991</c:v>
                </c:pt>
                <c:pt idx="101">
                  <c:v>6.846000000000001</c:v>
                </c:pt>
                <c:pt idx="102">
                  <c:v>6.8979999999999988</c:v>
                </c:pt>
                <c:pt idx="103">
                  <c:v>6.8420000000000005</c:v>
                </c:pt>
                <c:pt idx="104">
                  <c:v>6.854000000000001</c:v>
                </c:pt>
                <c:pt idx="105">
                  <c:v>6.9829999999999997</c:v>
                </c:pt>
                <c:pt idx="106">
                  <c:v>7.1120000000000001</c:v>
                </c:pt>
                <c:pt idx="107">
                  <c:v>6.8849999999999998</c:v>
                </c:pt>
                <c:pt idx="108">
                  <c:v>6.9240000000000013</c:v>
                </c:pt>
                <c:pt idx="109">
                  <c:v>7.0110000000000001</c:v>
                </c:pt>
                <c:pt idx="110">
                  <c:v>6.9650000000000007</c:v>
                </c:pt>
                <c:pt idx="111">
                  <c:v>6.9150000000000009</c:v>
                </c:pt>
                <c:pt idx="112">
                  <c:v>7.2</c:v>
                </c:pt>
                <c:pt idx="113">
                  <c:v>7.0310000000000006</c:v>
                </c:pt>
                <c:pt idx="114">
                  <c:v>7.0310000000000006</c:v>
                </c:pt>
                <c:pt idx="115">
                  <c:v>7.1280000000000001</c:v>
                </c:pt>
                <c:pt idx="116">
                  <c:v>7.0269999999999992</c:v>
                </c:pt>
                <c:pt idx="117">
                  <c:v>7.0469999999999997</c:v>
                </c:pt>
                <c:pt idx="118">
                  <c:v>7.0379999999999994</c:v>
                </c:pt>
                <c:pt idx="119">
                  <c:v>6.8520000000000012</c:v>
                </c:pt>
                <c:pt idx="120">
                  <c:v>6.8929999999999989</c:v>
                </c:pt>
                <c:pt idx="121">
                  <c:v>6.9269999999999996</c:v>
                </c:pt>
                <c:pt idx="122">
                  <c:v>6.8949999999999987</c:v>
                </c:pt>
                <c:pt idx="123">
                  <c:v>6.956999999999999</c:v>
                </c:pt>
                <c:pt idx="124">
                  <c:v>6.8239999999999998</c:v>
                </c:pt>
                <c:pt idx="125">
                  <c:v>6.65</c:v>
                </c:pt>
                <c:pt idx="126">
                  <c:v>6.6519999999999992</c:v>
                </c:pt>
                <c:pt idx="127">
                  <c:v>6.6909999999999998</c:v>
                </c:pt>
                <c:pt idx="128">
                  <c:v>6.6779999999999999</c:v>
                </c:pt>
                <c:pt idx="129">
                  <c:v>6.6769999999999996</c:v>
                </c:pt>
                <c:pt idx="130">
                  <c:v>6.7219999999999995</c:v>
                </c:pt>
                <c:pt idx="131">
                  <c:v>6.8620000000000001</c:v>
                </c:pt>
                <c:pt idx="132">
                  <c:v>6.694</c:v>
                </c:pt>
                <c:pt idx="133">
                  <c:v>6.6159999999999997</c:v>
                </c:pt>
                <c:pt idx="134">
                  <c:v>6.6530000000000005</c:v>
                </c:pt>
                <c:pt idx="135">
                  <c:v>6.653999999999999</c:v>
                </c:pt>
                <c:pt idx="136">
                  <c:v>6.6509999999999989</c:v>
                </c:pt>
                <c:pt idx="137">
                  <c:v>6.8040000000000003</c:v>
                </c:pt>
                <c:pt idx="138">
                  <c:v>6.7060000000000004</c:v>
                </c:pt>
                <c:pt idx="139">
                  <c:v>6.633</c:v>
                </c:pt>
                <c:pt idx="140">
                  <c:v>6.68</c:v>
                </c:pt>
                <c:pt idx="141">
                  <c:v>6.6549999999999994</c:v>
                </c:pt>
                <c:pt idx="142">
                  <c:v>6.6659999999999995</c:v>
                </c:pt>
                <c:pt idx="143">
                  <c:v>6.6219999999999999</c:v>
                </c:pt>
                <c:pt idx="144">
                  <c:v>6.5579999999999998</c:v>
                </c:pt>
                <c:pt idx="145">
                  <c:v>6.5</c:v>
                </c:pt>
                <c:pt idx="146">
                  <c:v>6.5449999999999999</c:v>
                </c:pt>
                <c:pt idx="147">
                  <c:v>6.5250000000000004</c:v>
                </c:pt>
                <c:pt idx="148">
                  <c:v>6.5190000000000001</c:v>
                </c:pt>
                <c:pt idx="149">
                  <c:v>6.8529999999999998</c:v>
                </c:pt>
                <c:pt idx="150">
                  <c:v>6.7739999999999991</c:v>
                </c:pt>
                <c:pt idx="151">
                  <c:v>6.8250000000000002</c:v>
                </c:pt>
                <c:pt idx="152">
                  <c:v>6.8</c:v>
                </c:pt>
                <c:pt idx="153">
                  <c:v>6.6989999999999998</c:v>
                </c:pt>
                <c:pt idx="154">
                  <c:v>6.7690000000000001</c:v>
                </c:pt>
                <c:pt idx="155">
                  <c:v>6.8360000000000003</c:v>
                </c:pt>
                <c:pt idx="156">
                  <c:v>6.7900000000000009</c:v>
                </c:pt>
                <c:pt idx="157">
                  <c:v>6.7610000000000001</c:v>
                </c:pt>
                <c:pt idx="158">
                  <c:v>6.8</c:v>
                </c:pt>
                <c:pt idx="159">
                  <c:v>6.7780000000000005</c:v>
                </c:pt>
                <c:pt idx="160">
                  <c:v>6.7510000000000003</c:v>
                </c:pt>
                <c:pt idx="161">
                  <c:v>6.7590000000000003</c:v>
                </c:pt>
                <c:pt idx="162">
                  <c:v>6.9930000000000003</c:v>
                </c:pt>
                <c:pt idx="163">
                  <c:v>6.8639999999999999</c:v>
                </c:pt>
                <c:pt idx="164">
                  <c:v>6.9120000000000008</c:v>
                </c:pt>
                <c:pt idx="165">
                  <c:v>6.95</c:v>
                </c:pt>
                <c:pt idx="166">
                  <c:v>6.8579999999999997</c:v>
                </c:pt>
                <c:pt idx="167">
                  <c:v>6.903999999999999</c:v>
                </c:pt>
                <c:pt idx="168">
                  <c:v>7.0049999999999999</c:v>
                </c:pt>
                <c:pt idx="169">
                  <c:v>6.8879999999999999</c:v>
                </c:pt>
                <c:pt idx="170">
                  <c:v>6.9489999999999998</c:v>
                </c:pt>
                <c:pt idx="171">
                  <c:v>6.8970000000000002</c:v>
                </c:pt>
                <c:pt idx="172">
                  <c:v>6.8970000000000002</c:v>
                </c:pt>
                <c:pt idx="173">
                  <c:v>6.8890000000000002</c:v>
                </c:pt>
                <c:pt idx="174">
                  <c:v>7.1669999999999998</c:v>
                </c:pt>
                <c:pt idx="175">
                  <c:v>7.08</c:v>
                </c:pt>
                <c:pt idx="176">
                  <c:v>6.9850000000000012</c:v>
                </c:pt>
                <c:pt idx="177">
                  <c:v>7.0039999999999996</c:v>
                </c:pt>
                <c:pt idx="178">
                  <c:v>7.0060000000000002</c:v>
                </c:pt>
                <c:pt idx="179">
                  <c:v>7.0280000000000005</c:v>
                </c:pt>
                <c:pt idx="180">
                  <c:v>7.0860000000000003</c:v>
                </c:pt>
                <c:pt idx="181">
                  <c:v>7.0759999999999987</c:v>
                </c:pt>
                <c:pt idx="182">
                  <c:v>6.8680000000000003</c:v>
                </c:pt>
                <c:pt idx="183">
                  <c:v>6.9009999999999989</c:v>
                </c:pt>
                <c:pt idx="184">
                  <c:v>6.87</c:v>
                </c:pt>
                <c:pt idx="185">
                  <c:v>6.8769999999999998</c:v>
                </c:pt>
                <c:pt idx="186">
                  <c:v>6.8899999999999988</c:v>
                </c:pt>
                <c:pt idx="187">
                  <c:v>7.1489999999999991</c:v>
                </c:pt>
                <c:pt idx="188">
                  <c:v>7.0010000000000003</c:v>
                </c:pt>
                <c:pt idx="189">
                  <c:v>7.0340000000000007</c:v>
                </c:pt>
                <c:pt idx="190">
                  <c:v>7.0119999999999987</c:v>
                </c:pt>
                <c:pt idx="191">
                  <c:v>7.0229999999999988</c:v>
                </c:pt>
                <c:pt idx="192">
                  <c:v>7.0529999999999999</c:v>
                </c:pt>
                <c:pt idx="193">
                  <c:v>7.0030000000000001</c:v>
                </c:pt>
                <c:pt idx="194">
                  <c:v>6.8730000000000002</c:v>
                </c:pt>
                <c:pt idx="195">
                  <c:v>6.8840000000000003</c:v>
                </c:pt>
                <c:pt idx="196">
                  <c:v>6.8719999999999999</c:v>
                </c:pt>
                <c:pt idx="197">
                  <c:v>6.8650000000000002</c:v>
                </c:pt>
                <c:pt idx="198">
                  <c:v>6.8920000000000003</c:v>
                </c:pt>
                <c:pt idx="199">
                  <c:v>6.7320000000000011</c:v>
                </c:pt>
                <c:pt idx="200">
                  <c:v>6.7649999999999988</c:v>
                </c:pt>
                <c:pt idx="201">
                  <c:v>6.8840000000000003</c:v>
                </c:pt>
                <c:pt idx="202">
                  <c:v>6.8579999999999997</c:v>
                </c:pt>
                <c:pt idx="203">
                  <c:v>6.8079999999999998</c:v>
                </c:pt>
                <c:pt idx="204">
                  <c:v>6.8330000000000002</c:v>
                </c:pt>
                <c:pt idx="205">
                  <c:v>6.9120000000000008</c:v>
                </c:pt>
                <c:pt idx="206">
                  <c:v>6.6760000000000002</c:v>
                </c:pt>
                <c:pt idx="207">
                  <c:v>6.806</c:v>
                </c:pt>
                <c:pt idx="208">
                  <c:v>6.9</c:v>
                </c:pt>
                <c:pt idx="209">
                  <c:v>6.867</c:v>
                </c:pt>
                <c:pt idx="210">
                  <c:v>6.8490000000000011</c:v>
                </c:pt>
                <c:pt idx="211">
                  <c:v>6.8239999999999998</c:v>
                </c:pt>
                <c:pt idx="212">
                  <c:v>7.0329999999999995</c:v>
                </c:pt>
                <c:pt idx="213">
                  <c:v>6.8769999999999998</c:v>
                </c:pt>
                <c:pt idx="214">
                  <c:v>6.9240000000000013</c:v>
                </c:pt>
                <c:pt idx="215">
                  <c:v>6.9240000000000013</c:v>
                </c:pt>
                <c:pt idx="216">
                  <c:v>6.9</c:v>
                </c:pt>
                <c:pt idx="217">
                  <c:v>6.8989999999999991</c:v>
                </c:pt>
                <c:pt idx="218">
                  <c:v>6.8019999999999996</c:v>
                </c:pt>
                <c:pt idx="219">
                  <c:v>6.7960000000000012</c:v>
                </c:pt>
                <c:pt idx="220">
                  <c:v>6.7810000000000006</c:v>
                </c:pt>
                <c:pt idx="221">
                  <c:v>6.766</c:v>
                </c:pt>
                <c:pt idx="222">
                  <c:v>6.7939999999999996</c:v>
                </c:pt>
                <c:pt idx="223">
                  <c:v>6.7750000000000004</c:v>
                </c:pt>
                <c:pt idx="224">
                  <c:v>6.7949999999999999</c:v>
                </c:pt>
                <c:pt idx="225">
                  <c:v>6.9420000000000002</c:v>
                </c:pt>
                <c:pt idx="226">
                  <c:v>6.9189999999999996</c:v>
                </c:pt>
                <c:pt idx="227">
                  <c:v>6.95</c:v>
                </c:pt>
                <c:pt idx="228">
                  <c:v>6.9290000000000003</c:v>
                </c:pt>
                <c:pt idx="229">
                  <c:v>6.92</c:v>
                </c:pt>
                <c:pt idx="230">
                  <c:v>6.9889999999999999</c:v>
                </c:pt>
                <c:pt idx="231">
                  <c:v>6.7539999999999996</c:v>
                </c:pt>
                <c:pt idx="232">
                  <c:v>6.93</c:v>
                </c:pt>
                <c:pt idx="233">
                  <c:v>6.8769999999999998</c:v>
                </c:pt>
                <c:pt idx="234">
                  <c:v>6.8650000000000002</c:v>
                </c:pt>
                <c:pt idx="235">
                  <c:v>6.883</c:v>
                </c:pt>
                <c:pt idx="236">
                  <c:v>6.8559999999999999</c:v>
                </c:pt>
                <c:pt idx="237">
                  <c:v>6.8280000000000003</c:v>
                </c:pt>
                <c:pt idx="238">
                  <c:v>7.0119999999999987</c:v>
                </c:pt>
                <c:pt idx="239">
                  <c:v>6.9889999999999999</c:v>
                </c:pt>
                <c:pt idx="240">
                  <c:v>7.0039999999999996</c:v>
                </c:pt>
                <c:pt idx="241">
                  <c:v>6.9950000000000001</c:v>
                </c:pt>
                <c:pt idx="242">
                  <c:v>7.0269999999999992</c:v>
                </c:pt>
                <c:pt idx="243">
                  <c:v>6.7309999999999999</c:v>
                </c:pt>
                <c:pt idx="244">
                  <c:v>6.83</c:v>
                </c:pt>
                <c:pt idx="245">
                  <c:v>6.8689999999999998</c:v>
                </c:pt>
                <c:pt idx="246">
                  <c:v>6.8439999999999994</c:v>
                </c:pt>
                <c:pt idx="247">
                  <c:v>6.8840000000000003</c:v>
                </c:pt>
                <c:pt idx="248">
                  <c:v>6.8659999999999997</c:v>
                </c:pt>
                <c:pt idx="249">
                  <c:v>7.133</c:v>
                </c:pt>
                <c:pt idx="250">
                  <c:v>7.0129999999999999</c:v>
                </c:pt>
                <c:pt idx="251">
                  <c:v>7.0620000000000003</c:v>
                </c:pt>
                <c:pt idx="252">
                  <c:v>7.028999999999999</c:v>
                </c:pt>
                <c:pt idx="253">
                  <c:v>7.0329999999999995</c:v>
                </c:pt>
                <c:pt idx="254">
                  <c:v>7.0269999999999992</c:v>
                </c:pt>
                <c:pt idx="255">
                  <c:v>7.18</c:v>
                </c:pt>
                <c:pt idx="256">
                  <c:v>7.1219999999999999</c:v>
                </c:pt>
                <c:pt idx="257">
                  <c:v>6.9850000000000012</c:v>
                </c:pt>
                <c:pt idx="258">
                  <c:v>6.9820000000000011</c:v>
                </c:pt>
                <c:pt idx="259">
                  <c:v>6.9560000000000004</c:v>
                </c:pt>
                <c:pt idx="260">
                  <c:v>6.9079999999999995</c:v>
                </c:pt>
                <c:pt idx="261">
                  <c:v>6.992</c:v>
                </c:pt>
                <c:pt idx="262">
                  <c:v>7.206999999999999</c:v>
                </c:pt>
                <c:pt idx="263">
                  <c:v>7.2090000000000005</c:v>
                </c:pt>
                <c:pt idx="264">
                  <c:v>7.1849999999999996</c:v>
                </c:pt>
                <c:pt idx="265">
                  <c:v>7.17</c:v>
                </c:pt>
                <c:pt idx="266">
                  <c:v>7.07</c:v>
                </c:pt>
                <c:pt idx="267">
                  <c:v>7.1479999999999988</c:v>
                </c:pt>
                <c:pt idx="268">
                  <c:v>7.0519999999999996</c:v>
                </c:pt>
                <c:pt idx="269">
                  <c:v>6.9</c:v>
                </c:pt>
                <c:pt idx="270">
                  <c:v>6.93</c:v>
                </c:pt>
                <c:pt idx="271">
                  <c:v>6.9379999999999997</c:v>
                </c:pt>
                <c:pt idx="272">
                  <c:v>6.9550000000000001</c:v>
                </c:pt>
                <c:pt idx="273">
                  <c:v>6.9480000000000004</c:v>
                </c:pt>
                <c:pt idx="274">
                  <c:v>6.99</c:v>
                </c:pt>
                <c:pt idx="275">
                  <c:v>6.8349999999999991</c:v>
                </c:pt>
                <c:pt idx="276">
                  <c:v>6.8529999999999998</c:v>
                </c:pt>
                <c:pt idx="277">
                  <c:v>6.8970000000000002</c:v>
                </c:pt>
                <c:pt idx="278">
                  <c:v>6.8860000000000001</c:v>
                </c:pt>
                <c:pt idx="279">
                  <c:v>6.9240000000000013</c:v>
                </c:pt>
                <c:pt idx="280">
                  <c:v>6.8439999999999994</c:v>
                </c:pt>
                <c:pt idx="281">
                  <c:v>7</c:v>
                </c:pt>
                <c:pt idx="282">
                  <c:v>6.7240000000000011</c:v>
                </c:pt>
                <c:pt idx="283">
                  <c:v>6.8420000000000005</c:v>
                </c:pt>
                <c:pt idx="284">
                  <c:v>6.8370000000000006</c:v>
                </c:pt>
                <c:pt idx="285">
                  <c:v>6.83</c:v>
                </c:pt>
                <c:pt idx="286">
                  <c:v>6.8730000000000002</c:v>
                </c:pt>
                <c:pt idx="287">
                  <c:v>6.9670000000000005</c:v>
                </c:pt>
                <c:pt idx="288">
                  <c:v>6.7679999999999989</c:v>
                </c:pt>
                <c:pt idx="289">
                  <c:v>6.8760000000000003</c:v>
                </c:pt>
                <c:pt idx="290">
                  <c:v>6.8869999999999987</c:v>
                </c:pt>
                <c:pt idx="291">
                  <c:v>6.8409999999999993</c:v>
                </c:pt>
                <c:pt idx="292">
                  <c:v>6.7629999999999999</c:v>
                </c:pt>
                <c:pt idx="293">
                  <c:v>6.7829999999999995</c:v>
                </c:pt>
                <c:pt idx="294">
                  <c:v>6.6230000000000002</c:v>
                </c:pt>
                <c:pt idx="295">
                  <c:v>6.6989999999999998</c:v>
                </c:pt>
                <c:pt idx="296">
                  <c:v>6.6719999999999997</c:v>
                </c:pt>
                <c:pt idx="297">
                  <c:v>6.778999999999999</c:v>
                </c:pt>
                <c:pt idx="298">
                  <c:v>6.6629999999999994</c:v>
                </c:pt>
                <c:pt idx="299">
                  <c:v>7.0110000000000001</c:v>
                </c:pt>
                <c:pt idx="300">
                  <c:v>7.17</c:v>
                </c:pt>
                <c:pt idx="301">
                  <c:v>7.0879999999999992</c:v>
                </c:pt>
                <c:pt idx="302">
                  <c:v>7.0890000000000004</c:v>
                </c:pt>
                <c:pt idx="303">
                  <c:v>7.0780000000000003</c:v>
                </c:pt>
                <c:pt idx="304">
                  <c:v>7.1029999999999998</c:v>
                </c:pt>
                <c:pt idx="305">
                  <c:v>7.1530000000000005</c:v>
                </c:pt>
                <c:pt idx="306">
                  <c:v>7.1280000000000001</c:v>
                </c:pt>
                <c:pt idx="307">
                  <c:v>6.9109999999999996</c:v>
                </c:pt>
                <c:pt idx="308">
                  <c:v>6.9809999999999999</c:v>
                </c:pt>
                <c:pt idx="309">
                  <c:v>6.9880000000000013</c:v>
                </c:pt>
                <c:pt idx="310">
                  <c:v>7.0069999999999997</c:v>
                </c:pt>
                <c:pt idx="311">
                  <c:v>7</c:v>
                </c:pt>
                <c:pt idx="312">
                  <c:v>7.0609999999999999</c:v>
                </c:pt>
                <c:pt idx="313">
                  <c:v>7.0190000000000001</c:v>
                </c:pt>
                <c:pt idx="314">
                  <c:v>7.048</c:v>
                </c:pt>
                <c:pt idx="315">
                  <c:v>7.0400000000000009</c:v>
                </c:pt>
                <c:pt idx="316">
                  <c:v>7.0170000000000003</c:v>
                </c:pt>
                <c:pt idx="317">
                  <c:v>7.1029999999999998</c:v>
                </c:pt>
                <c:pt idx="318">
                  <c:v>6.883</c:v>
                </c:pt>
                <c:pt idx="319">
                  <c:v>6.9090000000000007</c:v>
                </c:pt>
                <c:pt idx="320">
                  <c:v>6.9650000000000007</c:v>
                </c:pt>
                <c:pt idx="321">
                  <c:v>6.9909999999999997</c:v>
                </c:pt>
                <c:pt idx="322">
                  <c:v>6.9290000000000003</c:v>
                </c:pt>
                <c:pt idx="323">
                  <c:v>6.9370000000000003</c:v>
                </c:pt>
                <c:pt idx="324">
                  <c:v>7.4489999999999998</c:v>
                </c:pt>
                <c:pt idx="325">
                  <c:v>7.2489999999999997</c:v>
                </c:pt>
                <c:pt idx="326">
                  <c:v>7.26</c:v>
                </c:pt>
                <c:pt idx="327">
                  <c:v>7.1829999999999998</c:v>
                </c:pt>
                <c:pt idx="328">
                  <c:v>7.0340000000000007</c:v>
                </c:pt>
                <c:pt idx="329">
                  <c:v>7.26</c:v>
                </c:pt>
                <c:pt idx="330">
                  <c:v>7.2909999999999995</c:v>
                </c:pt>
                <c:pt idx="331">
                  <c:v>7.359</c:v>
                </c:pt>
                <c:pt idx="332">
                  <c:v>7.08</c:v>
                </c:pt>
                <c:pt idx="333">
                  <c:v>7.056</c:v>
                </c:pt>
                <c:pt idx="334">
                  <c:v>7.08</c:v>
                </c:pt>
                <c:pt idx="335">
                  <c:v>7.0449999999999999</c:v>
                </c:pt>
                <c:pt idx="336">
                  <c:v>7.1239999999999997</c:v>
                </c:pt>
                <c:pt idx="337">
                  <c:v>7.3920000000000003</c:v>
                </c:pt>
                <c:pt idx="338">
                  <c:v>7.1650000000000009</c:v>
                </c:pt>
                <c:pt idx="339">
                  <c:v>7.1440000000000001</c:v>
                </c:pt>
                <c:pt idx="340">
                  <c:v>7.0870000000000006</c:v>
                </c:pt>
                <c:pt idx="341">
                  <c:v>7.1319999999999997</c:v>
                </c:pt>
                <c:pt idx="342">
                  <c:v>7.2629999999999999</c:v>
                </c:pt>
                <c:pt idx="343">
                  <c:v>7.229000000000001</c:v>
                </c:pt>
                <c:pt idx="344">
                  <c:v>7.0810000000000004</c:v>
                </c:pt>
                <c:pt idx="345">
                  <c:v>7.0950000000000006</c:v>
                </c:pt>
                <c:pt idx="346">
                  <c:v>7.0640000000000001</c:v>
                </c:pt>
                <c:pt idx="347">
                  <c:v>7.043000000000001</c:v>
                </c:pt>
                <c:pt idx="348">
                  <c:v>7.1829999999999998</c:v>
                </c:pt>
                <c:pt idx="349">
                  <c:v>7.1530000000000005</c:v>
                </c:pt>
                <c:pt idx="350">
                  <c:v>7.2030000000000003</c:v>
                </c:pt>
                <c:pt idx="351">
                  <c:v>7.1120000000000001</c:v>
                </c:pt>
                <c:pt idx="352">
                  <c:v>7.0789999999999988</c:v>
                </c:pt>
                <c:pt idx="353">
                  <c:v>7.016</c:v>
                </c:pt>
                <c:pt idx="354">
                  <c:v>6.9880000000000013</c:v>
                </c:pt>
                <c:pt idx="355">
                  <c:v>7.13</c:v>
                </c:pt>
                <c:pt idx="356">
                  <c:v>7.1710000000000012</c:v>
                </c:pt>
                <c:pt idx="357">
                  <c:v>6.8710000000000004</c:v>
                </c:pt>
                <c:pt idx="358">
                  <c:v>7.0640000000000001</c:v>
                </c:pt>
                <c:pt idx="359">
                  <c:v>7.0830000000000002</c:v>
                </c:pt>
                <c:pt idx="360">
                  <c:v>6.9749999999999996</c:v>
                </c:pt>
                <c:pt idx="361">
                  <c:v>7.0570000000000004</c:v>
                </c:pt>
                <c:pt idx="362">
                  <c:v>7.391</c:v>
                </c:pt>
                <c:pt idx="363">
                  <c:v>7.0039999999999996</c:v>
                </c:pt>
                <c:pt idx="364">
                  <c:v>6.883</c:v>
                </c:pt>
                <c:pt idx="365">
                  <c:v>7.1059999999999999</c:v>
                </c:pt>
                <c:pt idx="366">
                  <c:v>7.1639999999999997</c:v>
                </c:pt>
                <c:pt idx="367">
                  <c:v>7.1020000000000012</c:v>
                </c:pt>
                <c:pt idx="368">
                  <c:v>7.1420000000000003</c:v>
                </c:pt>
                <c:pt idx="369">
                  <c:v>7.0730000000000004</c:v>
                </c:pt>
                <c:pt idx="370">
                  <c:v>7.0310000000000006</c:v>
                </c:pt>
                <c:pt idx="371">
                  <c:v>6.8849999999999998</c:v>
                </c:pt>
                <c:pt idx="372">
                  <c:v>7.13</c:v>
                </c:pt>
                <c:pt idx="373">
                  <c:v>6.9470000000000001</c:v>
                </c:pt>
                <c:pt idx="374">
                  <c:v>7.258</c:v>
                </c:pt>
                <c:pt idx="375">
                  <c:v>7.194</c:v>
                </c:pt>
                <c:pt idx="376">
                  <c:v>7.6579999999999995</c:v>
                </c:pt>
                <c:pt idx="377">
                  <c:v>7.270999999999999</c:v>
                </c:pt>
                <c:pt idx="378">
                  <c:v>7.194</c:v>
                </c:pt>
                <c:pt idx="379">
                  <c:v>7.1870000000000003</c:v>
                </c:pt>
                <c:pt idx="380">
                  <c:v>7.1639999999999997</c:v>
                </c:pt>
                <c:pt idx="381">
                  <c:v>7.181</c:v>
                </c:pt>
                <c:pt idx="382">
                  <c:v>8.06</c:v>
                </c:pt>
                <c:pt idx="383">
                  <c:v>7.1890000000000001</c:v>
                </c:pt>
                <c:pt idx="384">
                  <c:v>7.08</c:v>
                </c:pt>
                <c:pt idx="385">
                  <c:v>7.2670000000000003</c:v>
                </c:pt>
                <c:pt idx="386">
                  <c:v>7.2549999999999999</c:v>
                </c:pt>
                <c:pt idx="387">
                  <c:v>7.4730000000000008</c:v>
                </c:pt>
                <c:pt idx="388">
                  <c:v>7.9680000000000009</c:v>
                </c:pt>
                <c:pt idx="389">
                  <c:v>7.375</c:v>
                </c:pt>
                <c:pt idx="390">
                  <c:v>7.45</c:v>
                </c:pt>
                <c:pt idx="391">
                  <c:v>7.3019999999999996</c:v>
                </c:pt>
                <c:pt idx="392">
                  <c:v>7.1549999999999994</c:v>
                </c:pt>
                <c:pt idx="393">
                  <c:v>7.4590000000000005</c:v>
                </c:pt>
                <c:pt idx="394">
                  <c:v>7.2279999999999998</c:v>
                </c:pt>
                <c:pt idx="395">
                  <c:v>7.3890000000000002</c:v>
                </c:pt>
                <c:pt idx="396">
                  <c:v>7.0010000000000003</c:v>
                </c:pt>
                <c:pt idx="397">
                  <c:v>7.0250000000000004</c:v>
                </c:pt>
                <c:pt idx="398">
                  <c:v>7.0659999999999998</c:v>
                </c:pt>
                <c:pt idx="399">
                  <c:v>6.8129999999999997</c:v>
                </c:pt>
                <c:pt idx="400">
                  <c:v>6.99</c:v>
                </c:pt>
                <c:pt idx="401">
                  <c:v>6.8989999999999991</c:v>
                </c:pt>
                <c:pt idx="402">
                  <c:v>6.875</c:v>
                </c:pt>
                <c:pt idx="403">
                  <c:v>6.8609999999999998</c:v>
                </c:pt>
                <c:pt idx="404">
                  <c:v>6.8659999999999997</c:v>
                </c:pt>
                <c:pt idx="405">
                  <c:v>6.952</c:v>
                </c:pt>
                <c:pt idx="406">
                  <c:v>6.8550000000000013</c:v>
                </c:pt>
                <c:pt idx="407">
                  <c:v>6.8209999999999997</c:v>
                </c:pt>
                <c:pt idx="408">
                  <c:v>6.8070000000000004</c:v>
                </c:pt>
                <c:pt idx="409">
                  <c:v>6.7949999999999999</c:v>
                </c:pt>
                <c:pt idx="410">
                  <c:v>6.7900000000000009</c:v>
                </c:pt>
                <c:pt idx="411">
                  <c:v>6.7819999999999991</c:v>
                </c:pt>
                <c:pt idx="412">
                  <c:v>6.9349999999999996</c:v>
                </c:pt>
                <c:pt idx="413">
                  <c:v>6.9650000000000007</c:v>
                </c:pt>
                <c:pt idx="414">
                  <c:v>6.9329999999999998</c:v>
                </c:pt>
                <c:pt idx="415">
                  <c:v>6.9260000000000002</c:v>
                </c:pt>
                <c:pt idx="416">
                  <c:v>6.9150000000000009</c:v>
                </c:pt>
                <c:pt idx="417">
                  <c:v>6.9530000000000003</c:v>
                </c:pt>
                <c:pt idx="418">
                  <c:v>6.7909999999999995</c:v>
                </c:pt>
                <c:pt idx="419">
                  <c:v>6.8140000000000001</c:v>
                </c:pt>
                <c:pt idx="420">
                  <c:v>6.7960000000000012</c:v>
                </c:pt>
                <c:pt idx="421">
                  <c:v>6.7810000000000006</c:v>
                </c:pt>
                <c:pt idx="422">
                  <c:v>6.7990000000000013</c:v>
                </c:pt>
                <c:pt idx="423">
                  <c:v>6.806</c:v>
                </c:pt>
                <c:pt idx="424">
                  <c:v>6.8</c:v>
                </c:pt>
                <c:pt idx="425">
                  <c:v>6.8409999999999993</c:v>
                </c:pt>
                <c:pt idx="426">
                  <c:v>6.8490000000000011</c:v>
                </c:pt>
                <c:pt idx="427">
                  <c:v>6.8439999999999994</c:v>
                </c:pt>
                <c:pt idx="428">
                  <c:v>6.8490000000000011</c:v>
                </c:pt>
                <c:pt idx="429">
                  <c:v>6.8989999999999991</c:v>
                </c:pt>
                <c:pt idx="430">
                  <c:v>7.0060000000000002</c:v>
                </c:pt>
                <c:pt idx="431">
                  <c:v>6.95</c:v>
                </c:pt>
                <c:pt idx="432">
                  <c:v>6.8239999999999998</c:v>
                </c:pt>
                <c:pt idx="433">
                  <c:v>6.8469999999999995</c:v>
                </c:pt>
                <c:pt idx="434">
                  <c:v>6.8289999999999988</c:v>
                </c:pt>
                <c:pt idx="435">
                  <c:v>6.82</c:v>
                </c:pt>
                <c:pt idx="436">
                  <c:v>6.8390000000000004</c:v>
                </c:pt>
                <c:pt idx="437">
                  <c:v>6.931</c:v>
                </c:pt>
                <c:pt idx="438">
                  <c:v>6.903999999999999</c:v>
                </c:pt>
                <c:pt idx="439">
                  <c:v>6.8899999999999988</c:v>
                </c:pt>
                <c:pt idx="440">
                  <c:v>6.8630000000000013</c:v>
                </c:pt>
                <c:pt idx="441">
                  <c:v>6.867</c:v>
                </c:pt>
                <c:pt idx="442">
                  <c:v>6.9240000000000013</c:v>
                </c:pt>
                <c:pt idx="443">
                  <c:v>6.883</c:v>
                </c:pt>
                <c:pt idx="444">
                  <c:v>6.7309999999999999</c:v>
                </c:pt>
                <c:pt idx="445">
                  <c:v>6.7699999999999987</c:v>
                </c:pt>
                <c:pt idx="446">
                  <c:v>6.7750000000000004</c:v>
                </c:pt>
                <c:pt idx="447">
                  <c:v>6.7840000000000007</c:v>
                </c:pt>
                <c:pt idx="448">
                  <c:v>6.81</c:v>
                </c:pt>
                <c:pt idx="449">
                  <c:v>6.9820000000000011</c:v>
                </c:pt>
                <c:pt idx="450">
                  <c:v>6.9809999999999999</c:v>
                </c:pt>
                <c:pt idx="451">
                  <c:v>6.9939999999999998</c:v>
                </c:pt>
                <c:pt idx="452">
                  <c:v>7.0310000000000006</c:v>
                </c:pt>
                <c:pt idx="453">
                  <c:v>6.9749999999999996</c:v>
                </c:pt>
                <c:pt idx="454">
                  <c:v>7.0490000000000013</c:v>
                </c:pt>
                <c:pt idx="455">
                  <c:v>7.0529999999999999</c:v>
                </c:pt>
                <c:pt idx="456">
                  <c:v>7.0060000000000002</c:v>
                </c:pt>
                <c:pt idx="457">
                  <c:v>6.903999999999999</c:v>
                </c:pt>
                <c:pt idx="458">
                  <c:v>6.9249999999999998</c:v>
                </c:pt>
                <c:pt idx="459">
                  <c:v>6.9700000000000006</c:v>
                </c:pt>
                <c:pt idx="460">
                  <c:v>6.9169999999999998</c:v>
                </c:pt>
                <c:pt idx="461">
                  <c:v>6.9069999999999991</c:v>
                </c:pt>
                <c:pt idx="462">
                  <c:v>6.9470000000000001</c:v>
                </c:pt>
                <c:pt idx="463">
                  <c:v>7.056</c:v>
                </c:pt>
                <c:pt idx="464">
                  <c:v>6.8789999999999996</c:v>
                </c:pt>
                <c:pt idx="465">
                  <c:v>6.9599999999999991</c:v>
                </c:pt>
                <c:pt idx="466">
                  <c:v>6.9</c:v>
                </c:pt>
                <c:pt idx="467">
                  <c:v>6.8899999999999988</c:v>
                </c:pt>
                <c:pt idx="468">
                  <c:v>7.1840000000000002</c:v>
                </c:pt>
                <c:pt idx="469">
                  <c:v>6.931</c:v>
                </c:pt>
                <c:pt idx="470">
                  <c:v>6.9279999999999999</c:v>
                </c:pt>
                <c:pt idx="471">
                  <c:v>6.8949999999999987</c:v>
                </c:pt>
                <c:pt idx="472">
                  <c:v>6.9429999999999996</c:v>
                </c:pt>
                <c:pt idx="473">
                  <c:v>6.931</c:v>
                </c:pt>
                <c:pt idx="474">
                  <c:v>7.1059999999999999</c:v>
                </c:pt>
                <c:pt idx="475">
                  <c:v>7.0449999999999999</c:v>
                </c:pt>
                <c:pt idx="476">
                  <c:v>7.0190000000000001</c:v>
                </c:pt>
                <c:pt idx="477">
                  <c:v>7.0609999999999999</c:v>
                </c:pt>
                <c:pt idx="478">
                  <c:v>7.0439999999999996</c:v>
                </c:pt>
                <c:pt idx="479">
                  <c:v>7.0510000000000002</c:v>
                </c:pt>
                <c:pt idx="480">
                  <c:v>7.1360000000000001</c:v>
                </c:pt>
                <c:pt idx="481">
                  <c:v>7.2489999999999997</c:v>
                </c:pt>
                <c:pt idx="482">
                  <c:v>7.0229999999999988</c:v>
                </c:pt>
                <c:pt idx="483">
                  <c:v>7.0239999999999991</c:v>
                </c:pt>
                <c:pt idx="484">
                  <c:v>7.0069999999999997</c:v>
                </c:pt>
                <c:pt idx="485">
                  <c:v>6.9909999999999997</c:v>
                </c:pt>
                <c:pt idx="486">
                  <c:v>7.0140000000000002</c:v>
                </c:pt>
                <c:pt idx="487">
                  <c:v>7.081999999999999</c:v>
                </c:pt>
                <c:pt idx="488">
                  <c:v>6.931</c:v>
                </c:pt>
                <c:pt idx="489">
                  <c:v>6.956999999999999</c:v>
                </c:pt>
                <c:pt idx="490">
                  <c:v>6.9870000000000001</c:v>
                </c:pt>
                <c:pt idx="491">
                  <c:v>6.9889999999999999</c:v>
                </c:pt>
                <c:pt idx="492">
                  <c:v>6.992</c:v>
                </c:pt>
                <c:pt idx="493">
                  <c:v>7.0780000000000003</c:v>
                </c:pt>
                <c:pt idx="494">
                  <c:v>6.9260000000000002</c:v>
                </c:pt>
                <c:pt idx="495">
                  <c:v>6.918000000000001</c:v>
                </c:pt>
                <c:pt idx="496">
                  <c:v>6.9509999999999987</c:v>
                </c:pt>
                <c:pt idx="497">
                  <c:v>6.923</c:v>
                </c:pt>
                <c:pt idx="498">
                  <c:v>6.9640000000000004</c:v>
                </c:pt>
                <c:pt idx="499">
                  <c:v>6.9269999999999996</c:v>
                </c:pt>
                <c:pt idx="500">
                  <c:v>6.9909999999999997</c:v>
                </c:pt>
                <c:pt idx="501">
                  <c:v>6.9680000000000009</c:v>
                </c:pt>
                <c:pt idx="502">
                  <c:v>6.9610000000000003</c:v>
                </c:pt>
                <c:pt idx="503">
                  <c:v>6.88</c:v>
                </c:pt>
                <c:pt idx="504">
                  <c:v>6.8600000000000012</c:v>
                </c:pt>
                <c:pt idx="505">
                  <c:v>6.9379999999999997</c:v>
                </c:pt>
                <c:pt idx="506">
                  <c:v>6.9420000000000002</c:v>
                </c:pt>
                <c:pt idx="507">
                  <c:v>6.8920000000000003</c:v>
                </c:pt>
                <c:pt idx="508">
                  <c:v>6.9960000000000004</c:v>
                </c:pt>
                <c:pt idx="509">
                  <c:v>6.9420000000000002</c:v>
                </c:pt>
                <c:pt idx="510">
                  <c:v>6.9359999999999999</c:v>
                </c:pt>
                <c:pt idx="511">
                  <c:v>6.88</c:v>
                </c:pt>
                <c:pt idx="512">
                  <c:v>6.8940000000000001</c:v>
                </c:pt>
                <c:pt idx="513">
                  <c:v>6.883</c:v>
                </c:pt>
                <c:pt idx="514">
                  <c:v>6.85</c:v>
                </c:pt>
                <c:pt idx="515">
                  <c:v>6.891</c:v>
                </c:pt>
                <c:pt idx="516">
                  <c:v>6.859</c:v>
                </c:pt>
                <c:pt idx="517">
                  <c:v>6.8349999999999991</c:v>
                </c:pt>
                <c:pt idx="518">
                  <c:v>6.8579999999999997</c:v>
                </c:pt>
                <c:pt idx="519">
                  <c:v>6.8040000000000003</c:v>
                </c:pt>
                <c:pt idx="520">
                  <c:v>6.8120000000000003</c:v>
                </c:pt>
                <c:pt idx="521">
                  <c:v>6.8129999999999997</c:v>
                </c:pt>
                <c:pt idx="522">
                  <c:v>6.8040000000000003</c:v>
                </c:pt>
                <c:pt idx="523">
                  <c:v>6.7819999999999991</c:v>
                </c:pt>
                <c:pt idx="524">
                  <c:v>6.7649999999999988</c:v>
                </c:pt>
                <c:pt idx="525">
                  <c:v>7.0340000000000007</c:v>
                </c:pt>
                <c:pt idx="526">
                  <c:v>6.9480000000000004</c:v>
                </c:pt>
                <c:pt idx="527">
                  <c:v>6.9249999999999998</c:v>
                </c:pt>
                <c:pt idx="528">
                  <c:v>6.9</c:v>
                </c:pt>
                <c:pt idx="529">
                  <c:v>6.9019999999999992</c:v>
                </c:pt>
                <c:pt idx="530">
                  <c:v>6.9719999999999995</c:v>
                </c:pt>
                <c:pt idx="531">
                  <c:v>6.8869999999999987</c:v>
                </c:pt>
                <c:pt idx="532">
                  <c:v>6.9809999999999999</c:v>
                </c:pt>
                <c:pt idx="533">
                  <c:v>6.8979999999999988</c:v>
                </c:pt>
                <c:pt idx="534">
                  <c:v>6.9340000000000002</c:v>
                </c:pt>
                <c:pt idx="535">
                  <c:v>6.891</c:v>
                </c:pt>
                <c:pt idx="536">
                  <c:v>6.8840000000000003</c:v>
                </c:pt>
                <c:pt idx="537">
                  <c:v>6.7539999999999996</c:v>
                </c:pt>
                <c:pt idx="538">
                  <c:v>6.883</c:v>
                </c:pt>
                <c:pt idx="539">
                  <c:v>6.8250000000000002</c:v>
                </c:pt>
                <c:pt idx="540">
                  <c:v>6.8430000000000009</c:v>
                </c:pt>
                <c:pt idx="541">
                  <c:v>6.827</c:v>
                </c:pt>
                <c:pt idx="542">
                  <c:v>6.8379999999999992</c:v>
                </c:pt>
                <c:pt idx="543">
                  <c:v>6.7539999999999996</c:v>
                </c:pt>
                <c:pt idx="544">
                  <c:v>6.7750000000000004</c:v>
                </c:pt>
                <c:pt idx="545">
                  <c:v>6.7969999999999997</c:v>
                </c:pt>
                <c:pt idx="546">
                  <c:v>6.7919999999999998</c:v>
                </c:pt>
                <c:pt idx="547">
                  <c:v>6.7619999999999987</c:v>
                </c:pt>
                <c:pt idx="548">
                  <c:v>6.7750000000000004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7-471A-99DA-9AC1D2D41C04}"/>
            </c:ext>
          </c:extLst>
        </c:ser>
        <c:ser>
          <c:idx val="6"/>
          <c:order val="6"/>
          <c:tx>
            <c:strRef>
              <c:f>'C031JI_2'!$L$4:$L$5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'C031JI_2'!$L$6:$L$556</c:f>
              <c:numCache>
                <c:formatCode>0.00_ </c:formatCode>
                <c:ptCount val="549"/>
                <c:pt idx="0">
                  <c:v>6.6659999999999995</c:v>
                </c:pt>
                <c:pt idx="1">
                  <c:v>6.7469999999999999</c:v>
                </c:pt>
                <c:pt idx="2">
                  <c:v>6.6710000000000012</c:v>
                </c:pt>
                <c:pt idx="3">
                  <c:v>6.7170000000000005</c:v>
                </c:pt>
                <c:pt idx="4">
                  <c:v>6.7009999999999987</c:v>
                </c:pt>
                <c:pt idx="5">
                  <c:v>6.7519999999999998</c:v>
                </c:pt>
                <c:pt idx="6">
                  <c:v>6.7180000000000009</c:v>
                </c:pt>
                <c:pt idx="7">
                  <c:v>6.6440000000000001</c:v>
                </c:pt>
                <c:pt idx="8">
                  <c:v>6.63</c:v>
                </c:pt>
                <c:pt idx="9">
                  <c:v>6.604000000000001</c:v>
                </c:pt>
                <c:pt idx="10">
                  <c:v>6.625</c:v>
                </c:pt>
                <c:pt idx="11">
                  <c:v>6.6579999999999995</c:v>
                </c:pt>
                <c:pt idx="12">
                  <c:v>6.6760000000000002</c:v>
                </c:pt>
                <c:pt idx="13">
                  <c:v>6.74</c:v>
                </c:pt>
                <c:pt idx="14">
                  <c:v>6.7679999999999989</c:v>
                </c:pt>
                <c:pt idx="15">
                  <c:v>6.758</c:v>
                </c:pt>
                <c:pt idx="16">
                  <c:v>6.7519999999999998</c:v>
                </c:pt>
                <c:pt idx="17">
                  <c:v>6.7739999999999991</c:v>
                </c:pt>
                <c:pt idx="18">
                  <c:v>6.7840000000000007</c:v>
                </c:pt>
                <c:pt idx="19">
                  <c:v>6.6340000000000003</c:v>
                </c:pt>
                <c:pt idx="20">
                  <c:v>6.6829999999999998</c:v>
                </c:pt>
                <c:pt idx="21">
                  <c:v>6.65</c:v>
                </c:pt>
                <c:pt idx="22">
                  <c:v>6.6859999999999999</c:v>
                </c:pt>
                <c:pt idx="23">
                  <c:v>6.6740000000000013</c:v>
                </c:pt>
                <c:pt idx="24">
                  <c:v>6.69</c:v>
                </c:pt>
                <c:pt idx="25">
                  <c:v>6.99</c:v>
                </c:pt>
                <c:pt idx="26">
                  <c:v>6.8409999999999993</c:v>
                </c:pt>
                <c:pt idx="27">
                  <c:v>6.8510000000000009</c:v>
                </c:pt>
                <c:pt idx="28">
                  <c:v>6.8490000000000011</c:v>
                </c:pt>
                <c:pt idx="29">
                  <c:v>6.8559999999999999</c:v>
                </c:pt>
                <c:pt idx="30">
                  <c:v>6.8710000000000004</c:v>
                </c:pt>
                <c:pt idx="31">
                  <c:v>6.7649999999999988</c:v>
                </c:pt>
                <c:pt idx="32">
                  <c:v>6.6440000000000001</c:v>
                </c:pt>
                <c:pt idx="33">
                  <c:v>6.6440000000000001</c:v>
                </c:pt>
                <c:pt idx="34">
                  <c:v>6.6549999999999994</c:v>
                </c:pt>
                <c:pt idx="35">
                  <c:v>6.6769999999999996</c:v>
                </c:pt>
                <c:pt idx="36">
                  <c:v>6.6719999999999997</c:v>
                </c:pt>
                <c:pt idx="37">
                  <c:v>6.9240000000000013</c:v>
                </c:pt>
                <c:pt idx="38">
                  <c:v>6.7750000000000004</c:v>
                </c:pt>
                <c:pt idx="39">
                  <c:v>6.8120000000000003</c:v>
                </c:pt>
                <c:pt idx="40">
                  <c:v>6.7679999999999989</c:v>
                </c:pt>
                <c:pt idx="41">
                  <c:v>6.8049999999999997</c:v>
                </c:pt>
                <c:pt idx="42">
                  <c:v>6.8109999999999999</c:v>
                </c:pt>
                <c:pt idx="43">
                  <c:v>6.7430000000000003</c:v>
                </c:pt>
                <c:pt idx="44">
                  <c:v>6.67</c:v>
                </c:pt>
                <c:pt idx="45">
                  <c:v>6.6560000000000006</c:v>
                </c:pt>
                <c:pt idx="46">
                  <c:v>6.67</c:v>
                </c:pt>
                <c:pt idx="47">
                  <c:v>6.6530000000000005</c:v>
                </c:pt>
                <c:pt idx="48">
                  <c:v>6.6659999999999995</c:v>
                </c:pt>
                <c:pt idx="49">
                  <c:v>7.1590000000000007</c:v>
                </c:pt>
                <c:pt idx="50">
                  <c:v>7.0220000000000002</c:v>
                </c:pt>
                <c:pt idx="51">
                  <c:v>6.9689999999999994</c:v>
                </c:pt>
                <c:pt idx="52">
                  <c:v>6.9610000000000003</c:v>
                </c:pt>
                <c:pt idx="53">
                  <c:v>6.9429999999999996</c:v>
                </c:pt>
                <c:pt idx="54">
                  <c:v>6.9590000000000005</c:v>
                </c:pt>
                <c:pt idx="55">
                  <c:v>6.9650000000000007</c:v>
                </c:pt>
                <c:pt idx="56">
                  <c:v>7.081999999999999</c:v>
                </c:pt>
                <c:pt idx="57">
                  <c:v>6.9659999999999993</c:v>
                </c:pt>
                <c:pt idx="58">
                  <c:v>6.9659999999999993</c:v>
                </c:pt>
                <c:pt idx="59">
                  <c:v>6.9560000000000004</c:v>
                </c:pt>
                <c:pt idx="60">
                  <c:v>6.9219999999999997</c:v>
                </c:pt>
                <c:pt idx="61">
                  <c:v>6.9279999999999999</c:v>
                </c:pt>
                <c:pt idx="62">
                  <c:v>7.048</c:v>
                </c:pt>
                <c:pt idx="63">
                  <c:v>6.9390000000000001</c:v>
                </c:pt>
                <c:pt idx="64">
                  <c:v>6.8550000000000013</c:v>
                </c:pt>
                <c:pt idx="65">
                  <c:v>6.8890000000000002</c:v>
                </c:pt>
                <c:pt idx="66">
                  <c:v>6.8940000000000001</c:v>
                </c:pt>
                <c:pt idx="67">
                  <c:v>6.895999999999999</c:v>
                </c:pt>
                <c:pt idx="68">
                  <c:v>6.9379999999999997</c:v>
                </c:pt>
                <c:pt idx="69">
                  <c:v>6.7859999999999996</c:v>
                </c:pt>
                <c:pt idx="70">
                  <c:v>6.7690000000000001</c:v>
                </c:pt>
                <c:pt idx="71">
                  <c:v>6.7610000000000001</c:v>
                </c:pt>
                <c:pt idx="72">
                  <c:v>6.7590000000000003</c:v>
                </c:pt>
                <c:pt idx="73">
                  <c:v>6.7679999999999989</c:v>
                </c:pt>
                <c:pt idx="74">
                  <c:v>6.9509999999999987</c:v>
                </c:pt>
                <c:pt idx="75">
                  <c:v>6.9829999999999997</c:v>
                </c:pt>
                <c:pt idx="76">
                  <c:v>6.93</c:v>
                </c:pt>
                <c:pt idx="77">
                  <c:v>6.9189999999999996</c:v>
                </c:pt>
                <c:pt idx="78">
                  <c:v>6.88</c:v>
                </c:pt>
                <c:pt idx="79">
                  <c:v>6.846000000000001</c:v>
                </c:pt>
                <c:pt idx="80">
                  <c:v>6.891</c:v>
                </c:pt>
                <c:pt idx="81">
                  <c:v>6.8090000000000002</c:v>
                </c:pt>
                <c:pt idx="82">
                  <c:v>6.8170000000000002</c:v>
                </c:pt>
                <c:pt idx="83">
                  <c:v>6.82</c:v>
                </c:pt>
                <c:pt idx="84">
                  <c:v>6.7859999999999996</c:v>
                </c:pt>
                <c:pt idx="85">
                  <c:v>6.7300000000000013</c:v>
                </c:pt>
                <c:pt idx="86">
                  <c:v>6.7469999999999999</c:v>
                </c:pt>
                <c:pt idx="87">
                  <c:v>6.9889999999999999</c:v>
                </c:pt>
                <c:pt idx="88">
                  <c:v>6.8230000000000004</c:v>
                </c:pt>
                <c:pt idx="89">
                  <c:v>6.8109999999999999</c:v>
                </c:pt>
                <c:pt idx="90">
                  <c:v>6.7769999999999992</c:v>
                </c:pt>
                <c:pt idx="91">
                  <c:v>6.7460000000000004</c:v>
                </c:pt>
                <c:pt idx="92">
                  <c:v>6.7840000000000007</c:v>
                </c:pt>
                <c:pt idx="93">
                  <c:v>6.8480000000000008</c:v>
                </c:pt>
                <c:pt idx="94">
                  <c:v>6.7859999999999996</c:v>
                </c:pt>
                <c:pt idx="95">
                  <c:v>6.7230000000000008</c:v>
                </c:pt>
                <c:pt idx="96">
                  <c:v>6.7170000000000005</c:v>
                </c:pt>
                <c:pt idx="97">
                  <c:v>6.6669999999999998</c:v>
                </c:pt>
                <c:pt idx="98">
                  <c:v>6.702</c:v>
                </c:pt>
                <c:pt idx="99">
                  <c:v>7.0609999999999999</c:v>
                </c:pt>
                <c:pt idx="100">
                  <c:v>7.043000000000001</c:v>
                </c:pt>
                <c:pt idx="101">
                  <c:v>6.971000000000001</c:v>
                </c:pt>
                <c:pt idx="102">
                  <c:v>7.0830000000000002</c:v>
                </c:pt>
                <c:pt idx="103">
                  <c:v>7.0419999999999998</c:v>
                </c:pt>
                <c:pt idx="104">
                  <c:v>6.9779999999999998</c:v>
                </c:pt>
                <c:pt idx="105">
                  <c:v>7.07</c:v>
                </c:pt>
                <c:pt idx="106">
                  <c:v>7.06</c:v>
                </c:pt>
                <c:pt idx="107">
                  <c:v>6.83</c:v>
                </c:pt>
                <c:pt idx="108">
                  <c:v>6.8630000000000013</c:v>
                </c:pt>
                <c:pt idx="109">
                  <c:v>6.9809999999999999</c:v>
                </c:pt>
                <c:pt idx="110">
                  <c:v>6.8710000000000004</c:v>
                </c:pt>
                <c:pt idx="111">
                  <c:v>6.8390000000000004</c:v>
                </c:pt>
                <c:pt idx="112">
                  <c:v>7.1689999999999996</c:v>
                </c:pt>
                <c:pt idx="113">
                  <c:v>6.9930000000000003</c:v>
                </c:pt>
                <c:pt idx="114">
                  <c:v>6.9659999999999993</c:v>
                </c:pt>
                <c:pt idx="115">
                  <c:v>7.0879999999999992</c:v>
                </c:pt>
                <c:pt idx="116">
                  <c:v>6.956999999999999</c:v>
                </c:pt>
                <c:pt idx="117">
                  <c:v>6.9650000000000007</c:v>
                </c:pt>
                <c:pt idx="118">
                  <c:v>7.0759999999999987</c:v>
                </c:pt>
                <c:pt idx="119">
                  <c:v>6.8630000000000013</c:v>
                </c:pt>
                <c:pt idx="120">
                  <c:v>6.8979999999999988</c:v>
                </c:pt>
                <c:pt idx="121">
                  <c:v>6.9379999999999997</c:v>
                </c:pt>
                <c:pt idx="122">
                  <c:v>6.883</c:v>
                </c:pt>
                <c:pt idx="123">
                  <c:v>6.931</c:v>
                </c:pt>
                <c:pt idx="124">
                  <c:v>6.9290000000000003</c:v>
                </c:pt>
                <c:pt idx="125">
                  <c:v>6.7829999999999995</c:v>
                </c:pt>
                <c:pt idx="126">
                  <c:v>6.7750000000000004</c:v>
                </c:pt>
                <c:pt idx="127">
                  <c:v>6.819</c:v>
                </c:pt>
                <c:pt idx="128">
                  <c:v>6.8090000000000002</c:v>
                </c:pt>
                <c:pt idx="129">
                  <c:v>6.8040000000000003</c:v>
                </c:pt>
                <c:pt idx="130">
                  <c:v>6.8310000000000004</c:v>
                </c:pt>
                <c:pt idx="131">
                  <c:v>6.7670000000000003</c:v>
                </c:pt>
                <c:pt idx="132">
                  <c:v>6.6470000000000002</c:v>
                </c:pt>
                <c:pt idx="133">
                  <c:v>6.6120000000000001</c:v>
                </c:pt>
                <c:pt idx="134">
                  <c:v>6.633</c:v>
                </c:pt>
                <c:pt idx="135">
                  <c:v>6.6440000000000001</c:v>
                </c:pt>
                <c:pt idx="136">
                  <c:v>6.6189999999999998</c:v>
                </c:pt>
                <c:pt idx="137">
                  <c:v>6.8310000000000004</c:v>
                </c:pt>
                <c:pt idx="138">
                  <c:v>6.74</c:v>
                </c:pt>
                <c:pt idx="139">
                  <c:v>6.681</c:v>
                </c:pt>
                <c:pt idx="140">
                  <c:v>6.7009999999999987</c:v>
                </c:pt>
                <c:pt idx="141">
                  <c:v>6.69</c:v>
                </c:pt>
                <c:pt idx="142">
                  <c:v>6.6920000000000002</c:v>
                </c:pt>
                <c:pt idx="143">
                  <c:v>6.7039999999999988</c:v>
                </c:pt>
                <c:pt idx="144">
                  <c:v>6.6519999999999992</c:v>
                </c:pt>
                <c:pt idx="145">
                  <c:v>6.5969999999999995</c:v>
                </c:pt>
                <c:pt idx="146">
                  <c:v>6.6159999999999997</c:v>
                </c:pt>
                <c:pt idx="147">
                  <c:v>6.6230000000000002</c:v>
                </c:pt>
                <c:pt idx="148">
                  <c:v>6.5950000000000006</c:v>
                </c:pt>
                <c:pt idx="149">
                  <c:v>6.8159999999999998</c:v>
                </c:pt>
                <c:pt idx="150">
                  <c:v>6.770999999999999</c:v>
                </c:pt>
                <c:pt idx="151">
                  <c:v>6.7909999999999995</c:v>
                </c:pt>
                <c:pt idx="152">
                  <c:v>6.7799999999999994</c:v>
                </c:pt>
                <c:pt idx="153">
                  <c:v>6.7200000000000006</c:v>
                </c:pt>
                <c:pt idx="154">
                  <c:v>6.7110000000000003</c:v>
                </c:pt>
                <c:pt idx="155">
                  <c:v>6.7829999999999995</c:v>
                </c:pt>
                <c:pt idx="156">
                  <c:v>6.85</c:v>
                </c:pt>
                <c:pt idx="157">
                  <c:v>6.8179999999999996</c:v>
                </c:pt>
                <c:pt idx="158">
                  <c:v>6.846000000000001</c:v>
                </c:pt>
                <c:pt idx="159">
                  <c:v>6.8310000000000004</c:v>
                </c:pt>
                <c:pt idx="160">
                  <c:v>6.7629999999999999</c:v>
                </c:pt>
                <c:pt idx="161">
                  <c:v>6.8370000000000006</c:v>
                </c:pt>
                <c:pt idx="162">
                  <c:v>6.9379999999999997</c:v>
                </c:pt>
                <c:pt idx="163">
                  <c:v>6.83</c:v>
                </c:pt>
                <c:pt idx="164">
                  <c:v>6.8570000000000011</c:v>
                </c:pt>
                <c:pt idx="165">
                  <c:v>6.9060000000000006</c:v>
                </c:pt>
                <c:pt idx="166">
                  <c:v>6.8220000000000001</c:v>
                </c:pt>
                <c:pt idx="167">
                  <c:v>6.8340000000000005</c:v>
                </c:pt>
                <c:pt idx="168">
                  <c:v>7.0179999999999989</c:v>
                </c:pt>
                <c:pt idx="169">
                  <c:v>6.9650000000000007</c:v>
                </c:pt>
                <c:pt idx="170">
                  <c:v>6.9939999999999998</c:v>
                </c:pt>
                <c:pt idx="171">
                  <c:v>6.9610000000000003</c:v>
                </c:pt>
                <c:pt idx="172">
                  <c:v>6.9599999999999991</c:v>
                </c:pt>
                <c:pt idx="173">
                  <c:v>6.9800000000000013</c:v>
                </c:pt>
                <c:pt idx="174">
                  <c:v>7.1590000000000007</c:v>
                </c:pt>
                <c:pt idx="175">
                  <c:v>7.1269999999999998</c:v>
                </c:pt>
                <c:pt idx="176">
                  <c:v>7.0629999999999997</c:v>
                </c:pt>
                <c:pt idx="177">
                  <c:v>7.056</c:v>
                </c:pt>
                <c:pt idx="178">
                  <c:v>7.05</c:v>
                </c:pt>
                <c:pt idx="179">
                  <c:v>7.0659999999999998</c:v>
                </c:pt>
                <c:pt idx="180">
                  <c:v>7.0990000000000011</c:v>
                </c:pt>
                <c:pt idx="181">
                  <c:v>6.9450000000000003</c:v>
                </c:pt>
                <c:pt idx="182">
                  <c:v>6.8420000000000005</c:v>
                </c:pt>
                <c:pt idx="183">
                  <c:v>6.8739999999999997</c:v>
                </c:pt>
                <c:pt idx="184">
                  <c:v>6.8439999999999994</c:v>
                </c:pt>
                <c:pt idx="185">
                  <c:v>6.8370000000000006</c:v>
                </c:pt>
                <c:pt idx="186">
                  <c:v>6.8600000000000012</c:v>
                </c:pt>
                <c:pt idx="187">
                  <c:v>7.0419999999999998</c:v>
                </c:pt>
                <c:pt idx="188">
                  <c:v>6.9580000000000002</c:v>
                </c:pt>
                <c:pt idx="189">
                  <c:v>6.992</c:v>
                </c:pt>
                <c:pt idx="190">
                  <c:v>6.9530000000000003</c:v>
                </c:pt>
                <c:pt idx="191">
                  <c:v>6.9489999999999998</c:v>
                </c:pt>
                <c:pt idx="192">
                  <c:v>6.9670000000000005</c:v>
                </c:pt>
                <c:pt idx="193">
                  <c:v>6.9470000000000001</c:v>
                </c:pt>
                <c:pt idx="194">
                  <c:v>6.8760000000000003</c:v>
                </c:pt>
                <c:pt idx="195">
                  <c:v>6.875</c:v>
                </c:pt>
                <c:pt idx="196">
                  <c:v>6.8620000000000001</c:v>
                </c:pt>
                <c:pt idx="197">
                  <c:v>6.8760000000000003</c:v>
                </c:pt>
                <c:pt idx="198">
                  <c:v>6.895999999999999</c:v>
                </c:pt>
                <c:pt idx="199">
                  <c:v>6.8070000000000004</c:v>
                </c:pt>
                <c:pt idx="200">
                  <c:v>6.8490000000000011</c:v>
                </c:pt>
                <c:pt idx="201">
                  <c:v>6.9650000000000007</c:v>
                </c:pt>
                <c:pt idx="202">
                  <c:v>6.891</c:v>
                </c:pt>
                <c:pt idx="203">
                  <c:v>6.8469999999999995</c:v>
                </c:pt>
                <c:pt idx="204">
                  <c:v>6.8480000000000008</c:v>
                </c:pt>
                <c:pt idx="205">
                  <c:v>6.9129999999999994</c:v>
                </c:pt>
                <c:pt idx="206">
                  <c:v>6.6440000000000001</c:v>
                </c:pt>
                <c:pt idx="207">
                  <c:v>6.6920000000000002</c:v>
                </c:pt>
                <c:pt idx="208">
                  <c:v>6.7629999999999999</c:v>
                </c:pt>
                <c:pt idx="209">
                  <c:v>6.7279999999999998</c:v>
                </c:pt>
                <c:pt idx="210">
                  <c:v>6.6959999999999997</c:v>
                </c:pt>
                <c:pt idx="211">
                  <c:v>6.69</c:v>
                </c:pt>
                <c:pt idx="212">
                  <c:v>6.9290000000000003</c:v>
                </c:pt>
                <c:pt idx="213">
                  <c:v>6.7780000000000005</c:v>
                </c:pt>
                <c:pt idx="214">
                  <c:v>6.8150000000000004</c:v>
                </c:pt>
                <c:pt idx="215">
                  <c:v>6.8259999999999987</c:v>
                </c:pt>
                <c:pt idx="216">
                  <c:v>6.7819999999999991</c:v>
                </c:pt>
                <c:pt idx="217">
                  <c:v>6.8019999999999996</c:v>
                </c:pt>
                <c:pt idx="218">
                  <c:v>6.7829999999999995</c:v>
                </c:pt>
                <c:pt idx="219">
                  <c:v>6.7739999999999991</c:v>
                </c:pt>
                <c:pt idx="220">
                  <c:v>6.7460000000000004</c:v>
                </c:pt>
                <c:pt idx="221">
                  <c:v>6.7129999999999992</c:v>
                </c:pt>
                <c:pt idx="222">
                  <c:v>6.7439999999999998</c:v>
                </c:pt>
                <c:pt idx="223">
                  <c:v>6.7240000000000011</c:v>
                </c:pt>
                <c:pt idx="224">
                  <c:v>6.903999999999999</c:v>
                </c:pt>
                <c:pt idx="225">
                  <c:v>7.0319999999999991</c:v>
                </c:pt>
                <c:pt idx="226">
                  <c:v>6.9859999999999998</c:v>
                </c:pt>
                <c:pt idx="227">
                  <c:v>7.0229999999999988</c:v>
                </c:pt>
                <c:pt idx="228">
                  <c:v>7.0229999999999988</c:v>
                </c:pt>
                <c:pt idx="229">
                  <c:v>6.9969999999999999</c:v>
                </c:pt>
                <c:pt idx="230">
                  <c:v>7.0460000000000012</c:v>
                </c:pt>
                <c:pt idx="231">
                  <c:v>6.7230000000000008</c:v>
                </c:pt>
                <c:pt idx="232">
                  <c:v>6.8689999999999998</c:v>
                </c:pt>
                <c:pt idx="233">
                  <c:v>6.8170000000000002</c:v>
                </c:pt>
                <c:pt idx="234">
                  <c:v>6.827</c:v>
                </c:pt>
                <c:pt idx="235">
                  <c:v>6.8129999999999997</c:v>
                </c:pt>
                <c:pt idx="236">
                  <c:v>6.8179999999999996</c:v>
                </c:pt>
                <c:pt idx="237">
                  <c:v>6.8220000000000001</c:v>
                </c:pt>
                <c:pt idx="238">
                  <c:v>6.9420000000000002</c:v>
                </c:pt>
                <c:pt idx="239">
                  <c:v>6.9429999999999996</c:v>
                </c:pt>
                <c:pt idx="240">
                  <c:v>6.9429999999999996</c:v>
                </c:pt>
                <c:pt idx="241">
                  <c:v>6.94</c:v>
                </c:pt>
                <c:pt idx="242">
                  <c:v>6.9629999999999992</c:v>
                </c:pt>
                <c:pt idx="243">
                  <c:v>6.7430000000000003</c:v>
                </c:pt>
                <c:pt idx="244">
                  <c:v>6.8330000000000002</c:v>
                </c:pt>
                <c:pt idx="245">
                  <c:v>6.8070000000000004</c:v>
                </c:pt>
                <c:pt idx="246">
                  <c:v>6.8370000000000006</c:v>
                </c:pt>
                <c:pt idx="247">
                  <c:v>6.8400000000000007</c:v>
                </c:pt>
                <c:pt idx="248">
                  <c:v>6.8370000000000006</c:v>
                </c:pt>
                <c:pt idx="249">
                  <c:v>7.2150000000000007</c:v>
                </c:pt>
                <c:pt idx="250">
                  <c:v>7.1420000000000003</c:v>
                </c:pt>
                <c:pt idx="251">
                  <c:v>7.1280000000000001</c:v>
                </c:pt>
                <c:pt idx="252">
                  <c:v>7.0789999999999988</c:v>
                </c:pt>
                <c:pt idx="253">
                  <c:v>7.0870000000000006</c:v>
                </c:pt>
                <c:pt idx="254">
                  <c:v>7.0950000000000006</c:v>
                </c:pt>
                <c:pt idx="255">
                  <c:v>7.1650000000000009</c:v>
                </c:pt>
                <c:pt idx="256">
                  <c:v>7.0449999999999999</c:v>
                </c:pt>
                <c:pt idx="257">
                  <c:v>6.9550000000000001</c:v>
                </c:pt>
                <c:pt idx="258">
                  <c:v>6.895999999999999</c:v>
                </c:pt>
                <c:pt idx="259">
                  <c:v>6.9129999999999994</c:v>
                </c:pt>
                <c:pt idx="260">
                  <c:v>6.8510000000000009</c:v>
                </c:pt>
                <c:pt idx="261">
                  <c:v>6.9150000000000009</c:v>
                </c:pt>
                <c:pt idx="262">
                  <c:v>7.173</c:v>
                </c:pt>
                <c:pt idx="263">
                  <c:v>7.173</c:v>
                </c:pt>
                <c:pt idx="264">
                  <c:v>7.0930000000000009</c:v>
                </c:pt>
                <c:pt idx="265">
                  <c:v>7.1079999999999997</c:v>
                </c:pt>
                <c:pt idx="266">
                  <c:v>6.9950000000000001</c:v>
                </c:pt>
                <c:pt idx="267">
                  <c:v>7.0709999999999997</c:v>
                </c:pt>
                <c:pt idx="268">
                  <c:v>7.0739999999999998</c:v>
                </c:pt>
                <c:pt idx="269">
                  <c:v>6.9370000000000003</c:v>
                </c:pt>
                <c:pt idx="270">
                  <c:v>6.9090000000000007</c:v>
                </c:pt>
                <c:pt idx="271">
                  <c:v>6.9139999999999997</c:v>
                </c:pt>
                <c:pt idx="272">
                  <c:v>6.9290000000000003</c:v>
                </c:pt>
                <c:pt idx="273">
                  <c:v>6.9120000000000008</c:v>
                </c:pt>
                <c:pt idx="274">
                  <c:v>7.0570000000000004</c:v>
                </c:pt>
                <c:pt idx="275">
                  <c:v>6.9749999999999996</c:v>
                </c:pt>
                <c:pt idx="276">
                  <c:v>6.9219999999999997</c:v>
                </c:pt>
                <c:pt idx="277">
                  <c:v>6.9820000000000011</c:v>
                </c:pt>
                <c:pt idx="278">
                  <c:v>6.952</c:v>
                </c:pt>
                <c:pt idx="279">
                  <c:v>7.1120000000000001</c:v>
                </c:pt>
                <c:pt idx="280">
                  <c:v>6.9909999999999997</c:v>
                </c:pt>
                <c:pt idx="281">
                  <c:v>6.9659999999999993</c:v>
                </c:pt>
                <c:pt idx="282">
                  <c:v>6.7619999999999987</c:v>
                </c:pt>
                <c:pt idx="283">
                  <c:v>6.7919999999999998</c:v>
                </c:pt>
                <c:pt idx="284">
                  <c:v>6.8170000000000002</c:v>
                </c:pt>
                <c:pt idx="285">
                  <c:v>6.83</c:v>
                </c:pt>
                <c:pt idx="286">
                  <c:v>6.8879999999999999</c:v>
                </c:pt>
                <c:pt idx="287">
                  <c:v>7.0670000000000002</c:v>
                </c:pt>
                <c:pt idx="288">
                  <c:v>6.8680000000000003</c:v>
                </c:pt>
                <c:pt idx="289">
                  <c:v>6.944</c:v>
                </c:pt>
                <c:pt idx="290">
                  <c:v>6.9049999999999994</c:v>
                </c:pt>
                <c:pt idx="291">
                  <c:v>6.9980000000000002</c:v>
                </c:pt>
                <c:pt idx="292">
                  <c:v>6.8450000000000006</c:v>
                </c:pt>
                <c:pt idx="293">
                  <c:v>6.8510000000000009</c:v>
                </c:pt>
                <c:pt idx="294">
                  <c:v>6.7370000000000001</c:v>
                </c:pt>
                <c:pt idx="295">
                  <c:v>6.7649999999999988</c:v>
                </c:pt>
                <c:pt idx="296">
                  <c:v>6.778999999999999</c:v>
                </c:pt>
                <c:pt idx="297">
                  <c:v>6.8239999999999998</c:v>
                </c:pt>
                <c:pt idx="298">
                  <c:v>6.7939999999999996</c:v>
                </c:pt>
                <c:pt idx="299">
                  <c:v>7.0739999999999998</c:v>
                </c:pt>
                <c:pt idx="300">
                  <c:v>7.1959999999999997</c:v>
                </c:pt>
                <c:pt idx="301">
                  <c:v>7.0259999999999989</c:v>
                </c:pt>
                <c:pt idx="302">
                  <c:v>7.0190000000000001</c:v>
                </c:pt>
                <c:pt idx="303">
                  <c:v>7.028999999999999</c:v>
                </c:pt>
                <c:pt idx="304">
                  <c:v>7.1020000000000012</c:v>
                </c:pt>
                <c:pt idx="305">
                  <c:v>7.1070000000000011</c:v>
                </c:pt>
                <c:pt idx="306">
                  <c:v>7.028999999999999</c:v>
                </c:pt>
                <c:pt idx="307">
                  <c:v>6.827</c:v>
                </c:pt>
                <c:pt idx="308">
                  <c:v>6.8090000000000002</c:v>
                </c:pt>
                <c:pt idx="309">
                  <c:v>6.8639999999999999</c:v>
                </c:pt>
                <c:pt idx="310">
                  <c:v>6.8510000000000009</c:v>
                </c:pt>
                <c:pt idx="311">
                  <c:v>6.85</c:v>
                </c:pt>
                <c:pt idx="312">
                  <c:v>6.99</c:v>
                </c:pt>
                <c:pt idx="313">
                  <c:v>6.9340000000000002</c:v>
                </c:pt>
                <c:pt idx="314">
                  <c:v>6.9109999999999996</c:v>
                </c:pt>
                <c:pt idx="315">
                  <c:v>6.9120000000000008</c:v>
                </c:pt>
                <c:pt idx="316">
                  <c:v>6.9269999999999996</c:v>
                </c:pt>
                <c:pt idx="317">
                  <c:v>6.9530000000000003</c:v>
                </c:pt>
                <c:pt idx="318">
                  <c:v>6.8550000000000013</c:v>
                </c:pt>
                <c:pt idx="319">
                  <c:v>6.8430000000000009</c:v>
                </c:pt>
                <c:pt idx="320">
                  <c:v>6.8179999999999996</c:v>
                </c:pt>
                <c:pt idx="321">
                  <c:v>6.859</c:v>
                </c:pt>
                <c:pt idx="322">
                  <c:v>6.819</c:v>
                </c:pt>
                <c:pt idx="323">
                  <c:v>6.8989999999999991</c:v>
                </c:pt>
                <c:pt idx="324">
                  <c:v>7.548</c:v>
                </c:pt>
                <c:pt idx="325">
                  <c:v>7.2780000000000005</c:v>
                </c:pt>
                <c:pt idx="326">
                  <c:v>7.2879999999999994</c:v>
                </c:pt>
                <c:pt idx="327">
                  <c:v>7.2729999999999988</c:v>
                </c:pt>
                <c:pt idx="328">
                  <c:v>7.0039999999999996</c:v>
                </c:pt>
                <c:pt idx="329">
                  <c:v>7.3109999999999999</c:v>
                </c:pt>
                <c:pt idx="330">
                  <c:v>7.354000000000001</c:v>
                </c:pt>
                <c:pt idx="331">
                  <c:v>7.3340000000000005</c:v>
                </c:pt>
                <c:pt idx="332">
                  <c:v>7.0830000000000002</c:v>
                </c:pt>
                <c:pt idx="333">
                  <c:v>7.1360000000000001</c:v>
                </c:pt>
                <c:pt idx="334">
                  <c:v>7.0650000000000004</c:v>
                </c:pt>
                <c:pt idx="335">
                  <c:v>7.069</c:v>
                </c:pt>
                <c:pt idx="336">
                  <c:v>7.1650000000000009</c:v>
                </c:pt>
                <c:pt idx="337">
                  <c:v>7.43</c:v>
                </c:pt>
                <c:pt idx="338">
                  <c:v>7.1849999999999996</c:v>
                </c:pt>
                <c:pt idx="339">
                  <c:v>7.1870000000000003</c:v>
                </c:pt>
                <c:pt idx="340">
                  <c:v>7.1509999999999989</c:v>
                </c:pt>
                <c:pt idx="341">
                  <c:v>7.1829999999999998</c:v>
                </c:pt>
                <c:pt idx="342">
                  <c:v>7.242</c:v>
                </c:pt>
                <c:pt idx="343">
                  <c:v>7.2840000000000007</c:v>
                </c:pt>
                <c:pt idx="344">
                  <c:v>7.1659999999999995</c:v>
                </c:pt>
                <c:pt idx="345">
                  <c:v>7.1219999999999999</c:v>
                </c:pt>
                <c:pt idx="346">
                  <c:v>7.0890000000000004</c:v>
                </c:pt>
                <c:pt idx="347">
                  <c:v>7.1109999999999998</c:v>
                </c:pt>
                <c:pt idx="348">
                  <c:v>7.1479999999999988</c:v>
                </c:pt>
                <c:pt idx="349">
                  <c:v>7.37</c:v>
                </c:pt>
                <c:pt idx="350">
                  <c:v>7.19</c:v>
                </c:pt>
                <c:pt idx="351">
                  <c:v>7.258</c:v>
                </c:pt>
                <c:pt idx="352">
                  <c:v>7.1360000000000001</c:v>
                </c:pt>
                <c:pt idx="353">
                  <c:v>7.08</c:v>
                </c:pt>
                <c:pt idx="354">
                  <c:v>7.104000000000001</c:v>
                </c:pt>
                <c:pt idx="355">
                  <c:v>7.1369999999999987</c:v>
                </c:pt>
                <c:pt idx="356">
                  <c:v>7.1879999999999997</c:v>
                </c:pt>
                <c:pt idx="357">
                  <c:v>7.0140000000000002</c:v>
                </c:pt>
                <c:pt idx="358">
                  <c:v>7.1369999999999987</c:v>
                </c:pt>
                <c:pt idx="359">
                  <c:v>7.1260000000000003</c:v>
                </c:pt>
                <c:pt idx="360">
                  <c:v>7.0090000000000003</c:v>
                </c:pt>
                <c:pt idx="361">
                  <c:v>7.0259999999999989</c:v>
                </c:pt>
                <c:pt idx="362">
                  <c:v>7.2829999999999995</c:v>
                </c:pt>
                <c:pt idx="363">
                  <c:v>7.4269999999999996</c:v>
                </c:pt>
                <c:pt idx="364">
                  <c:v>7.1079999999999997</c:v>
                </c:pt>
                <c:pt idx="365">
                  <c:v>7.1519999999999992</c:v>
                </c:pt>
                <c:pt idx="366">
                  <c:v>6.9880000000000013</c:v>
                </c:pt>
                <c:pt idx="367">
                  <c:v>7.008</c:v>
                </c:pt>
                <c:pt idx="368">
                  <c:v>7.3789999999999996</c:v>
                </c:pt>
                <c:pt idx="369">
                  <c:v>7.1340000000000003</c:v>
                </c:pt>
                <c:pt idx="370">
                  <c:v>7.1399999999999988</c:v>
                </c:pt>
                <c:pt idx="371">
                  <c:v>6.9689999999999994</c:v>
                </c:pt>
                <c:pt idx="372">
                  <c:v>7.0980000000000008</c:v>
                </c:pt>
                <c:pt idx="373">
                  <c:v>6.9420000000000002</c:v>
                </c:pt>
                <c:pt idx="374">
                  <c:v>7.4079999999999995</c:v>
                </c:pt>
                <c:pt idx="375">
                  <c:v>7.3710000000000004</c:v>
                </c:pt>
                <c:pt idx="376">
                  <c:v>7.153999999999999</c:v>
                </c:pt>
                <c:pt idx="377">
                  <c:v>7.141</c:v>
                </c:pt>
                <c:pt idx="378">
                  <c:v>7.2189999999999994</c:v>
                </c:pt>
                <c:pt idx="379">
                  <c:v>7.1779999999999999</c:v>
                </c:pt>
                <c:pt idx="380">
                  <c:v>7.1369999999999987</c:v>
                </c:pt>
                <c:pt idx="381">
                  <c:v>6.9950000000000001</c:v>
                </c:pt>
                <c:pt idx="382">
                  <c:v>7.8230000000000004</c:v>
                </c:pt>
                <c:pt idx="383">
                  <c:v>7.0250000000000004</c:v>
                </c:pt>
                <c:pt idx="384">
                  <c:v>6.8860000000000001</c:v>
                </c:pt>
                <c:pt idx="385">
                  <c:v>7.0190000000000001</c:v>
                </c:pt>
                <c:pt idx="386">
                  <c:v>7.5389999999999997</c:v>
                </c:pt>
                <c:pt idx="387">
                  <c:v>7.5709999999999997</c:v>
                </c:pt>
                <c:pt idx="388">
                  <c:v>7.1790000000000003</c:v>
                </c:pt>
                <c:pt idx="389">
                  <c:v>7.1879999999999997</c:v>
                </c:pt>
                <c:pt idx="390">
                  <c:v>7.2699999999999987</c:v>
                </c:pt>
                <c:pt idx="391">
                  <c:v>7.1779999999999999</c:v>
                </c:pt>
                <c:pt idx="392">
                  <c:v>7.0239999999999991</c:v>
                </c:pt>
                <c:pt idx="393">
                  <c:v>7.9450000000000003</c:v>
                </c:pt>
                <c:pt idx="394">
                  <c:v>7.0370000000000008</c:v>
                </c:pt>
                <c:pt idx="395">
                  <c:v>7.028999999999999</c:v>
                </c:pt>
                <c:pt idx="396">
                  <c:v>6.952</c:v>
                </c:pt>
                <c:pt idx="397">
                  <c:v>7.0069999999999997</c:v>
                </c:pt>
                <c:pt idx="398">
                  <c:v>7.05</c:v>
                </c:pt>
                <c:pt idx="399">
                  <c:v>6.9189999999999996</c:v>
                </c:pt>
                <c:pt idx="400">
                  <c:v>7.05</c:v>
                </c:pt>
                <c:pt idx="401">
                  <c:v>6.9850000000000012</c:v>
                </c:pt>
                <c:pt idx="402">
                  <c:v>6.9829999999999997</c:v>
                </c:pt>
                <c:pt idx="403">
                  <c:v>6.9580000000000002</c:v>
                </c:pt>
                <c:pt idx="404">
                  <c:v>6.9689999999999994</c:v>
                </c:pt>
                <c:pt idx="405">
                  <c:v>6.99</c:v>
                </c:pt>
                <c:pt idx="406">
                  <c:v>6.7739999999999991</c:v>
                </c:pt>
                <c:pt idx="407">
                  <c:v>6.7469999999999999</c:v>
                </c:pt>
                <c:pt idx="408">
                  <c:v>6.7519999999999998</c:v>
                </c:pt>
                <c:pt idx="409">
                  <c:v>6.7320000000000011</c:v>
                </c:pt>
                <c:pt idx="410">
                  <c:v>6.7469999999999999</c:v>
                </c:pt>
                <c:pt idx="411">
                  <c:v>6.7189999999999994</c:v>
                </c:pt>
                <c:pt idx="412">
                  <c:v>6.9030000000000005</c:v>
                </c:pt>
                <c:pt idx="413">
                  <c:v>6.895999999999999</c:v>
                </c:pt>
                <c:pt idx="414">
                  <c:v>6.8570000000000011</c:v>
                </c:pt>
                <c:pt idx="415">
                  <c:v>6.8510000000000009</c:v>
                </c:pt>
                <c:pt idx="416">
                  <c:v>6.8409999999999993</c:v>
                </c:pt>
                <c:pt idx="417">
                  <c:v>6.8719999999999999</c:v>
                </c:pt>
                <c:pt idx="418">
                  <c:v>6.7519999999999998</c:v>
                </c:pt>
                <c:pt idx="419">
                  <c:v>6.7750000000000004</c:v>
                </c:pt>
                <c:pt idx="420">
                  <c:v>6.76</c:v>
                </c:pt>
                <c:pt idx="421">
                  <c:v>6.758</c:v>
                </c:pt>
                <c:pt idx="422">
                  <c:v>6.7480000000000002</c:v>
                </c:pt>
                <c:pt idx="423">
                  <c:v>6.7530000000000001</c:v>
                </c:pt>
                <c:pt idx="424">
                  <c:v>6.891</c:v>
                </c:pt>
                <c:pt idx="425">
                  <c:v>6.9269999999999996</c:v>
                </c:pt>
                <c:pt idx="426">
                  <c:v>6.9279999999999999</c:v>
                </c:pt>
                <c:pt idx="427">
                  <c:v>6.9459999999999997</c:v>
                </c:pt>
                <c:pt idx="428">
                  <c:v>6.9279999999999999</c:v>
                </c:pt>
                <c:pt idx="429">
                  <c:v>6.9560000000000004</c:v>
                </c:pt>
                <c:pt idx="430">
                  <c:v>7.0280000000000005</c:v>
                </c:pt>
                <c:pt idx="431">
                  <c:v>6.8140000000000001</c:v>
                </c:pt>
                <c:pt idx="432">
                  <c:v>6.6879999999999997</c:v>
                </c:pt>
                <c:pt idx="433">
                  <c:v>6.7350000000000012</c:v>
                </c:pt>
                <c:pt idx="434">
                  <c:v>6.7140000000000004</c:v>
                </c:pt>
                <c:pt idx="435">
                  <c:v>6.7080000000000002</c:v>
                </c:pt>
                <c:pt idx="436">
                  <c:v>6.7200000000000006</c:v>
                </c:pt>
                <c:pt idx="437">
                  <c:v>6.8739999999999997</c:v>
                </c:pt>
                <c:pt idx="438">
                  <c:v>6.8289999999999988</c:v>
                </c:pt>
                <c:pt idx="439">
                  <c:v>6.8140000000000001</c:v>
                </c:pt>
                <c:pt idx="440">
                  <c:v>6.8029999999999999</c:v>
                </c:pt>
                <c:pt idx="441">
                  <c:v>6.7919999999999998</c:v>
                </c:pt>
                <c:pt idx="442">
                  <c:v>6.827</c:v>
                </c:pt>
                <c:pt idx="443">
                  <c:v>6.8070000000000004</c:v>
                </c:pt>
                <c:pt idx="444">
                  <c:v>6.7120000000000006</c:v>
                </c:pt>
                <c:pt idx="445">
                  <c:v>6.7249999999999996</c:v>
                </c:pt>
                <c:pt idx="446">
                  <c:v>6.7350000000000012</c:v>
                </c:pt>
                <c:pt idx="447">
                  <c:v>6.7110000000000003</c:v>
                </c:pt>
                <c:pt idx="448">
                  <c:v>6.7359999999999998</c:v>
                </c:pt>
                <c:pt idx="449">
                  <c:v>7.0389999999999997</c:v>
                </c:pt>
                <c:pt idx="450">
                  <c:v>7.043000000000001</c:v>
                </c:pt>
                <c:pt idx="451">
                  <c:v>7.0460000000000012</c:v>
                </c:pt>
                <c:pt idx="452">
                  <c:v>7.0980000000000008</c:v>
                </c:pt>
                <c:pt idx="453">
                  <c:v>7.0579999999999998</c:v>
                </c:pt>
                <c:pt idx="454">
                  <c:v>7.0990000000000011</c:v>
                </c:pt>
                <c:pt idx="455">
                  <c:v>7.0810000000000004</c:v>
                </c:pt>
                <c:pt idx="456">
                  <c:v>6.8899999999999988</c:v>
                </c:pt>
                <c:pt idx="457">
                  <c:v>6.8330000000000002</c:v>
                </c:pt>
                <c:pt idx="458">
                  <c:v>6.8090000000000002</c:v>
                </c:pt>
                <c:pt idx="459">
                  <c:v>6.8529999999999998</c:v>
                </c:pt>
                <c:pt idx="460">
                  <c:v>6.831999999999999</c:v>
                </c:pt>
                <c:pt idx="461">
                  <c:v>6.8330000000000002</c:v>
                </c:pt>
                <c:pt idx="462">
                  <c:v>6.9530000000000003</c:v>
                </c:pt>
                <c:pt idx="463">
                  <c:v>6.979000000000001</c:v>
                </c:pt>
                <c:pt idx="464">
                  <c:v>6.9290000000000003</c:v>
                </c:pt>
                <c:pt idx="465">
                  <c:v>6.9390000000000001</c:v>
                </c:pt>
                <c:pt idx="466">
                  <c:v>6.9069999999999991</c:v>
                </c:pt>
                <c:pt idx="467">
                  <c:v>6.8840000000000003</c:v>
                </c:pt>
                <c:pt idx="468">
                  <c:v>7.1560000000000006</c:v>
                </c:pt>
                <c:pt idx="469">
                  <c:v>6.883</c:v>
                </c:pt>
                <c:pt idx="470">
                  <c:v>6.9320000000000004</c:v>
                </c:pt>
                <c:pt idx="471">
                  <c:v>6.9009999999999989</c:v>
                </c:pt>
                <c:pt idx="472">
                  <c:v>6.9580000000000002</c:v>
                </c:pt>
                <c:pt idx="473">
                  <c:v>6.9459999999999997</c:v>
                </c:pt>
                <c:pt idx="474">
                  <c:v>7.1059999999999999</c:v>
                </c:pt>
                <c:pt idx="475">
                  <c:v>7.0860000000000003</c:v>
                </c:pt>
                <c:pt idx="476">
                  <c:v>7.0650000000000004</c:v>
                </c:pt>
                <c:pt idx="477">
                  <c:v>7.0579999999999998</c:v>
                </c:pt>
                <c:pt idx="478">
                  <c:v>7.1100000000000012</c:v>
                </c:pt>
                <c:pt idx="479">
                  <c:v>7.1130000000000013</c:v>
                </c:pt>
                <c:pt idx="480">
                  <c:v>7.1390000000000002</c:v>
                </c:pt>
                <c:pt idx="481">
                  <c:v>7.1150000000000002</c:v>
                </c:pt>
                <c:pt idx="482">
                  <c:v>6.9859999999999998</c:v>
                </c:pt>
                <c:pt idx="483">
                  <c:v>6.9640000000000004</c:v>
                </c:pt>
                <c:pt idx="484">
                  <c:v>6.9770000000000012</c:v>
                </c:pt>
                <c:pt idx="485">
                  <c:v>6.9629999999999992</c:v>
                </c:pt>
                <c:pt idx="486">
                  <c:v>6.9760000000000009</c:v>
                </c:pt>
                <c:pt idx="487">
                  <c:v>7.0229999999999988</c:v>
                </c:pt>
                <c:pt idx="488">
                  <c:v>6.903999999999999</c:v>
                </c:pt>
                <c:pt idx="489">
                  <c:v>6.923</c:v>
                </c:pt>
                <c:pt idx="490">
                  <c:v>6.918000000000001</c:v>
                </c:pt>
                <c:pt idx="491">
                  <c:v>6.9610000000000003</c:v>
                </c:pt>
                <c:pt idx="492">
                  <c:v>6.9249999999999998</c:v>
                </c:pt>
                <c:pt idx="493">
                  <c:v>7.0650000000000004</c:v>
                </c:pt>
                <c:pt idx="494">
                  <c:v>6.9240000000000013</c:v>
                </c:pt>
                <c:pt idx="495">
                  <c:v>6.9219999999999997</c:v>
                </c:pt>
                <c:pt idx="496">
                  <c:v>6.9670000000000005</c:v>
                </c:pt>
                <c:pt idx="497">
                  <c:v>6.9580000000000002</c:v>
                </c:pt>
                <c:pt idx="498">
                  <c:v>6.9809999999999999</c:v>
                </c:pt>
                <c:pt idx="499">
                  <c:v>7.081999999999999</c:v>
                </c:pt>
                <c:pt idx="500">
                  <c:v>7.1029999999999998</c:v>
                </c:pt>
                <c:pt idx="501">
                  <c:v>7.0250000000000004</c:v>
                </c:pt>
                <c:pt idx="502">
                  <c:v>7.0190000000000001</c:v>
                </c:pt>
                <c:pt idx="503">
                  <c:v>7.0030000000000001</c:v>
                </c:pt>
                <c:pt idx="504">
                  <c:v>6.9539999999999988</c:v>
                </c:pt>
                <c:pt idx="505">
                  <c:v>7</c:v>
                </c:pt>
                <c:pt idx="506">
                  <c:v>6.956999999999999</c:v>
                </c:pt>
                <c:pt idx="507">
                  <c:v>6.903999999999999</c:v>
                </c:pt>
                <c:pt idx="508">
                  <c:v>6.9459999999999997</c:v>
                </c:pt>
                <c:pt idx="509">
                  <c:v>6.8730000000000002</c:v>
                </c:pt>
                <c:pt idx="510">
                  <c:v>6.9060000000000006</c:v>
                </c:pt>
                <c:pt idx="511">
                  <c:v>6.8600000000000012</c:v>
                </c:pt>
                <c:pt idx="512">
                  <c:v>6.95</c:v>
                </c:pt>
                <c:pt idx="513">
                  <c:v>6.9379999999999997</c:v>
                </c:pt>
                <c:pt idx="514">
                  <c:v>6.8659999999999997</c:v>
                </c:pt>
                <c:pt idx="515">
                  <c:v>6.9129999999999994</c:v>
                </c:pt>
                <c:pt idx="516">
                  <c:v>6.8840000000000003</c:v>
                </c:pt>
                <c:pt idx="517">
                  <c:v>6.859</c:v>
                </c:pt>
                <c:pt idx="518">
                  <c:v>6.9079999999999995</c:v>
                </c:pt>
                <c:pt idx="519">
                  <c:v>6.8370000000000006</c:v>
                </c:pt>
                <c:pt idx="520">
                  <c:v>6.8579999999999997</c:v>
                </c:pt>
                <c:pt idx="521">
                  <c:v>6.8379999999999992</c:v>
                </c:pt>
                <c:pt idx="522">
                  <c:v>6.87</c:v>
                </c:pt>
                <c:pt idx="523">
                  <c:v>6.8420000000000005</c:v>
                </c:pt>
                <c:pt idx="524">
                  <c:v>6.9060000000000006</c:v>
                </c:pt>
                <c:pt idx="525">
                  <c:v>7.1</c:v>
                </c:pt>
                <c:pt idx="526">
                  <c:v>7.0259999999999989</c:v>
                </c:pt>
                <c:pt idx="527">
                  <c:v>7.0069999999999997</c:v>
                </c:pt>
                <c:pt idx="528">
                  <c:v>6.9689999999999994</c:v>
                </c:pt>
                <c:pt idx="529">
                  <c:v>6.9670000000000005</c:v>
                </c:pt>
                <c:pt idx="530">
                  <c:v>6.9960000000000004</c:v>
                </c:pt>
                <c:pt idx="531">
                  <c:v>6.8330000000000002</c:v>
                </c:pt>
                <c:pt idx="532">
                  <c:v>6.9189999999999996</c:v>
                </c:pt>
                <c:pt idx="533">
                  <c:v>6.8450000000000006</c:v>
                </c:pt>
                <c:pt idx="534">
                  <c:v>6.875</c:v>
                </c:pt>
                <c:pt idx="535">
                  <c:v>6.8439999999999994</c:v>
                </c:pt>
                <c:pt idx="536">
                  <c:v>6.8520000000000012</c:v>
                </c:pt>
                <c:pt idx="537">
                  <c:v>6.7780000000000005</c:v>
                </c:pt>
                <c:pt idx="538">
                  <c:v>6.8769999999999998</c:v>
                </c:pt>
                <c:pt idx="539">
                  <c:v>6.8079999999999998</c:v>
                </c:pt>
                <c:pt idx="540">
                  <c:v>6.854000000000001</c:v>
                </c:pt>
                <c:pt idx="541">
                  <c:v>6.8230000000000004</c:v>
                </c:pt>
                <c:pt idx="542">
                  <c:v>6.8280000000000003</c:v>
                </c:pt>
                <c:pt idx="543">
                  <c:v>6.766</c:v>
                </c:pt>
                <c:pt idx="544">
                  <c:v>6.793000000000001</c:v>
                </c:pt>
                <c:pt idx="545">
                  <c:v>6.7870000000000008</c:v>
                </c:pt>
                <c:pt idx="546">
                  <c:v>6.7829999999999995</c:v>
                </c:pt>
                <c:pt idx="547">
                  <c:v>6.7739999999999991</c:v>
                </c:pt>
                <c:pt idx="548">
                  <c:v>6.7859999999999996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27-471A-99DA-9AC1D2D41C04}"/>
            </c:ext>
          </c:extLst>
        </c:ser>
        <c:ser>
          <c:idx val="7"/>
          <c:order val="7"/>
          <c:tx>
            <c:strRef>
              <c:f>'C031JI_2'!$M$4:$M$5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'C031JI_2'!$A$6:$E$556</c:f>
              <c:multiLvlStrCache>
                <c:ptCount val="549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  <c:pt idx="524">
                    <c:v>1</c:v>
                  </c:pt>
                  <c:pt idx="525">
                    <c:v>5</c:v>
                  </c:pt>
                  <c:pt idx="526">
                    <c:v>9</c:v>
                  </c:pt>
                  <c:pt idx="527">
                    <c:v>13</c:v>
                  </c:pt>
                  <c:pt idx="528">
                    <c:v>17</c:v>
                  </c:pt>
                  <c:pt idx="529">
                    <c:v>21</c:v>
                  </c:pt>
                  <c:pt idx="530">
                    <c:v>25</c:v>
                  </c:pt>
                  <c:pt idx="531">
                    <c:v>2</c:v>
                  </c:pt>
                  <c:pt idx="532">
                    <c:v>6</c:v>
                  </c:pt>
                  <c:pt idx="533">
                    <c:v>10</c:v>
                  </c:pt>
                  <c:pt idx="534">
                    <c:v>14</c:v>
                  </c:pt>
                  <c:pt idx="535">
                    <c:v>18</c:v>
                  </c:pt>
                  <c:pt idx="536">
                    <c:v>22</c:v>
                  </c:pt>
                  <c:pt idx="537">
                    <c:v>3</c:v>
                  </c:pt>
                  <c:pt idx="538">
                    <c:v>7</c:v>
                  </c:pt>
                  <c:pt idx="539">
                    <c:v>11</c:v>
                  </c:pt>
                  <c:pt idx="540">
                    <c:v>15</c:v>
                  </c:pt>
                  <c:pt idx="541">
                    <c:v>19</c:v>
                  </c:pt>
                  <c:pt idx="542">
                    <c:v>23</c:v>
                  </c:pt>
                  <c:pt idx="543">
                    <c:v>4</c:v>
                  </c:pt>
                  <c:pt idx="544">
                    <c:v>8</c:v>
                  </c:pt>
                  <c:pt idx="545">
                    <c:v>12</c:v>
                  </c:pt>
                  <c:pt idx="546">
                    <c:v>16</c:v>
                  </c:pt>
                  <c:pt idx="547">
                    <c:v>20</c:v>
                  </c:pt>
                  <c:pt idx="548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  <c:pt idx="524">
                    <c:v>A</c:v>
                  </c:pt>
                  <c:pt idx="531">
                    <c:v>B</c:v>
                  </c:pt>
                  <c:pt idx="537">
                    <c:v>C</c:v>
                  </c:pt>
                  <c:pt idx="543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  <c:pt idx="524">
                    <c:v>W42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'C031JI_2'!$M$6:$M$556</c:f>
              <c:numCache>
                <c:formatCode>0.00_ </c:formatCode>
                <c:ptCount val="549"/>
                <c:pt idx="0">
                  <c:v>6.7329999999999997</c:v>
                </c:pt>
                <c:pt idx="1">
                  <c:v>6.7969999999999997</c:v>
                </c:pt>
                <c:pt idx="2">
                  <c:v>6.721000000000001</c:v>
                </c:pt>
                <c:pt idx="3">
                  <c:v>6.7729999999999988</c:v>
                </c:pt>
                <c:pt idx="4">
                  <c:v>6.7530000000000001</c:v>
                </c:pt>
                <c:pt idx="5">
                  <c:v>6.7960000000000012</c:v>
                </c:pt>
                <c:pt idx="6">
                  <c:v>6.770999999999999</c:v>
                </c:pt>
                <c:pt idx="7">
                  <c:v>6.6749999999999998</c:v>
                </c:pt>
                <c:pt idx="8">
                  <c:v>6.6020000000000012</c:v>
                </c:pt>
                <c:pt idx="9">
                  <c:v>6.5920000000000005</c:v>
                </c:pt>
                <c:pt idx="10">
                  <c:v>6.6010000000000009</c:v>
                </c:pt>
                <c:pt idx="11">
                  <c:v>6.6360000000000001</c:v>
                </c:pt>
                <c:pt idx="12">
                  <c:v>6.6549999999999994</c:v>
                </c:pt>
                <c:pt idx="13">
                  <c:v>6.8159999999999998</c:v>
                </c:pt>
                <c:pt idx="14">
                  <c:v>6.8330000000000002</c:v>
                </c:pt>
                <c:pt idx="15">
                  <c:v>6.8179999999999996</c:v>
                </c:pt>
                <c:pt idx="16">
                  <c:v>6.8209999999999997</c:v>
                </c:pt>
                <c:pt idx="17">
                  <c:v>6.8420000000000005</c:v>
                </c:pt>
                <c:pt idx="18">
                  <c:v>6.8310000000000004</c:v>
                </c:pt>
                <c:pt idx="19">
                  <c:v>6.734</c:v>
                </c:pt>
                <c:pt idx="20">
                  <c:v>6.76</c:v>
                </c:pt>
                <c:pt idx="21">
                  <c:v>6.7409999999999997</c:v>
                </c:pt>
                <c:pt idx="22">
                  <c:v>6.7810000000000006</c:v>
                </c:pt>
                <c:pt idx="23">
                  <c:v>6.7780000000000005</c:v>
                </c:pt>
                <c:pt idx="24">
                  <c:v>6.7720000000000002</c:v>
                </c:pt>
                <c:pt idx="25">
                  <c:v>6.8689999999999998</c:v>
                </c:pt>
                <c:pt idx="26">
                  <c:v>6.6879999999999997</c:v>
                </c:pt>
                <c:pt idx="27">
                  <c:v>6.7030000000000003</c:v>
                </c:pt>
                <c:pt idx="28">
                  <c:v>6.7039999999999988</c:v>
                </c:pt>
                <c:pt idx="29">
                  <c:v>6.7219999999999995</c:v>
                </c:pt>
                <c:pt idx="30">
                  <c:v>6.7350000000000012</c:v>
                </c:pt>
                <c:pt idx="31">
                  <c:v>6.83</c:v>
                </c:pt>
                <c:pt idx="32">
                  <c:v>6.6820000000000004</c:v>
                </c:pt>
                <c:pt idx="33">
                  <c:v>6.6569999999999991</c:v>
                </c:pt>
                <c:pt idx="34">
                  <c:v>6.6840000000000002</c:v>
                </c:pt>
                <c:pt idx="35">
                  <c:v>6.7080000000000002</c:v>
                </c:pt>
                <c:pt idx="36">
                  <c:v>6.7279999999999998</c:v>
                </c:pt>
                <c:pt idx="37">
                  <c:v>6.9950000000000001</c:v>
                </c:pt>
                <c:pt idx="38">
                  <c:v>6.8239999999999998</c:v>
                </c:pt>
                <c:pt idx="39">
                  <c:v>6.8650000000000002</c:v>
                </c:pt>
                <c:pt idx="40">
                  <c:v>6.8570000000000011</c:v>
                </c:pt>
                <c:pt idx="41">
                  <c:v>6.8760000000000003</c:v>
                </c:pt>
                <c:pt idx="42">
                  <c:v>6.891</c:v>
                </c:pt>
                <c:pt idx="43">
                  <c:v>6.7260000000000009</c:v>
                </c:pt>
                <c:pt idx="44">
                  <c:v>6.6289999999999996</c:v>
                </c:pt>
                <c:pt idx="45">
                  <c:v>6.6230000000000002</c:v>
                </c:pt>
                <c:pt idx="46">
                  <c:v>6.6399999999999988</c:v>
                </c:pt>
                <c:pt idx="47">
                  <c:v>6.6130000000000013</c:v>
                </c:pt>
                <c:pt idx="48">
                  <c:v>6.63</c:v>
                </c:pt>
                <c:pt idx="49">
                  <c:v>7.202</c:v>
                </c:pt>
                <c:pt idx="50">
                  <c:v>7.0659999999999998</c:v>
                </c:pt>
                <c:pt idx="51">
                  <c:v>7.0170000000000003</c:v>
                </c:pt>
                <c:pt idx="52">
                  <c:v>7.0149999999999988</c:v>
                </c:pt>
                <c:pt idx="53">
                  <c:v>6.9740000000000011</c:v>
                </c:pt>
                <c:pt idx="54">
                  <c:v>6.9960000000000004</c:v>
                </c:pt>
                <c:pt idx="55">
                  <c:v>7.0049999999999999</c:v>
                </c:pt>
                <c:pt idx="56">
                  <c:v>7.0870000000000006</c:v>
                </c:pt>
                <c:pt idx="57">
                  <c:v>6.971000000000001</c:v>
                </c:pt>
                <c:pt idx="58">
                  <c:v>6.9659999999999993</c:v>
                </c:pt>
                <c:pt idx="59">
                  <c:v>6.9550000000000001</c:v>
                </c:pt>
                <c:pt idx="60">
                  <c:v>6.9290000000000003</c:v>
                </c:pt>
                <c:pt idx="61">
                  <c:v>6.9279999999999999</c:v>
                </c:pt>
                <c:pt idx="62">
                  <c:v>7.1310000000000002</c:v>
                </c:pt>
                <c:pt idx="63">
                  <c:v>6.9980000000000002</c:v>
                </c:pt>
                <c:pt idx="64">
                  <c:v>6.9329999999999998</c:v>
                </c:pt>
                <c:pt idx="65">
                  <c:v>6.95</c:v>
                </c:pt>
                <c:pt idx="66">
                  <c:v>6.9620000000000006</c:v>
                </c:pt>
                <c:pt idx="67">
                  <c:v>6.9450000000000003</c:v>
                </c:pt>
                <c:pt idx="68">
                  <c:v>7.0269999999999992</c:v>
                </c:pt>
                <c:pt idx="69">
                  <c:v>6.8480000000000008</c:v>
                </c:pt>
                <c:pt idx="70">
                  <c:v>6.8490000000000011</c:v>
                </c:pt>
                <c:pt idx="71">
                  <c:v>6.8289999999999988</c:v>
                </c:pt>
                <c:pt idx="72">
                  <c:v>6.831999999999999</c:v>
                </c:pt>
                <c:pt idx="73">
                  <c:v>6.8379999999999992</c:v>
                </c:pt>
                <c:pt idx="74">
                  <c:v>7.0579999999999998</c:v>
                </c:pt>
                <c:pt idx="75">
                  <c:v>7.06</c:v>
                </c:pt>
                <c:pt idx="76">
                  <c:v>6.9989999999999997</c:v>
                </c:pt>
                <c:pt idx="77">
                  <c:v>7.0060000000000002</c:v>
                </c:pt>
                <c:pt idx="78">
                  <c:v>6.984</c:v>
                </c:pt>
                <c:pt idx="79">
                  <c:v>6.95</c:v>
                </c:pt>
                <c:pt idx="80">
                  <c:v>6.9850000000000012</c:v>
                </c:pt>
                <c:pt idx="81">
                  <c:v>6.87</c:v>
                </c:pt>
                <c:pt idx="82">
                  <c:v>6.8450000000000006</c:v>
                </c:pt>
                <c:pt idx="83">
                  <c:v>6.867</c:v>
                </c:pt>
                <c:pt idx="84">
                  <c:v>6.831999999999999</c:v>
                </c:pt>
                <c:pt idx="85">
                  <c:v>6.8170000000000002</c:v>
                </c:pt>
                <c:pt idx="86">
                  <c:v>6.8070000000000004</c:v>
                </c:pt>
                <c:pt idx="87">
                  <c:v>7.1029999999999998</c:v>
                </c:pt>
                <c:pt idx="88">
                  <c:v>6.9219999999999997</c:v>
                </c:pt>
                <c:pt idx="89">
                  <c:v>6.9139999999999997</c:v>
                </c:pt>
                <c:pt idx="90">
                  <c:v>6.9</c:v>
                </c:pt>
                <c:pt idx="91">
                  <c:v>6.8710000000000004</c:v>
                </c:pt>
                <c:pt idx="92">
                  <c:v>6.9</c:v>
                </c:pt>
                <c:pt idx="93">
                  <c:v>6.9820000000000011</c:v>
                </c:pt>
                <c:pt idx="94">
                  <c:v>6.8970000000000002</c:v>
                </c:pt>
                <c:pt idx="95">
                  <c:v>6.8280000000000003</c:v>
                </c:pt>
                <c:pt idx="96">
                  <c:v>6.8250000000000002</c:v>
                </c:pt>
                <c:pt idx="97">
                  <c:v>6.8040000000000003</c:v>
                </c:pt>
                <c:pt idx="98">
                  <c:v>6.8220000000000001</c:v>
                </c:pt>
                <c:pt idx="99">
                  <c:v>7.1150000000000002</c:v>
                </c:pt>
                <c:pt idx="100">
                  <c:v>7.0950000000000006</c:v>
                </c:pt>
                <c:pt idx="101">
                  <c:v>7.05</c:v>
                </c:pt>
                <c:pt idx="102">
                  <c:v>7.1429999999999989</c:v>
                </c:pt>
                <c:pt idx="103">
                  <c:v>7.0950000000000006</c:v>
                </c:pt>
                <c:pt idx="104">
                  <c:v>7.0170000000000003</c:v>
                </c:pt>
                <c:pt idx="105">
                  <c:v>7.1360000000000001</c:v>
                </c:pt>
                <c:pt idx="106">
                  <c:v>7.0229999999999988</c:v>
                </c:pt>
                <c:pt idx="107">
                  <c:v>6.8179999999999996</c:v>
                </c:pt>
                <c:pt idx="108">
                  <c:v>6.8469999999999995</c:v>
                </c:pt>
                <c:pt idx="109">
                  <c:v>6.9169999999999998</c:v>
                </c:pt>
                <c:pt idx="110">
                  <c:v>6.8510000000000009</c:v>
                </c:pt>
                <c:pt idx="111">
                  <c:v>6.8150000000000004</c:v>
                </c:pt>
                <c:pt idx="112">
                  <c:v>7.2430000000000003</c:v>
                </c:pt>
                <c:pt idx="113">
                  <c:v>7.0490000000000013</c:v>
                </c:pt>
                <c:pt idx="114">
                  <c:v>7.028999999999999</c:v>
                </c:pt>
                <c:pt idx="115">
                  <c:v>7.1790000000000003</c:v>
                </c:pt>
                <c:pt idx="116">
                  <c:v>7.0179999999999989</c:v>
                </c:pt>
                <c:pt idx="117">
                  <c:v>7.0299999999999994</c:v>
                </c:pt>
                <c:pt idx="118">
                  <c:v>7.1210000000000004</c:v>
                </c:pt>
                <c:pt idx="119">
                  <c:v>6.9409999999999998</c:v>
                </c:pt>
                <c:pt idx="120">
                  <c:v>6.9760000000000009</c:v>
                </c:pt>
                <c:pt idx="121">
                  <c:v>6.9950000000000001</c:v>
                </c:pt>
                <c:pt idx="122">
                  <c:v>6.9420000000000002</c:v>
                </c:pt>
                <c:pt idx="123">
                  <c:v>6.9760000000000009</c:v>
                </c:pt>
                <c:pt idx="124">
                  <c:v>6.9459999999999997</c:v>
                </c:pt>
                <c:pt idx="125">
                  <c:v>6.831999999999999</c:v>
                </c:pt>
                <c:pt idx="126">
                  <c:v>6.8379999999999992</c:v>
                </c:pt>
                <c:pt idx="127">
                  <c:v>6.8689999999999998</c:v>
                </c:pt>
                <c:pt idx="128">
                  <c:v>6.8789999999999996</c:v>
                </c:pt>
                <c:pt idx="129">
                  <c:v>6.8579999999999997</c:v>
                </c:pt>
                <c:pt idx="130">
                  <c:v>6.9</c:v>
                </c:pt>
                <c:pt idx="131">
                  <c:v>6.7690000000000001</c:v>
                </c:pt>
                <c:pt idx="132">
                  <c:v>6.6560000000000006</c:v>
                </c:pt>
                <c:pt idx="133">
                  <c:v>6.6189999999999998</c:v>
                </c:pt>
                <c:pt idx="134">
                  <c:v>6.6509999999999989</c:v>
                </c:pt>
                <c:pt idx="135">
                  <c:v>6.6620000000000008</c:v>
                </c:pt>
                <c:pt idx="136">
                  <c:v>6.6590000000000007</c:v>
                </c:pt>
                <c:pt idx="137">
                  <c:v>6.895999999999999</c:v>
                </c:pt>
                <c:pt idx="138">
                  <c:v>6.7859999999999996</c:v>
                </c:pt>
                <c:pt idx="139">
                  <c:v>6.7489999999999997</c:v>
                </c:pt>
                <c:pt idx="140">
                  <c:v>6.7729999999999988</c:v>
                </c:pt>
                <c:pt idx="141">
                  <c:v>6.7750000000000004</c:v>
                </c:pt>
                <c:pt idx="142">
                  <c:v>6.7750000000000004</c:v>
                </c:pt>
                <c:pt idx="143">
                  <c:v>6.7389999999999999</c:v>
                </c:pt>
                <c:pt idx="144">
                  <c:v>6.6859999999999999</c:v>
                </c:pt>
                <c:pt idx="145">
                  <c:v>6.6579999999999995</c:v>
                </c:pt>
                <c:pt idx="146">
                  <c:v>6.6749999999999998</c:v>
                </c:pt>
                <c:pt idx="147">
                  <c:v>6.6659999999999995</c:v>
                </c:pt>
                <c:pt idx="148">
                  <c:v>6.68</c:v>
                </c:pt>
                <c:pt idx="149">
                  <c:v>6.8730000000000002</c:v>
                </c:pt>
                <c:pt idx="150">
                  <c:v>6.8840000000000003</c:v>
                </c:pt>
                <c:pt idx="151">
                  <c:v>6.8420000000000005</c:v>
                </c:pt>
                <c:pt idx="152">
                  <c:v>6.8970000000000002</c:v>
                </c:pt>
                <c:pt idx="153">
                  <c:v>6.903999999999999</c:v>
                </c:pt>
                <c:pt idx="154">
                  <c:v>6.8040000000000003</c:v>
                </c:pt>
                <c:pt idx="155">
                  <c:v>6.93</c:v>
                </c:pt>
                <c:pt idx="156">
                  <c:v>7.0670000000000002</c:v>
                </c:pt>
                <c:pt idx="157">
                  <c:v>6.9590000000000005</c:v>
                </c:pt>
                <c:pt idx="158">
                  <c:v>7.0590000000000002</c:v>
                </c:pt>
                <c:pt idx="159">
                  <c:v>6.9019999999999992</c:v>
                </c:pt>
                <c:pt idx="160">
                  <c:v>6.8879999999999999</c:v>
                </c:pt>
                <c:pt idx="161">
                  <c:v>6.9349999999999996</c:v>
                </c:pt>
                <c:pt idx="162">
                  <c:v>7.181</c:v>
                </c:pt>
                <c:pt idx="163">
                  <c:v>6.9730000000000008</c:v>
                </c:pt>
                <c:pt idx="164">
                  <c:v>7.0409999999999995</c:v>
                </c:pt>
                <c:pt idx="165">
                  <c:v>6.9989999999999997</c:v>
                </c:pt>
                <c:pt idx="166">
                  <c:v>6.984</c:v>
                </c:pt>
                <c:pt idx="167">
                  <c:v>6.9689999999999994</c:v>
                </c:pt>
                <c:pt idx="168">
                  <c:v>7.1130000000000013</c:v>
                </c:pt>
                <c:pt idx="169">
                  <c:v>7.069</c:v>
                </c:pt>
                <c:pt idx="170">
                  <c:v>7.1139999999999999</c:v>
                </c:pt>
                <c:pt idx="171">
                  <c:v>7.0460000000000012</c:v>
                </c:pt>
                <c:pt idx="172">
                  <c:v>7.1669999999999998</c:v>
                </c:pt>
                <c:pt idx="173">
                  <c:v>7.1599999999999993</c:v>
                </c:pt>
                <c:pt idx="174">
                  <c:v>7.2140000000000004</c:v>
                </c:pt>
                <c:pt idx="175">
                  <c:v>7.1760000000000002</c:v>
                </c:pt>
                <c:pt idx="176">
                  <c:v>7.1310000000000002</c:v>
                </c:pt>
                <c:pt idx="177">
                  <c:v>7.1079999999999997</c:v>
                </c:pt>
                <c:pt idx="178">
                  <c:v>7.1130000000000013</c:v>
                </c:pt>
                <c:pt idx="179">
                  <c:v>7.1029999999999998</c:v>
                </c:pt>
                <c:pt idx="180">
                  <c:v>7.1560000000000006</c:v>
                </c:pt>
                <c:pt idx="181">
                  <c:v>6.9409999999999998</c:v>
                </c:pt>
                <c:pt idx="182">
                  <c:v>6.859</c:v>
                </c:pt>
                <c:pt idx="183">
                  <c:v>6.8929999999999989</c:v>
                </c:pt>
                <c:pt idx="184">
                  <c:v>6.8450000000000006</c:v>
                </c:pt>
                <c:pt idx="185">
                  <c:v>6.859</c:v>
                </c:pt>
                <c:pt idx="186">
                  <c:v>6.8570000000000011</c:v>
                </c:pt>
                <c:pt idx="187">
                  <c:v>7.0930000000000009</c:v>
                </c:pt>
                <c:pt idx="188">
                  <c:v>7.0250000000000004</c:v>
                </c:pt>
                <c:pt idx="189">
                  <c:v>7.0529999999999999</c:v>
                </c:pt>
                <c:pt idx="190">
                  <c:v>7.008</c:v>
                </c:pt>
                <c:pt idx="191">
                  <c:v>7.0359999999999996</c:v>
                </c:pt>
                <c:pt idx="192">
                  <c:v>7.0310000000000006</c:v>
                </c:pt>
                <c:pt idx="193">
                  <c:v>6.9960000000000004</c:v>
                </c:pt>
                <c:pt idx="194">
                  <c:v>6.9279999999999999</c:v>
                </c:pt>
                <c:pt idx="195">
                  <c:v>6.95</c:v>
                </c:pt>
                <c:pt idx="196">
                  <c:v>6.9409999999999998</c:v>
                </c:pt>
                <c:pt idx="197">
                  <c:v>6.95</c:v>
                </c:pt>
                <c:pt idx="198">
                  <c:v>6.9550000000000001</c:v>
                </c:pt>
                <c:pt idx="199">
                  <c:v>6.8529999999999998</c:v>
                </c:pt>
                <c:pt idx="200">
                  <c:v>6.903999999999999</c:v>
                </c:pt>
                <c:pt idx="201">
                  <c:v>6.9800000000000013</c:v>
                </c:pt>
                <c:pt idx="202">
                  <c:v>6.9680000000000009</c:v>
                </c:pt>
                <c:pt idx="203">
                  <c:v>6.8890000000000002</c:v>
                </c:pt>
                <c:pt idx="204">
                  <c:v>6.8940000000000001</c:v>
                </c:pt>
                <c:pt idx="205">
                  <c:v>6.9340000000000002</c:v>
                </c:pt>
                <c:pt idx="206">
                  <c:v>6.6719999999999997</c:v>
                </c:pt>
                <c:pt idx="207">
                  <c:v>6.7039999999999988</c:v>
                </c:pt>
                <c:pt idx="208">
                  <c:v>6.766</c:v>
                </c:pt>
                <c:pt idx="209">
                  <c:v>6.7539999999999996</c:v>
                </c:pt>
                <c:pt idx="210">
                  <c:v>6.7030000000000003</c:v>
                </c:pt>
                <c:pt idx="211">
                  <c:v>6.6959999999999997</c:v>
                </c:pt>
                <c:pt idx="212">
                  <c:v>6.9859999999999998</c:v>
                </c:pt>
                <c:pt idx="213">
                  <c:v>6.8409999999999993</c:v>
                </c:pt>
                <c:pt idx="214">
                  <c:v>6.9060000000000006</c:v>
                </c:pt>
                <c:pt idx="215">
                  <c:v>6.883</c:v>
                </c:pt>
                <c:pt idx="216">
                  <c:v>6.8480000000000008</c:v>
                </c:pt>
                <c:pt idx="217">
                  <c:v>6.85</c:v>
                </c:pt>
                <c:pt idx="218">
                  <c:v>6.8450000000000006</c:v>
                </c:pt>
                <c:pt idx="219">
                  <c:v>6.83</c:v>
                </c:pt>
                <c:pt idx="220">
                  <c:v>6.7849999999999993</c:v>
                </c:pt>
                <c:pt idx="221">
                  <c:v>6.7829999999999995</c:v>
                </c:pt>
                <c:pt idx="222">
                  <c:v>6.7859999999999996</c:v>
                </c:pt>
                <c:pt idx="223">
                  <c:v>6.7690000000000001</c:v>
                </c:pt>
                <c:pt idx="224">
                  <c:v>6.9459999999999997</c:v>
                </c:pt>
                <c:pt idx="225">
                  <c:v>7.0739999999999998</c:v>
                </c:pt>
                <c:pt idx="226">
                  <c:v>7.0280000000000005</c:v>
                </c:pt>
                <c:pt idx="227">
                  <c:v>7.0419999999999998</c:v>
                </c:pt>
                <c:pt idx="228">
                  <c:v>7.0329999999999995</c:v>
                </c:pt>
                <c:pt idx="229">
                  <c:v>7.0629999999999997</c:v>
                </c:pt>
                <c:pt idx="230">
                  <c:v>7.0990000000000011</c:v>
                </c:pt>
                <c:pt idx="231">
                  <c:v>6.7510000000000003</c:v>
                </c:pt>
                <c:pt idx="232">
                  <c:v>6.8520000000000012</c:v>
                </c:pt>
                <c:pt idx="233">
                  <c:v>6.8280000000000003</c:v>
                </c:pt>
                <c:pt idx="234">
                  <c:v>6.8450000000000006</c:v>
                </c:pt>
                <c:pt idx="235">
                  <c:v>6.8370000000000006</c:v>
                </c:pt>
                <c:pt idx="236">
                  <c:v>6.8140000000000001</c:v>
                </c:pt>
                <c:pt idx="237">
                  <c:v>6.8970000000000002</c:v>
                </c:pt>
                <c:pt idx="238">
                  <c:v>7.0170000000000003</c:v>
                </c:pt>
                <c:pt idx="239">
                  <c:v>7.0140000000000002</c:v>
                </c:pt>
                <c:pt idx="240">
                  <c:v>7.0090000000000003</c:v>
                </c:pt>
                <c:pt idx="241">
                  <c:v>7.0039999999999996</c:v>
                </c:pt>
                <c:pt idx="242">
                  <c:v>7.0359999999999996</c:v>
                </c:pt>
                <c:pt idx="243">
                  <c:v>6.8370000000000006</c:v>
                </c:pt>
                <c:pt idx="244">
                  <c:v>6.8710000000000004</c:v>
                </c:pt>
                <c:pt idx="245">
                  <c:v>6.8639999999999999</c:v>
                </c:pt>
                <c:pt idx="246">
                  <c:v>6.883</c:v>
                </c:pt>
                <c:pt idx="247">
                  <c:v>6.8819999999999997</c:v>
                </c:pt>
                <c:pt idx="248">
                  <c:v>6.8810000000000002</c:v>
                </c:pt>
                <c:pt idx="249">
                  <c:v>7.2640000000000002</c:v>
                </c:pt>
                <c:pt idx="250">
                  <c:v>7.1870000000000003</c:v>
                </c:pt>
                <c:pt idx="251">
                  <c:v>7.2</c:v>
                </c:pt>
                <c:pt idx="252">
                  <c:v>7.1609999999999996</c:v>
                </c:pt>
                <c:pt idx="253">
                  <c:v>7.1470000000000002</c:v>
                </c:pt>
                <c:pt idx="254">
                  <c:v>7.1340000000000003</c:v>
                </c:pt>
                <c:pt idx="255">
                  <c:v>7.2099999999999991</c:v>
                </c:pt>
                <c:pt idx="256">
                  <c:v>7.0640000000000001</c:v>
                </c:pt>
                <c:pt idx="257">
                  <c:v>6.9359999999999999</c:v>
                </c:pt>
                <c:pt idx="258">
                  <c:v>6.9459999999999997</c:v>
                </c:pt>
                <c:pt idx="259">
                  <c:v>6.9260000000000002</c:v>
                </c:pt>
                <c:pt idx="260">
                  <c:v>6.8869999999999987</c:v>
                </c:pt>
                <c:pt idx="261">
                  <c:v>6.9269999999999996</c:v>
                </c:pt>
                <c:pt idx="262">
                  <c:v>7.229000000000001</c:v>
                </c:pt>
                <c:pt idx="263">
                  <c:v>7.242</c:v>
                </c:pt>
                <c:pt idx="264">
                  <c:v>7.1719999999999997</c:v>
                </c:pt>
                <c:pt idx="265">
                  <c:v>7.1829999999999998</c:v>
                </c:pt>
                <c:pt idx="266">
                  <c:v>7.0519999999999996</c:v>
                </c:pt>
                <c:pt idx="267">
                  <c:v>7.1139999999999999</c:v>
                </c:pt>
                <c:pt idx="268">
                  <c:v>7.1390000000000002</c:v>
                </c:pt>
                <c:pt idx="269">
                  <c:v>7.0119999999999987</c:v>
                </c:pt>
                <c:pt idx="270">
                  <c:v>6.9829999999999997</c:v>
                </c:pt>
                <c:pt idx="271">
                  <c:v>6.9829999999999997</c:v>
                </c:pt>
                <c:pt idx="272">
                  <c:v>7.016</c:v>
                </c:pt>
                <c:pt idx="273">
                  <c:v>7.0030000000000001</c:v>
                </c:pt>
                <c:pt idx="274">
                  <c:v>7.2489999999999997</c:v>
                </c:pt>
                <c:pt idx="275">
                  <c:v>7.0250000000000004</c:v>
                </c:pt>
                <c:pt idx="276">
                  <c:v>7.0179999999999989</c:v>
                </c:pt>
                <c:pt idx="277">
                  <c:v>7.0549999999999997</c:v>
                </c:pt>
                <c:pt idx="278">
                  <c:v>7.0179999999999989</c:v>
                </c:pt>
                <c:pt idx="279">
                  <c:v>7.15</c:v>
                </c:pt>
                <c:pt idx="280">
                  <c:v>6.9950000000000001</c:v>
                </c:pt>
                <c:pt idx="281">
                  <c:v>6.9640000000000004</c:v>
                </c:pt>
                <c:pt idx="282">
                  <c:v>6.7610000000000001</c:v>
                </c:pt>
                <c:pt idx="283">
                  <c:v>6.793000000000001</c:v>
                </c:pt>
                <c:pt idx="284">
                  <c:v>6.8570000000000011</c:v>
                </c:pt>
                <c:pt idx="285">
                  <c:v>6.827</c:v>
                </c:pt>
                <c:pt idx="286">
                  <c:v>6.8550000000000013</c:v>
                </c:pt>
                <c:pt idx="287">
                  <c:v>7.1219999999999999</c:v>
                </c:pt>
                <c:pt idx="288">
                  <c:v>6.8890000000000002</c:v>
                </c:pt>
                <c:pt idx="289">
                  <c:v>6.9909999999999997</c:v>
                </c:pt>
                <c:pt idx="290">
                  <c:v>7.0039999999999996</c:v>
                </c:pt>
                <c:pt idx="291">
                  <c:v>7.1139999999999999</c:v>
                </c:pt>
                <c:pt idx="292">
                  <c:v>6.931</c:v>
                </c:pt>
                <c:pt idx="293">
                  <c:v>7.0170000000000003</c:v>
                </c:pt>
                <c:pt idx="294">
                  <c:v>6.859</c:v>
                </c:pt>
                <c:pt idx="295">
                  <c:v>6.903999999999999</c:v>
                </c:pt>
                <c:pt idx="296">
                  <c:v>6.8899999999999988</c:v>
                </c:pt>
                <c:pt idx="297">
                  <c:v>6.9590000000000005</c:v>
                </c:pt>
                <c:pt idx="298">
                  <c:v>6.9129999999999994</c:v>
                </c:pt>
                <c:pt idx="299">
                  <c:v>7.278999999999999</c:v>
                </c:pt>
                <c:pt idx="300">
                  <c:v>7.4820000000000011</c:v>
                </c:pt>
                <c:pt idx="301">
                  <c:v>7.35</c:v>
                </c:pt>
                <c:pt idx="302">
                  <c:v>7.1609999999999996</c:v>
                </c:pt>
                <c:pt idx="303">
                  <c:v>7.1669999999999998</c:v>
                </c:pt>
                <c:pt idx="304">
                  <c:v>7.1829999999999998</c:v>
                </c:pt>
                <c:pt idx="305">
                  <c:v>7.1909999999999998</c:v>
                </c:pt>
                <c:pt idx="306">
                  <c:v>7.1429999999999989</c:v>
                </c:pt>
                <c:pt idx="307">
                  <c:v>6.9560000000000004</c:v>
                </c:pt>
                <c:pt idx="308">
                  <c:v>7.0110000000000001</c:v>
                </c:pt>
                <c:pt idx="309">
                  <c:v>7.1120000000000001</c:v>
                </c:pt>
                <c:pt idx="310">
                  <c:v>7.1029999999999998</c:v>
                </c:pt>
                <c:pt idx="311">
                  <c:v>6.9159999999999995</c:v>
                </c:pt>
                <c:pt idx="312">
                  <c:v>7.18</c:v>
                </c:pt>
                <c:pt idx="313">
                  <c:v>7.1100000000000012</c:v>
                </c:pt>
                <c:pt idx="314">
                  <c:v>7.07</c:v>
                </c:pt>
                <c:pt idx="315">
                  <c:v>7.0570000000000004</c:v>
                </c:pt>
                <c:pt idx="316">
                  <c:v>7.0310000000000006</c:v>
                </c:pt>
                <c:pt idx="317">
                  <c:v>7.1659999999999995</c:v>
                </c:pt>
                <c:pt idx="318">
                  <c:v>7.0860000000000003</c:v>
                </c:pt>
                <c:pt idx="319">
                  <c:v>7.0039999999999996</c:v>
                </c:pt>
                <c:pt idx="320">
                  <c:v>7.0170000000000003</c:v>
                </c:pt>
                <c:pt idx="321">
                  <c:v>7.2</c:v>
                </c:pt>
                <c:pt idx="322">
                  <c:v>7.0519999999999996</c:v>
                </c:pt>
                <c:pt idx="323">
                  <c:v>7.043000000000001</c:v>
                </c:pt>
                <c:pt idx="324">
                  <c:v>7.3</c:v>
                </c:pt>
                <c:pt idx="325">
                  <c:v>7.0920000000000005</c:v>
                </c:pt>
                <c:pt idx="326">
                  <c:v>7.0759999999999987</c:v>
                </c:pt>
                <c:pt idx="327">
                  <c:v>7.1319999999999997</c:v>
                </c:pt>
                <c:pt idx="328">
                  <c:v>6.9139999999999997</c:v>
                </c:pt>
                <c:pt idx="329">
                  <c:v>7.1790000000000003</c:v>
                </c:pt>
                <c:pt idx="330">
                  <c:v>7.1340000000000003</c:v>
                </c:pt>
                <c:pt idx="331">
                  <c:v>7.4099999999999993</c:v>
                </c:pt>
                <c:pt idx="332">
                  <c:v>7.0720000000000001</c:v>
                </c:pt>
                <c:pt idx="333">
                  <c:v>7.0519999999999996</c:v>
                </c:pt>
                <c:pt idx="334">
                  <c:v>7.0789999999999988</c:v>
                </c:pt>
                <c:pt idx="335">
                  <c:v>7.0739999999999998</c:v>
                </c:pt>
                <c:pt idx="336">
                  <c:v>7.202</c:v>
                </c:pt>
                <c:pt idx="337">
                  <c:v>7.3929999999999989</c:v>
                </c:pt>
                <c:pt idx="338">
                  <c:v>7.1710000000000012</c:v>
                </c:pt>
                <c:pt idx="339">
                  <c:v>7.1829999999999998</c:v>
                </c:pt>
                <c:pt idx="340">
                  <c:v>7.141</c:v>
                </c:pt>
                <c:pt idx="341">
                  <c:v>7.1689999999999996</c:v>
                </c:pt>
                <c:pt idx="342">
                  <c:v>7.2120000000000006</c:v>
                </c:pt>
                <c:pt idx="343">
                  <c:v>7.1820000000000004</c:v>
                </c:pt>
                <c:pt idx="344">
                  <c:v>7.1609999999999996</c:v>
                </c:pt>
                <c:pt idx="345">
                  <c:v>7.1120000000000001</c:v>
                </c:pt>
                <c:pt idx="346">
                  <c:v>7.0389999999999997</c:v>
                </c:pt>
                <c:pt idx="347">
                  <c:v>6.992</c:v>
                </c:pt>
                <c:pt idx="348">
                  <c:v>7.0229999999999988</c:v>
                </c:pt>
                <c:pt idx="349">
                  <c:v>7.6560000000000006</c:v>
                </c:pt>
                <c:pt idx="350">
                  <c:v>7.5840000000000005</c:v>
                </c:pt>
                <c:pt idx="351">
                  <c:v>7.5049999999999999</c:v>
                </c:pt>
                <c:pt idx="352">
                  <c:v>7.4349999999999996</c:v>
                </c:pt>
                <c:pt idx="353">
                  <c:v>7.3230000000000004</c:v>
                </c:pt>
                <c:pt idx="354">
                  <c:v>7.4060000000000006</c:v>
                </c:pt>
                <c:pt idx="355">
                  <c:v>7.4550000000000001</c:v>
                </c:pt>
                <c:pt idx="356">
                  <c:v>7.766</c:v>
                </c:pt>
                <c:pt idx="357">
                  <c:v>7.2170000000000005</c:v>
                </c:pt>
                <c:pt idx="358">
                  <c:v>7.1519999999999992</c:v>
                </c:pt>
                <c:pt idx="359">
                  <c:v>7.1530000000000005</c:v>
                </c:pt>
                <c:pt idx="360">
                  <c:v>7.109</c:v>
                </c:pt>
                <c:pt idx="361">
                  <c:v>7.6120000000000001</c:v>
                </c:pt>
                <c:pt idx="362">
                  <c:v>7.5419999999999998</c:v>
                </c:pt>
                <c:pt idx="363">
                  <c:v>7.2460000000000004</c:v>
                </c:pt>
                <c:pt idx="364">
                  <c:v>7.2590000000000003</c:v>
                </c:pt>
                <c:pt idx="365">
                  <c:v>7.2909999999999995</c:v>
                </c:pt>
                <c:pt idx="366">
                  <c:v>7.2240000000000011</c:v>
                </c:pt>
                <c:pt idx="367">
                  <c:v>7.2469999999999999</c:v>
                </c:pt>
                <c:pt idx="368">
                  <c:v>8.0120000000000005</c:v>
                </c:pt>
                <c:pt idx="369">
                  <c:v>7.3550000000000013</c:v>
                </c:pt>
                <c:pt idx="370">
                  <c:v>7.3520000000000012</c:v>
                </c:pt>
                <c:pt idx="371">
                  <c:v>7.3029999999999999</c:v>
                </c:pt>
                <c:pt idx="372">
                  <c:v>7.2750000000000004</c:v>
                </c:pt>
                <c:pt idx="373">
                  <c:v>7.2389999999999999</c:v>
                </c:pt>
                <c:pt idx="374">
                  <c:v>7.2810000000000006</c:v>
                </c:pt>
                <c:pt idx="375">
                  <c:v>7.2110000000000003</c:v>
                </c:pt>
                <c:pt idx="376">
                  <c:v>7.3929999999999989</c:v>
                </c:pt>
                <c:pt idx="377">
                  <c:v>7.2690000000000001</c:v>
                </c:pt>
                <c:pt idx="378">
                  <c:v>7.2150000000000007</c:v>
                </c:pt>
                <c:pt idx="379">
                  <c:v>7.242</c:v>
                </c:pt>
                <c:pt idx="380">
                  <c:v>7.2300000000000013</c:v>
                </c:pt>
                <c:pt idx="381">
                  <c:v>7.028999999999999</c:v>
                </c:pt>
                <c:pt idx="382">
                  <c:v>7.0640000000000001</c:v>
                </c:pt>
                <c:pt idx="383">
                  <c:v>6.971000000000001</c:v>
                </c:pt>
                <c:pt idx="384">
                  <c:v>7.1189999999999998</c:v>
                </c:pt>
                <c:pt idx="385">
                  <c:v>6.8890000000000002</c:v>
                </c:pt>
                <c:pt idx="386">
                  <c:v>7.0759999999999987</c:v>
                </c:pt>
                <c:pt idx="387">
                  <c:v>7.31</c:v>
                </c:pt>
                <c:pt idx="388">
                  <c:v>7.1950000000000003</c:v>
                </c:pt>
                <c:pt idx="389">
                  <c:v>7.1989999999999998</c:v>
                </c:pt>
                <c:pt idx="390">
                  <c:v>7.2110000000000003</c:v>
                </c:pt>
                <c:pt idx="391">
                  <c:v>7.1399999999999988</c:v>
                </c:pt>
                <c:pt idx="392">
                  <c:v>7.0329999999999995</c:v>
                </c:pt>
                <c:pt idx="393">
                  <c:v>7.6340000000000003</c:v>
                </c:pt>
                <c:pt idx="394">
                  <c:v>7.1029999999999998</c:v>
                </c:pt>
                <c:pt idx="395">
                  <c:v>8.0030000000000001</c:v>
                </c:pt>
                <c:pt idx="396">
                  <c:v>7.0750000000000002</c:v>
                </c:pt>
                <c:pt idx="397">
                  <c:v>7.0659999999999998</c:v>
                </c:pt>
                <c:pt idx="398">
                  <c:v>7.1859999999999999</c:v>
                </c:pt>
                <c:pt idx="399">
                  <c:v>6.9560000000000004</c:v>
                </c:pt>
                <c:pt idx="400">
                  <c:v>7.0659999999999998</c:v>
                </c:pt>
                <c:pt idx="401">
                  <c:v>6.99</c:v>
                </c:pt>
                <c:pt idx="402">
                  <c:v>6.9969999999999999</c:v>
                </c:pt>
                <c:pt idx="403">
                  <c:v>6.984</c:v>
                </c:pt>
                <c:pt idx="404">
                  <c:v>6.9779999999999998</c:v>
                </c:pt>
                <c:pt idx="405">
                  <c:v>7.0049999999999999</c:v>
                </c:pt>
                <c:pt idx="406">
                  <c:v>6.7560000000000002</c:v>
                </c:pt>
                <c:pt idx="407">
                  <c:v>6.7350000000000012</c:v>
                </c:pt>
                <c:pt idx="408">
                  <c:v>6.7480000000000002</c:v>
                </c:pt>
                <c:pt idx="409">
                  <c:v>6.7219999999999995</c:v>
                </c:pt>
                <c:pt idx="410">
                  <c:v>6.729000000000001</c:v>
                </c:pt>
                <c:pt idx="411">
                  <c:v>6.7270000000000012</c:v>
                </c:pt>
                <c:pt idx="412">
                  <c:v>6.9349999999999996</c:v>
                </c:pt>
                <c:pt idx="413">
                  <c:v>6.8810000000000002</c:v>
                </c:pt>
                <c:pt idx="414">
                  <c:v>6.8609999999999998</c:v>
                </c:pt>
                <c:pt idx="415">
                  <c:v>6.8570000000000011</c:v>
                </c:pt>
                <c:pt idx="416">
                  <c:v>6.8349999999999991</c:v>
                </c:pt>
                <c:pt idx="417">
                  <c:v>6.8650000000000002</c:v>
                </c:pt>
                <c:pt idx="418">
                  <c:v>6.8450000000000006</c:v>
                </c:pt>
                <c:pt idx="419">
                  <c:v>6.8330000000000002</c:v>
                </c:pt>
                <c:pt idx="420">
                  <c:v>6.827</c:v>
                </c:pt>
                <c:pt idx="421">
                  <c:v>6.8170000000000002</c:v>
                </c:pt>
                <c:pt idx="422">
                  <c:v>6.819</c:v>
                </c:pt>
                <c:pt idx="423">
                  <c:v>6.8150000000000004</c:v>
                </c:pt>
                <c:pt idx="424">
                  <c:v>6.9320000000000004</c:v>
                </c:pt>
                <c:pt idx="425">
                  <c:v>6.94</c:v>
                </c:pt>
                <c:pt idx="426">
                  <c:v>6.9670000000000005</c:v>
                </c:pt>
                <c:pt idx="427">
                  <c:v>6.9809999999999999</c:v>
                </c:pt>
                <c:pt idx="428">
                  <c:v>6.9599999999999991</c:v>
                </c:pt>
                <c:pt idx="429">
                  <c:v>7.0010000000000003</c:v>
                </c:pt>
                <c:pt idx="430">
                  <c:v>7.0439999999999996</c:v>
                </c:pt>
                <c:pt idx="431">
                  <c:v>6.8230000000000004</c:v>
                </c:pt>
                <c:pt idx="432">
                  <c:v>6.6959999999999997</c:v>
                </c:pt>
                <c:pt idx="433">
                  <c:v>6.7679999999999989</c:v>
                </c:pt>
                <c:pt idx="434">
                  <c:v>6.7359999999999998</c:v>
                </c:pt>
                <c:pt idx="435">
                  <c:v>6.7099999999999991</c:v>
                </c:pt>
                <c:pt idx="436">
                  <c:v>6.7389999999999999</c:v>
                </c:pt>
                <c:pt idx="437">
                  <c:v>6.9169999999999998</c:v>
                </c:pt>
                <c:pt idx="438">
                  <c:v>6.8739999999999997</c:v>
                </c:pt>
                <c:pt idx="439">
                  <c:v>6.8469999999999995</c:v>
                </c:pt>
                <c:pt idx="440">
                  <c:v>6.8490000000000011</c:v>
                </c:pt>
                <c:pt idx="441">
                  <c:v>6.8330000000000002</c:v>
                </c:pt>
                <c:pt idx="442">
                  <c:v>6.8760000000000003</c:v>
                </c:pt>
                <c:pt idx="443">
                  <c:v>6.9219999999999997</c:v>
                </c:pt>
                <c:pt idx="444">
                  <c:v>6.8049999999999997</c:v>
                </c:pt>
                <c:pt idx="445">
                  <c:v>6.83</c:v>
                </c:pt>
                <c:pt idx="446">
                  <c:v>6.83</c:v>
                </c:pt>
                <c:pt idx="447">
                  <c:v>6.827</c:v>
                </c:pt>
                <c:pt idx="448">
                  <c:v>6.8550000000000013</c:v>
                </c:pt>
                <c:pt idx="449">
                  <c:v>7.0469999999999997</c:v>
                </c:pt>
                <c:pt idx="450">
                  <c:v>7.0549999999999997</c:v>
                </c:pt>
                <c:pt idx="451">
                  <c:v>7.0659999999999998</c:v>
                </c:pt>
                <c:pt idx="452">
                  <c:v>7.1029999999999998</c:v>
                </c:pt>
                <c:pt idx="453">
                  <c:v>7.048</c:v>
                </c:pt>
                <c:pt idx="454">
                  <c:v>7.1020000000000012</c:v>
                </c:pt>
                <c:pt idx="455">
                  <c:v>7.1020000000000012</c:v>
                </c:pt>
                <c:pt idx="456">
                  <c:v>6.931</c:v>
                </c:pt>
                <c:pt idx="457">
                  <c:v>6.8409999999999993</c:v>
                </c:pt>
                <c:pt idx="458">
                  <c:v>6.8469999999999995</c:v>
                </c:pt>
                <c:pt idx="459">
                  <c:v>6.8760000000000003</c:v>
                </c:pt>
                <c:pt idx="460">
                  <c:v>6.854000000000001</c:v>
                </c:pt>
                <c:pt idx="461">
                  <c:v>6.8680000000000003</c:v>
                </c:pt>
                <c:pt idx="462">
                  <c:v>7.0629999999999997</c:v>
                </c:pt>
                <c:pt idx="463">
                  <c:v>7.1340000000000003</c:v>
                </c:pt>
                <c:pt idx="464">
                  <c:v>7.01</c:v>
                </c:pt>
                <c:pt idx="465">
                  <c:v>7.0419999999999998</c:v>
                </c:pt>
                <c:pt idx="466">
                  <c:v>7.0170000000000003</c:v>
                </c:pt>
                <c:pt idx="467">
                  <c:v>6.9880000000000013</c:v>
                </c:pt>
                <c:pt idx="468">
                  <c:v>7.2549999999999999</c:v>
                </c:pt>
                <c:pt idx="469">
                  <c:v>6.9859999999999998</c:v>
                </c:pt>
                <c:pt idx="470">
                  <c:v>7.0179999999999989</c:v>
                </c:pt>
                <c:pt idx="471">
                  <c:v>6.9829999999999997</c:v>
                </c:pt>
                <c:pt idx="472">
                  <c:v>7.0220000000000002</c:v>
                </c:pt>
                <c:pt idx="473">
                  <c:v>7.0110000000000001</c:v>
                </c:pt>
                <c:pt idx="474">
                  <c:v>7.1109999999999998</c:v>
                </c:pt>
                <c:pt idx="475">
                  <c:v>7.145999999999999</c:v>
                </c:pt>
                <c:pt idx="476">
                  <c:v>7.0879999999999992</c:v>
                </c:pt>
                <c:pt idx="477">
                  <c:v>7.1260000000000003</c:v>
                </c:pt>
                <c:pt idx="478">
                  <c:v>7.1289999999999996</c:v>
                </c:pt>
                <c:pt idx="479">
                  <c:v>7.1219999999999999</c:v>
                </c:pt>
                <c:pt idx="480">
                  <c:v>7.1689999999999996</c:v>
                </c:pt>
                <c:pt idx="481">
                  <c:v>7.1820000000000004</c:v>
                </c:pt>
                <c:pt idx="482">
                  <c:v>7.043000000000001</c:v>
                </c:pt>
                <c:pt idx="483">
                  <c:v>7.0170000000000003</c:v>
                </c:pt>
                <c:pt idx="484">
                  <c:v>7.0269999999999992</c:v>
                </c:pt>
                <c:pt idx="485">
                  <c:v>7.0269999999999992</c:v>
                </c:pt>
                <c:pt idx="486">
                  <c:v>7.0549999999999997</c:v>
                </c:pt>
                <c:pt idx="487">
                  <c:v>7.1530000000000005</c:v>
                </c:pt>
                <c:pt idx="488">
                  <c:v>7.0469999999999997</c:v>
                </c:pt>
                <c:pt idx="489">
                  <c:v>7.0170000000000003</c:v>
                </c:pt>
                <c:pt idx="490">
                  <c:v>7.0469999999999997</c:v>
                </c:pt>
                <c:pt idx="491">
                  <c:v>7.0679999999999996</c:v>
                </c:pt>
                <c:pt idx="492">
                  <c:v>7.081999999999999</c:v>
                </c:pt>
                <c:pt idx="493">
                  <c:v>7.1609999999999996</c:v>
                </c:pt>
                <c:pt idx="494">
                  <c:v>7.0239999999999991</c:v>
                </c:pt>
                <c:pt idx="495">
                  <c:v>7.0359999999999996</c:v>
                </c:pt>
                <c:pt idx="496">
                  <c:v>7.0419999999999998</c:v>
                </c:pt>
                <c:pt idx="497">
                  <c:v>7.0519999999999996</c:v>
                </c:pt>
                <c:pt idx="498">
                  <c:v>7.0659999999999998</c:v>
                </c:pt>
                <c:pt idx="499">
                  <c:v>7.1579999999999995</c:v>
                </c:pt>
                <c:pt idx="500">
                  <c:v>7.1959999999999997</c:v>
                </c:pt>
                <c:pt idx="501">
                  <c:v>7.1470000000000002</c:v>
                </c:pt>
                <c:pt idx="502">
                  <c:v>7.0920000000000005</c:v>
                </c:pt>
                <c:pt idx="503">
                  <c:v>7.06</c:v>
                </c:pt>
                <c:pt idx="504">
                  <c:v>7.0140000000000002</c:v>
                </c:pt>
                <c:pt idx="505">
                  <c:v>7.0969999999999995</c:v>
                </c:pt>
                <c:pt idx="506">
                  <c:v>6.9909999999999997</c:v>
                </c:pt>
                <c:pt idx="507">
                  <c:v>6.956999999999999</c:v>
                </c:pt>
                <c:pt idx="508">
                  <c:v>7.0039999999999996</c:v>
                </c:pt>
                <c:pt idx="509">
                  <c:v>6.9610000000000003</c:v>
                </c:pt>
                <c:pt idx="510">
                  <c:v>6.9599999999999991</c:v>
                </c:pt>
                <c:pt idx="511">
                  <c:v>6.891</c:v>
                </c:pt>
                <c:pt idx="512">
                  <c:v>7.0229999999999988</c:v>
                </c:pt>
                <c:pt idx="513">
                  <c:v>6.9980000000000002</c:v>
                </c:pt>
                <c:pt idx="514">
                  <c:v>6.9489999999999998</c:v>
                </c:pt>
                <c:pt idx="515">
                  <c:v>6.9719999999999995</c:v>
                </c:pt>
                <c:pt idx="516">
                  <c:v>6.9689999999999994</c:v>
                </c:pt>
                <c:pt idx="517">
                  <c:v>6.9670000000000005</c:v>
                </c:pt>
                <c:pt idx="518">
                  <c:v>7.0030000000000001</c:v>
                </c:pt>
                <c:pt idx="519">
                  <c:v>6.9219999999999997</c:v>
                </c:pt>
                <c:pt idx="520">
                  <c:v>6.9670000000000005</c:v>
                </c:pt>
                <c:pt idx="521">
                  <c:v>6.9650000000000007</c:v>
                </c:pt>
                <c:pt idx="522">
                  <c:v>6.9219999999999997</c:v>
                </c:pt>
                <c:pt idx="523">
                  <c:v>6.9779999999999998</c:v>
                </c:pt>
                <c:pt idx="524">
                  <c:v>6.9859999999999998</c:v>
                </c:pt>
                <c:pt idx="525">
                  <c:v>7.1659999999999995</c:v>
                </c:pt>
                <c:pt idx="526">
                  <c:v>7.0980000000000008</c:v>
                </c:pt>
                <c:pt idx="527">
                  <c:v>7.0670000000000002</c:v>
                </c:pt>
                <c:pt idx="528">
                  <c:v>7.0370000000000008</c:v>
                </c:pt>
                <c:pt idx="529">
                  <c:v>7.0329999999999995</c:v>
                </c:pt>
                <c:pt idx="530">
                  <c:v>7.0419999999999998</c:v>
                </c:pt>
                <c:pt idx="531">
                  <c:v>6.8450000000000006</c:v>
                </c:pt>
                <c:pt idx="532">
                  <c:v>6.903999999999999</c:v>
                </c:pt>
                <c:pt idx="533">
                  <c:v>6.8600000000000012</c:v>
                </c:pt>
                <c:pt idx="534">
                  <c:v>6.9</c:v>
                </c:pt>
                <c:pt idx="535">
                  <c:v>6.8520000000000012</c:v>
                </c:pt>
                <c:pt idx="536">
                  <c:v>6.8579999999999997</c:v>
                </c:pt>
                <c:pt idx="537">
                  <c:v>6.8480000000000008</c:v>
                </c:pt>
                <c:pt idx="538">
                  <c:v>6.9470000000000001</c:v>
                </c:pt>
                <c:pt idx="539">
                  <c:v>6.8789999999999996</c:v>
                </c:pt>
                <c:pt idx="540">
                  <c:v>6.903999999999999</c:v>
                </c:pt>
                <c:pt idx="541">
                  <c:v>6.867</c:v>
                </c:pt>
                <c:pt idx="542">
                  <c:v>6.9</c:v>
                </c:pt>
                <c:pt idx="543">
                  <c:v>6.8639999999999999</c:v>
                </c:pt>
                <c:pt idx="544">
                  <c:v>6.8810000000000002</c:v>
                </c:pt>
                <c:pt idx="545">
                  <c:v>6.8860000000000001</c:v>
                </c:pt>
                <c:pt idx="546">
                  <c:v>6.8689999999999998</c:v>
                </c:pt>
                <c:pt idx="547">
                  <c:v>6.8659999999999997</c:v>
                </c:pt>
                <c:pt idx="548">
                  <c:v>6.8579999999999997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27-471A-99DA-9AC1D2D4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Wafer)</a:t>
                </a:r>
                <a:endParaRPr lang="zh-TW" altLang="zh-TW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Chamber_0824.xlsm]C031JI_2_Ch!樞紐分析表1</c:name>
    <c:fmtId val="7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'C031JI_2_Ch'!$D$3:$D$4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'C031JI_2_Ch'!$A$5:$C$27</c:f>
              <c:multiLvlStrCache>
                <c:ptCount val="22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19">
                    <c:v>2024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'C031JI_2_Ch'!$D$5:$D$27</c:f>
              <c:numCache>
                <c:formatCode>General</c:formatCode>
                <c:ptCount val="22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0.3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0.3</c:v>
                </c:pt>
                <c:pt idx="21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0-4E4F-BAB4-8EC00F9CA5D8}"/>
            </c:ext>
          </c:extLst>
        </c:ser>
        <c:ser>
          <c:idx val="1"/>
          <c:order val="1"/>
          <c:tx>
            <c:strRef>
              <c:f>'C031JI_2_Ch'!$E$3:$E$4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'C031JI_2_Ch'!$A$5:$C$27</c:f>
              <c:multiLvlStrCache>
                <c:ptCount val="22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19">
                    <c:v>2024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'C031JI_2_Ch'!$E$5:$E$27</c:f>
              <c:numCache>
                <c:formatCode>0.00</c:formatCode>
                <c:ptCount val="22"/>
                <c:pt idx="0">
                  <c:v>0.16696666666666626</c:v>
                </c:pt>
                <c:pt idx="1">
                  <c:v>0.16489999999999938</c:v>
                </c:pt>
                <c:pt idx="2">
                  <c:v>0.1767666666666674</c:v>
                </c:pt>
                <c:pt idx="3">
                  <c:v>0.12797142857142862</c:v>
                </c:pt>
                <c:pt idx="4">
                  <c:v>0.1377000000000006</c:v>
                </c:pt>
                <c:pt idx="5">
                  <c:v>0.15718095238095309</c:v>
                </c:pt>
                <c:pt idx="6">
                  <c:v>0.14836190476190403</c:v>
                </c:pt>
                <c:pt idx="7">
                  <c:v>0.16638571428571414</c:v>
                </c:pt>
                <c:pt idx="8">
                  <c:v>0.12150000000000016</c:v>
                </c:pt>
                <c:pt idx="9">
                  <c:v>0.13429999999999964</c:v>
                </c:pt>
                <c:pt idx="10">
                  <c:v>0.18480000000000008</c:v>
                </c:pt>
                <c:pt idx="11">
                  <c:v>0.15427142857142861</c:v>
                </c:pt>
                <c:pt idx="12">
                  <c:v>0.16744761904761951</c:v>
                </c:pt>
                <c:pt idx="13">
                  <c:v>0.11739999999999995</c:v>
                </c:pt>
                <c:pt idx="14">
                  <c:v>0.12834285714285709</c:v>
                </c:pt>
                <c:pt idx="15">
                  <c:v>0.10826666666666718</c:v>
                </c:pt>
                <c:pt idx="16">
                  <c:v>0.17208095238095211</c:v>
                </c:pt>
                <c:pt idx="17">
                  <c:v>0.13682857142857152</c:v>
                </c:pt>
                <c:pt idx="18">
                  <c:v>0.14535714285714274</c:v>
                </c:pt>
                <c:pt idx="19">
                  <c:v>7.9619047619047478E-2</c:v>
                </c:pt>
                <c:pt idx="20">
                  <c:v>0.12459047619047592</c:v>
                </c:pt>
                <c:pt idx="21">
                  <c:v>0.16146666666666665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0-4E4F-BAB4-8EC00F9CA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991408"/>
        <c:axId val="899993048"/>
      </c:lineChart>
      <c:catAx>
        <c:axId val="8999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3048"/>
        <c:crosses val="autoZero"/>
        <c:auto val="1"/>
        <c:lblAlgn val="ctr"/>
        <c:lblOffset val="100"/>
        <c:noMultiLvlLbl val="0"/>
      </c:catAx>
      <c:valAx>
        <c:axId val="8999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Chamber_0824.xlsm]C031JI_2_A!樞紐分析表2</c:name>
    <c:fmtId val="6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'C031JI_2_A'!$E$4:$E$5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2-4B98-9DE8-6F473DEFF667}"/>
            </c:ext>
          </c:extLst>
        </c:ser>
        <c:ser>
          <c:idx val="1"/>
          <c:order val="1"/>
          <c:tx>
            <c:strRef>
              <c:f>'C031JI_2_A'!$F$4:$F$5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92-4B98-9DE8-6F473DEFF667}"/>
            </c:ext>
          </c:extLst>
        </c:ser>
        <c:ser>
          <c:idx val="2"/>
          <c:order val="2"/>
          <c:tx>
            <c:strRef>
              <c:f>'C031JI_2_A'!$G$4:$G$5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'C031JI_2_A'!$G$6:$G$29</c:f>
              <c:numCache>
                <c:formatCode>0.00_ </c:formatCode>
                <c:ptCount val="22"/>
                <c:pt idx="0">
                  <c:v>5.6999999999999975</c:v>
                </c:pt>
                <c:pt idx="1">
                  <c:v>5.6999999999999993</c:v>
                </c:pt>
                <c:pt idx="2">
                  <c:v>5.6999999999999975</c:v>
                </c:pt>
                <c:pt idx="3">
                  <c:v>5.6999999999999975</c:v>
                </c:pt>
                <c:pt idx="4">
                  <c:v>5.6999999999999975</c:v>
                </c:pt>
                <c:pt idx="5">
                  <c:v>5.6999999999999975</c:v>
                </c:pt>
                <c:pt idx="6">
                  <c:v>5.6999999999999975</c:v>
                </c:pt>
                <c:pt idx="7">
                  <c:v>5.6999999999999975</c:v>
                </c:pt>
                <c:pt idx="8">
                  <c:v>5.6999999999999975</c:v>
                </c:pt>
                <c:pt idx="9">
                  <c:v>5.6999999999999975</c:v>
                </c:pt>
                <c:pt idx="10">
                  <c:v>5.6999999999999975</c:v>
                </c:pt>
                <c:pt idx="11">
                  <c:v>5.6999999999999975</c:v>
                </c:pt>
                <c:pt idx="12">
                  <c:v>5.6999999999999975</c:v>
                </c:pt>
                <c:pt idx="13">
                  <c:v>5.6999999999999975</c:v>
                </c:pt>
                <c:pt idx="14">
                  <c:v>5.6999999999999975</c:v>
                </c:pt>
                <c:pt idx="15">
                  <c:v>5.6999999999999975</c:v>
                </c:pt>
                <c:pt idx="16">
                  <c:v>5.6999999999999975</c:v>
                </c:pt>
                <c:pt idx="17">
                  <c:v>5.6999999999999975</c:v>
                </c:pt>
                <c:pt idx="18">
                  <c:v>5.6999999999999975</c:v>
                </c:pt>
                <c:pt idx="19">
                  <c:v>5.6999999999999975</c:v>
                </c:pt>
                <c:pt idx="20">
                  <c:v>5.6999999999999975</c:v>
                </c:pt>
                <c:pt idx="21">
                  <c:v>5.6999999999999975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92-4B98-9DE8-6F473DEFF667}"/>
            </c:ext>
          </c:extLst>
        </c:ser>
        <c:ser>
          <c:idx val="3"/>
          <c:order val="3"/>
          <c:tx>
            <c:strRef>
              <c:f>'C031JI_2_A'!$H$4:$H$5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'C031JI_2_A'!$H$6:$H$29</c:f>
              <c:numCache>
                <c:formatCode>0.00_ </c:formatCode>
                <c:ptCount val="22"/>
                <c:pt idx="0">
                  <c:v>6.6279999999999966</c:v>
                </c:pt>
                <c:pt idx="1">
                  <c:v>6.7018333333333349</c:v>
                </c:pt>
                <c:pt idx="2">
                  <c:v>6.8512857142857158</c:v>
                </c:pt>
                <c:pt idx="3">
                  <c:v>6.7829999999999986</c:v>
                </c:pt>
                <c:pt idx="4">
                  <c:v>6.9287142857142854</c:v>
                </c:pt>
                <c:pt idx="5">
                  <c:v>6.6877142857142848</c:v>
                </c:pt>
                <c:pt idx="6">
                  <c:v>6.8327142857142871</c:v>
                </c:pt>
                <c:pt idx="7">
                  <c:v>6.9944285714285703</c:v>
                </c:pt>
                <c:pt idx="8">
                  <c:v>6.7675714285714283</c:v>
                </c:pt>
                <c:pt idx="9">
                  <c:v>6.8494285714285708</c:v>
                </c:pt>
                <c:pt idx="10">
                  <c:v>7.0114285714285733</c:v>
                </c:pt>
                <c:pt idx="11">
                  <c:v>6.8810000000000011</c:v>
                </c:pt>
                <c:pt idx="12">
                  <c:v>7.0241428571428592</c:v>
                </c:pt>
                <c:pt idx="13">
                  <c:v>7.1474285714285735</c:v>
                </c:pt>
                <c:pt idx="14">
                  <c:v>7.2471428571428591</c:v>
                </c:pt>
                <c:pt idx="15">
                  <c:v>7.2741428571428575</c:v>
                </c:pt>
                <c:pt idx="16">
                  <c:v>6.8714285714285701</c:v>
                </c:pt>
                <c:pt idx="17">
                  <c:v>6.8207142857142857</c:v>
                </c:pt>
                <c:pt idx="18">
                  <c:v>6.9754285714285693</c:v>
                </c:pt>
                <c:pt idx="19">
                  <c:v>7.0402857142857149</c:v>
                </c:pt>
                <c:pt idx="20">
                  <c:v>6.8809999999999985</c:v>
                </c:pt>
                <c:pt idx="21">
                  <c:v>6.8852857142857147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92-4B98-9DE8-6F473DEFF667}"/>
            </c:ext>
          </c:extLst>
        </c:ser>
        <c:ser>
          <c:idx val="4"/>
          <c:order val="4"/>
          <c:tx>
            <c:strRef>
              <c:f>'C031JI_2_A'!$I$4:$I$5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'C031JI_2_A'!$I$6:$I$29</c:f>
              <c:numCache>
                <c:formatCode>0.00_ </c:formatCode>
                <c:ptCount val="22"/>
                <c:pt idx="0">
                  <c:v>6.6682857142857159</c:v>
                </c:pt>
                <c:pt idx="1">
                  <c:v>6.8043333333333313</c:v>
                </c:pt>
                <c:pt idx="2">
                  <c:v>6.906714285714286</c:v>
                </c:pt>
                <c:pt idx="3">
                  <c:v>6.862571428571429</c:v>
                </c:pt>
                <c:pt idx="4">
                  <c:v>7.0001428571428583</c:v>
                </c:pt>
                <c:pt idx="5">
                  <c:v>6.7437142857142858</c:v>
                </c:pt>
                <c:pt idx="6">
                  <c:v>6.8447142857142884</c:v>
                </c:pt>
                <c:pt idx="7">
                  <c:v>7.0505714285714287</c:v>
                </c:pt>
                <c:pt idx="8">
                  <c:v>6.8347142857142833</c:v>
                </c:pt>
                <c:pt idx="9">
                  <c:v>6.9207142857142854</c:v>
                </c:pt>
                <c:pt idx="10">
                  <c:v>7.0765714285714267</c:v>
                </c:pt>
                <c:pt idx="11">
                  <c:v>6.9394285714285715</c:v>
                </c:pt>
                <c:pt idx="12">
                  <c:v>7.0545714285714256</c:v>
                </c:pt>
                <c:pt idx="13">
                  <c:v>7.1257142857142854</c:v>
                </c:pt>
                <c:pt idx="14">
                  <c:v>7.2515714285714292</c:v>
                </c:pt>
                <c:pt idx="15">
                  <c:v>7.3062857142857176</c:v>
                </c:pt>
                <c:pt idx="16">
                  <c:v>6.9277142857142833</c:v>
                </c:pt>
                <c:pt idx="17">
                  <c:v>6.9142857142857155</c:v>
                </c:pt>
                <c:pt idx="18">
                  <c:v>7.0215714285714306</c:v>
                </c:pt>
                <c:pt idx="19">
                  <c:v>7.014142857142855</c:v>
                </c:pt>
                <c:pt idx="20">
                  <c:v>6.9724285714285719</c:v>
                </c:pt>
                <c:pt idx="21">
                  <c:v>6.9647142857142859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92-4B98-9DE8-6F473DEFF667}"/>
            </c:ext>
          </c:extLst>
        </c:ser>
        <c:ser>
          <c:idx val="5"/>
          <c:order val="5"/>
          <c:tx>
            <c:strRef>
              <c:f>'C031JI_2_A'!$J$4:$J$5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'C031JI_2_A'!$J$6:$J$29</c:f>
              <c:numCache>
                <c:formatCode>0.00_ </c:formatCode>
                <c:ptCount val="22"/>
                <c:pt idx="0">
                  <c:v>6.6641428571428545</c:v>
                </c:pt>
                <c:pt idx="1">
                  <c:v>6.8453333333333335</c:v>
                </c:pt>
                <c:pt idx="2">
                  <c:v>6.8565714285714314</c:v>
                </c:pt>
                <c:pt idx="3">
                  <c:v>6.8940000000000019</c:v>
                </c:pt>
                <c:pt idx="4">
                  <c:v>6.8977142857142884</c:v>
                </c:pt>
                <c:pt idx="5">
                  <c:v>6.6991428571428582</c:v>
                </c:pt>
                <c:pt idx="6">
                  <c:v>6.7937142857142847</c:v>
                </c:pt>
                <c:pt idx="7">
                  <c:v>7.0508571428571472</c:v>
                </c:pt>
                <c:pt idx="8">
                  <c:v>6.8274285714285696</c:v>
                </c:pt>
                <c:pt idx="9">
                  <c:v>6.9205714285714297</c:v>
                </c:pt>
                <c:pt idx="10">
                  <c:v>7.0681428571428606</c:v>
                </c:pt>
                <c:pt idx="11">
                  <c:v>6.8898571428571467</c:v>
                </c:pt>
                <c:pt idx="12">
                  <c:v>7.0988571428571401</c:v>
                </c:pt>
                <c:pt idx="13">
                  <c:v>7.2465714285714284</c:v>
                </c:pt>
                <c:pt idx="14">
                  <c:v>7.0972857142857135</c:v>
                </c:pt>
                <c:pt idx="15">
                  <c:v>7.2751428571428542</c:v>
                </c:pt>
                <c:pt idx="16">
                  <c:v>6.8937142857142861</c:v>
                </c:pt>
                <c:pt idx="17">
                  <c:v>6.869714285714287</c:v>
                </c:pt>
                <c:pt idx="18">
                  <c:v>7.0092857142857135</c:v>
                </c:pt>
                <c:pt idx="19">
                  <c:v>7.0659999999999981</c:v>
                </c:pt>
                <c:pt idx="20">
                  <c:v>6.9321428571428534</c:v>
                </c:pt>
                <c:pt idx="21">
                  <c:v>6.9208571428571419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92-4B98-9DE8-6F473DEFF667}"/>
            </c:ext>
          </c:extLst>
        </c:ser>
        <c:ser>
          <c:idx val="6"/>
          <c:order val="6"/>
          <c:tx>
            <c:strRef>
              <c:f>'C031JI_2_A'!$K$4:$K$5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'C031JI_2_A'!$K$6:$K$29</c:f>
              <c:numCache>
                <c:formatCode>0.00_ </c:formatCode>
                <c:ptCount val="22"/>
                <c:pt idx="0">
                  <c:v>6.710285714285714</c:v>
                </c:pt>
                <c:pt idx="1">
                  <c:v>6.8763333333333341</c:v>
                </c:pt>
                <c:pt idx="2">
                  <c:v>6.9968571428571433</c:v>
                </c:pt>
                <c:pt idx="3">
                  <c:v>6.9142857142857155</c:v>
                </c:pt>
                <c:pt idx="4">
                  <c:v>7.0354285714285743</c:v>
                </c:pt>
                <c:pt idx="5">
                  <c:v>6.8214285714285703</c:v>
                </c:pt>
                <c:pt idx="6">
                  <c:v>6.7674285714285691</c:v>
                </c:pt>
                <c:pt idx="7">
                  <c:v>7.0885714285714272</c:v>
                </c:pt>
                <c:pt idx="8">
                  <c:v>6.874285714285711</c:v>
                </c:pt>
                <c:pt idx="9">
                  <c:v>7.0015714285714274</c:v>
                </c:pt>
                <c:pt idx="10">
                  <c:v>7.1301428571428547</c:v>
                </c:pt>
                <c:pt idx="11">
                  <c:v>6.998714285714283</c:v>
                </c:pt>
                <c:pt idx="12">
                  <c:v>7.0790000000000033</c:v>
                </c:pt>
                <c:pt idx="13">
                  <c:v>7.2937142857142874</c:v>
                </c:pt>
                <c:pt idx="14">
                  <c:v>7.1821428571428578</c:v>
                </c:pt>
                <c:pt idx="15">
                  <c:v>7.2297142857142829</c:v>
                </c:pt>
                <c:pt idx="16">
                  <c:v>6.979142857142862</c:v>
                </c:pt>
                <c:pt idx="17">
                  <c:v>6.9434285714285684</c:v>
                </c:pt>
                <c:pt idx="18">
                  <c:v>7.0662857142857121</c:v>
                </c:pt>
                <c:pt idx="19">
                  <c:v>7.0967142857142855</c:v>
                </c:pt>
                <c:pt idx="20">
                  <c:v>7.0265714285714305</c:v>
                </c:pt>
                <c:pt idx="21">
                  <c:v>6.9958571428571439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92-4B98-9DE8-6F473DEFF667}"/>
            </c:ext>
          </c:extLst>
        </c:ser>
        <c:ser>
          <c:idx val="7"/>
          <c:order val="7"/>
          <c:tx>
            <c:strRef>
              <c:f>'C031JI_2_A'!$L$4:$L$5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'C031JI_2_A'!$L$6:$L$29</c:f>
              <c:numCache>
                <c:formatCode>0.00_ </c:formatCode>
                <c:ptCount val="22"/>
                <c:pt idx="0">
                  <c:v>6.7634285714285669</c:v>
                </c:pt>
                <c:pt idx="1">
                  <c:v>6.7368333333333377</c:v>
                </c:pt>
                <c:pt idx="2">
                  <c:v>7.0392857142857128</c:v>
                </c:pt>
                <c:pt idx="3">
                  <c:v>7.0059999999999976</c:v>
                </c:pt>
                <c:pt idx="4">
                  <c:v>7.0930000000000035</c:v>
                </c:pt>
                <c:pt idx="5">
                  <c:v>6.8745714285714268</c:v>
                </c:pt>
                <c:pt idx="6">
                  <c:v>6.8762857142857161</c:v>
                </c:pt>
                <c:pt idx="7">
                  <c:v>7.142999999999998</c:v>
                </c:pt>
                <c:pt idx="8">
                  <c:v>6.9174285714285704</c:v>
                </c:pt>
                <c:pt idx="9">
                  <c:v>7.0407142857142873</c:v>
                </c:pt>
                <c:pt idx="10">
                  <c:v>7.1861428571428592</c:v>
                </c:pt>
                <c:pt idx="11">
                  <c:v>7.0728571428571438</c:v>
                </c:pt>
                <c:pt idx="12">
                  <c:v>7.2589999999999995</c:v>
                </c:pt>
                <c:pt idx="13">
                  <c:v>7.1181428571428613</c:v>
                </c:pt>
                <c:pt idx="14">
                  <c:v>7.4805714285714302</c:v>
                </c:pt>
                <c:pt idx="15">
                  <c:v>7.2630000000000035</c:v>
                </c:pt>
                <c:pt idx="16">
                  <c:v>6.9965714285714284</c:v>
                </c:pt>
                <c:pt idx="17">
                  <c:v>6.9749999999999988</c:v>
                </c:pt>
                <c:pt idx="18">
                  <c:v>7.074714285714288</c:v>
                </c:pt>
                <c:pt idx="19">
                  <c:v>7.1272857142857111</c:v>
                </c:pt>
                <c:pt idx="20">
                  <c:v>7.1091428571428548</c:v>
                </c:pt>
                <c:pt idx="21">
                  <c:v>7.0612857142857166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92-4B98-9DE8-6F473DEFF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Chamber_0824.xlsm]C031JI_Range_2A!樞紐分析表2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'C031JI_Range_2A'!$E$4:$E$5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'C031JI_Range_2A'!$E$6:$E$29</c:f>
              <c:numCache>
                <c:formatCode>0.00_ </c:formatCode>
                <c:ptCount val="22"/>
                <c:pt idx="0">
                  <c:v>0.13771428571428576</c:v>
                </c:pt>
                <c:pt idx="1">
                  <c:v>0.1745000000000001</c:v>
                </c:pt>
                <c:pt idx="2">
                  <c:v>0.19442857142857153</c:v>
                </c:pt>
                <c:pt idx="3">
                  <c:v>0.223</c:v>
                </c:pt>
                <c:pt idx="4">
                  <c:v>0.20457142857142863</c:v>
                </c:pt>
                <c:pt idx="5">
                  <c:v>0.18757142857142853</c:v>
                </c:pt>
                <c:pt idx="6">
                  <c:v>0.11571428571428566</c:v>
                </c:pt>
                <c:pt idx="7">
                  <c:v>0.14857142857142858</c:v>
                </c:pt>
                <c:pt idx="8">
                  <c:v>0.14985714285714291</c:v>
                </c:pt>
                <c:pt idx="9">
                  <c:v>0.19128571428571423</c:v>
                </c:pt>
                <c:pt idx="10">
                  <c:v>0.17657142857142866</c:v>
                </c:pt>
                <c:pt idx="11">
                  <c:v>0.19728571428571406</c:v>
                </c:pt>
                <c:pt idx="12">
                  <c:v>0.25157142857142828</c:v>
                </c:pt>
                <c:pt idx="13">
                  <c:v>0.20485714285714288</c:v>
                </c:pt>
                <c:pt idx="14">
                  <c:v>0.38514285714285684</c:v>
                </c:pt>
                <c:pt idx="15">
                  <c:v>0.26057142857142879</c:v>
                </c:pt>
                <c:pt idx="16">
                  <c:v>0.12599999999999995</c:v>
                </c:pt>
                <c:pt idx="17">
                  <c:v>0.15428571428571441</c:v>
                </c:pt>
                <c:pt idx="18">
                  <c:v>0.10442857142857141</c:v>
                </c:pt>
                <c:pt idx="19">
                  <c:v>0.11314285714285699</c:v>
                </c:pt>
                <c:pt idx="20">
                  <c:v>0.22814285714285734</c:v>
                </c:pt>
                <c:pt idx="21">
                  <c:v>0.1807142857142858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05-41D1-AD0D-A9ADBF4C5738}"/>
            </c:ext>
          </c:extLst>
        </c:ser>
        <c:ser>
          <c:idx val="1"/>
          <c:order val="1"/>
          <c:tx>
            <c:strRef>
              <c:f>'C031JI_Range_2A'!$F$4:$F$5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'C031JI_Range_2A'!$A$6:$D$29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'C031JI_Range_2A'!$F$6:$F$29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05-41D1-AD0D-A9ADBF4C5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Chamber_0824.xlsm]C031JI_2_B!樞紐分析表2</c:name>
    <c:fmtId val="6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'C031JI_2_B'!$E$4:$E$5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1A-4480-BF51-C6A56F50ADA9}"/>
            </c:ext>
          </c:extLst>
        </c:ser>
        <c:ser>
          <c:idx val="1"/>
          <c:order val="1"/>
          <c:tx>
            <c:strRef>
              <c:f>'C031JI_2_B'!$F$4:$F$5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1A-4480-BF51-C6A56F50ADA9}"/>
            </c:ext>
          </c:extLst>
        </c:ser>
        <c:ser>
          <c:idx val="2"/>
          <c:order val="2"/>
          <c:tx>
            <c:strRef>
              <c:f>'C031JI_2_B'!$G$4:$G$5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'C031JI_2_B'!$G$6:$G$29</c:f>
              <c:numCache>
                <c:formatCode>0.00_ </c:formatCode>
                <c:ptCount val="22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1A-4480-BF51-C6A56F50ADA9}"/>
            </c:ext>
          </c:extLst>
        </c:ser>
        <c:ser>
          <c:idx val="3"/>
          <c:order val="3"/>
          <c:tx>
            <c:strRef>
              <c:f>'C031JI_2_B'!$H$4:$H$5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'C031JI_2_B'!$H$6:$H$29</c:f>
              <c:numCache>
                <c:formatCode>0.00_ </c:formatCode>
                <c:ptCount val="22"/>
                <c:pt idx="0">
                  <c:v>6.6533333333333333</c:v>
                </c:pt>
                <c:pt idx="1">
                  <c:v>6.6931666666666674</c:v>
                </c:pt>
                <c:pt idx="2">
                  <c:v>6.9858333333333347</c:v>
                </c:pt>
                <c:pt idx="3">
                  <c:v>6.817333333333333</c:v>
                </c:pt>
                <c:pt idx="4">
                  <c:v>6.9063333333333343</c:v>
                </c:pt>
                <c:pt idx="5">
                  <c:v>6.681666666666664</c:v>
                </c:pt>
                <c:pt idx="6">
                  <c:v>6.8001666666666667</c:v>
                </c:pt>
                <c:pt idx="7">
                  <c:v>6.9139999999999988</c:v>
                </c:pt>
                <c:pt idx="8">
                  <c:v>6.7418333333333287</c:v>
                </c:pt>
                <c:pt idx="9">
                  <c:v>6.8188333333333313</c:v>
                </c:pt>
                <c:pt idx="10">
                  <c:v>6.9665000000000017</c:v>
                </c:pt>
                <c:pt idx="11">
                  <c:v>6.8629999999999969</c:v>
                </c:pt>
                <c:pt idx="12">
                  <c:v>6.9663333333333366</c:v>
                </c:pt>
                <c:pt idx="13">
                  <c:v>7.2109999999999994</c:v>
                </c:pt>
                <c:pt idx="14">
                  <c:v>7.0893333333333333</c:v>
                </c:pt>
                <c:pt idx="15">
                  <c:v>7.1718333333333337</c:v>
                </c:pt>
                <c:pt idx="16">
                  <c:v>6.769333333333333</c:v>
                </c:pt>
                <c:pt idx="17">
                  <c:v>6.7491666666666683</c:v>
                </c:pt>
                <c:pt idx="18">
                  <c:v>6.8816666666666668</c:v>
                </c:pt>
                <c:pt idx="19">
                  <c:v>7.0636666666666672</c:v>
                </c:pt>
                <c:pt idx="20">
                  <c:v>6.9108333333333327</c:v>
                </c:pt>
                <c:pt idx="21">
                  <c:v>6.8921666666666646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1A-4480-BF51-C6A56F50ADA9}"/>
            </c:ext>
          </c:extLst>
        </c:ser>
        <c:ser>
          <c:idx val="4"/>
          <c:order val="4"/>
          <c:tx>
            <c:strRef>
              <c:f>'C031JI_2_B'!$I$4:$I$5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'C031JI_2_B'!$I$6:$I$29</c:f>
              <c:numCache>
                <c:formatCode>0.00_ </c:formatCode>
                <c:ptCount val="22"/>
                <c:pt idx="0">
                  <c:v>6.6571666666666669</c:v>
                </c:pt>
                <c:pt idx="1">
                  <c:v>6.7158333333333324</c:v>
                </c:pt>
                <c:pt idx="2">
                  <c:v>6.944333333333331</c:v>
                </c:pt>
                <c:pt idx="3">
                  <c:v>6.82433333333333</c:v>
                </c:pt>
                <c:pt idx="4">
                  <c:v>6.9593333333333334</c:v>
                </c:pt>
                <c:pt idx="5">
                  <c:v>6.6581666666666681</c:v>
                </c:pt>
                <c:pt idx="6">
                  <c:v>6.8199999999999958</c:v>
                </c:pt>
                <c:pt idx="7">
                  <c:v>6.9251666666666676</c:v>
                </c:pt>
                <c:pt idx="8">
                  <c:v>6.7556666666666683</c:v>
                </c:pt>
                <c:pt idx="9">
                  <c:v>6.814666666666664</c:v>
                </c:pt>
                <c:pt idx="10">
                  <c:v>6.9518333333333313</c:v>
                </c:pt>
                <c:pt idx="11">
                  <c:v>6.8638333333333295</c:v>
                </c:pt>
                <c:pt idx="12">
                  <c:v>6.9533333333333331</c:v>
                </c:pt>
                <c:pt idx="13">
                  <c:v>7.1700000000000017</c:v>
                </c:pt>
                <c:pt idx="14">
                  <c:v>7.072666666666664</c:v>
                </c:pt>
                <c:pt idx="15">
                  <c:v>7.1731666666666687</c:v>
                </c:pt>
                <c:pt idx="16">
                  <c:v>6.7491666666666674</c:v>
                </c:pt>
                <c:pt idx="17">
                  <c:v>6.7631666666666632</c:v>
                </c:pt>
                <c:pt idx="18">
                  <c:v>6.8895000000000008</c:v>
                </c:pt>
                <c:pt idx="19">
                  <c:v>7.0756666666666677</c:v>
                </c:pt>
                <c:pt idx="20">
                  <c:v>6.9151666666666669</c:v>
                </c:pt>
                <c:pt idx="21">
                  <c:v>6.8906666666666663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1A-4480-BF51-C6A56F50ADA9}"/>
            </c:ext>
          </c:extLst>
        </c:ser>
        <c:ser>
          <c:idx val="5"/>
          <c:order val="5"/>
          <c:tx>
            <c:strRef>
              <c:f>'C031JI_2_B'!$J$4:$J$5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'C031JI_2_B'!$J$6:$J$29</c:f>
              <c:numCache>
                <c:formatCode>0.00_ </c:formatCode>
                <c:ptCount val="22"/>
                <c:pt idx="0">
                  <c:v>6.6271666666666675</c:v>
                </c:pt>
                <c:pt idx="1">
                  <c:v>6.6806666666666699</c:v>
                </c:pt>
                <c:pt idx="2">
                  <c:v>6.9633333333333347</c:v>
                </c:pt>
                <c:pt idx="3">
                  <c:v>6.8333333333333304</c:v>
                </c:pt>
                <c:pt idx="4">
                  <c:v>6.9686666666666648</c:v>
                </c:pt>
                <c:pt idx="5">
                  <c:v>6.6883333333333308</c:v>
                </c:pt>
                <c:pt idx="6">
                  <c:v>6.7731666666666657</c:v>
                </c:pt>
                <c:pt idx="7">
                  <c:v>6.913666666666666</c:v>
                </c:pt>
                <c:pt idx="8">
                  <c:v>6.8203333333333349</c:v>
                </c:pt>
                <c:pt idx="9">
                  <c:v>6.860833333333332</c:v>
                </c:pt>
                <c:pt idx="10">
                  <c:v>6.9908333333333381</c:v>
                </c:pt>
                <c:pt idx="11">
                  <c:v>6.8509999999999991</c:v>
                </c:pt>
                <c:pt idx="12">
                  <c:v>7.0024999999999977</c:v>
                </c:pt>
                <c:pt idx="13">
                  <c:v>7.1240000000000041</c:v>
                </c:pt>
                <c:pt idx="14">
                  <c:v>7.0368333333333331</c:v>
                </c:pt>
                <c:pt idx="15">
                  <c:v>7.3386666666666676</c:v>
                </c:pt>
                <c:pt idx="16">
                  <c:v>6.8083333333333318</c:v>
                </c:pt>
                <c:pt idx="17">
                  <c:v>6.8514999999999988</c:v>
                </c:pt>
                <c:pt idx="18">
                  <c:v>6.9381666666666657</c:v>
                </c:pt>
                <c:pt idx="19">
                  <c:v>7.051333333333333</c:v>
                </c:pt>
                <c:pt idx="20">
                  <c:v>6.9313333333333338</c:v>
                </c:pt>
                <c:pt idx="21">
                  <c:v>6.9124999999999979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1A-4480-BF51-C6A56F50ADA9}"/>
            </c:ext>
          </c:extLst>
        </c:ser>
        <c:ser>
          <c:idx val="6"/>
          <c:order val="6"/>
          <c:tx>
            <c:strRef>
              <c:f>'C031JI_2_B'!$K$4:$K$5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'C031JI_2_B'!$K$6:$K$29</c:f>
              <c:numCache>
                <c:formatCode>0.00_ </c:formatCode>
                <c:ptCount val="22"/>
                <c:pt idx="0">
                  <c:v>6.6394999999999955</c:v>
                </c:pt>
                <c:pt idx="1">
                  <c:v>6.6761666666666653</c:v>
                </c:pt>
                <c:pt idx="2">
                  <c:v>6.97</c:v>
                </c:pt>
                <c:pt idx="3">
                  <c:v>6.7848333333333342</c:v>
                </c:pt>
                <c:pt idx="4">
                  <c:v>6.9073333333333355</c:v>
                </c:pt>
                <c:pt idx="5">
                  <c:v>6.6536666666666635</c:v>
                </c:pt>
                <c:pt idx="6">
                  <c:v>6.8241666666666685</c:v>
                </c:pt>
                <c:pt idx="7">
                  <c:v>6.867</c:v>
                </c:pt>
                <c:pt idx="8">
                  <c:v>6.7021666666666686</c:v>
                </c:pt>
                <c:pt idx="9">
                  <c:v>6.8111666666666695</c:v>
                </c:pt>
                <c:pt idx="10">
                  <c:v>6.9291666666666654</c:v>
                </c:pt>
                <c:pt idx="11">
                  <c:v>6.842500000000002</c:v>
                </c:pt>
                <c:pt idx="12">
                  <c:v>6.8716666666666661</c:v>
                </c:pt>
                <c:pt idx="13">
                  <c:v>7.1419999999999995</c:v>
                </c:pt>
                <c:pt idx="14">
                  <c:v>7.083333333333333</c:v>
                </c:pt>
                <c:pt idx="15">
                  <c:v>7.2145000000000019</c:v>
                </c:pt>
                <c:pt idx="16">
                  <c:v>6.745166666666667</c:v>
                </c:pt>
                <c:pt idx="17">
                  <c:v>6.72983333333333</c:v>
                </c:pt>
                <c:pt idx="18">
                  <c:v>6.8416666666666632</c:v>
                </c:pt>
                <c:pt idx="19">
                  <c:v>6.9968333333333339</c:v>
                </c:pt>
                <c:pt idx="20">
                  <c:v>6.9076666666666657</c:v>
                </c:pt>
                <c:pt idx="21">
                  <c:v>6.8613333333333353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71A-4480-BF51-C6A56F50ADA9}"/>
            </c:ext>
          </c:extLst>
        </c:ser>
        <c:ser>
          <c:idx val="7"/>
          <c:order val="7"/>
          <c:tx>
            <c:strRef>
              <c:f>'C031JI_2_B'!$L$4:$L$5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'C031JI_2_B'!$L$6:$L$29</c:f>
              <c:numCache>
                <c:formatCode>0.00_ </c:formatCode>
                <c:ptCount val="22"/>
                <c:pt idx="0">
                  <c:v>6.6268333333333338</c:v>
                </c:pt>
                <c:pt idx="1">
                  <c:v>6.7148333333333339</c:v>
                </c:pt>
                <c:pt idx="2">
                  <c:v>6.9726666666666652</c:v>
                </c:pt>
                <c:pt idx="3">
                  <c:v>6.839666666666667</c:v>
                </c:pt>
                <c:pt idx="4">
                  <c:v>6.8785000000000016</c:v>
                </c:pt>
                <c:pt idx="5">
                  <c:v>6.6693333333333351</c:v>
                </c:pt>
                <c:pt idx="6">
                  <c:v>6.9683333333333346</c:v>
                </c:pt>
                <c:pt idx="7">
                  <c:v>6.8756666666666693</c:v>
                </c:pt>
                <c:pt idx="8">
                  <c:v>6.715833333333336</c:v>
                </c:pt>
                <c:pt idx="9">
                  <c:v>6.8211666666666684</c:v>
                </c:pt>
                <c:pt idx="10">
                  <c:v>6.9476666666666667</c:v>
                </c:pt>
                <c:pt idx="11">
                  <c:v>6.8428333333333331</c:v>
                </c:pt>
                <c:pt idx="12">
                  <c:v>7.0401666666666634</c:v>
                </c:pt>
                <c:pt idx="13">
                  <c:v>7.1481666666666648</c:v>
                </c:pt>
                <c:pt idx="14">
                  <c:v>7.334833333333334</c:v>
                </c:pt>
                <c:pt idx="15">
                  <c:v>7.0246666666666648</c:v>
                </c:pt>
                <c:pt idx="16">
                  <c:v>6.7361666666666684</c:v>
                </c:pt>
                <c:pt idx="17">
                  <c:v>6.7453333333333347</c:v>
                </c:pt>
                <c:pt idx="18">
                  <c:v>6.8695000000000039</c:v>
                </c:pt>
                <c:pt idx="19">
                  <c:v>7.0584999999999987</c:v>
                </c:pt>
                <c:pt idx="20">
                  <c:v>6.960666666666663</c:v>
                </c:pt>
                <c:pt idx="21">
                  <c:v>6.8698333333333341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71A-4480-BF51-C6A56F50A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Chamber_0824.xlsm]C031JI_Range_2B!樞紐分析表2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'C031JI_Range_2B'!$E$4:$E$5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'C031JI_Range_2B'!$E$6:$E$29</c:f>
              <c:numCache>
                <c:formatCode>0.00_ </c:formatCode>
                <c:ptCount val="22"/>
                <c:pt idx="0">
                  <c:v>5.1333333333333307E-2</c:v>
                </c:pt>
                <c:pt idx="1">
                  <c:v>4.5000000000000075E-2</c:v>
                </c:pt>
                <c:pt idx="2">
                  <c:v>4.1833333333333389E-2</c:v>
                </c:pt>
                <c:pt idx="3">
                  <c:v>6.1166666666666668E-2</c:v>
                </c:pt>
                <c:pt idx="4">
                  <c:v>0.11199999999999981</c:v>
                </c:pt>
                <c:pt idx="5">
                  <c:v>4.7166666666666579E-2</c:v>
                </c:pt>
                <c:pt idx="6">
                  <c:v>0.19516666666666657</c:v>
                </c:pt>
                <c:pt idx="7">
                  <c:v>7.1000000000000021E-2</c:v>
                </c:pt>
                <c:pt idx="8">
                  <c:v>0.12083333333333342</c:v>
                </c:pt>
                <c:pt idx="9">
                  <c:v>5.5333333333333158E-2</c:v>
                </c:pt>
                <c:pt idx="10">
                  <c:v>6.483333333333352E-2</c:v>
                </c:pt>
                <c:pt idx="11">
                  <c:v>4.983333333333325E-2</c:v>
                </c:pt>
                <c:pt idx="12">
                  <c:v>0.18350000000000014</c:v>
                </c:pt>
                <c:pt idx="13">
                  <c:v>9.5666666666666941E-2</c:v>
                </c:pt>
                <c:pt idx="14">
                  <c:v>0.35700000000000004</c:v>
                </c:pt>
                <c:pt idx="15">
                  <c:v>0.44983333333333331</c:v>
                </c:pt>
                <c:pt idx="16">
                  <c:v>7.3666666666666547E-2</c:v>
                </c:pt>
                <c:pt idx="17">
                  <c:v>0.12166666666666674</c:v>
                </c:pt>
                <c:pt idx="18">
                  <c:v>9.6499999999999961E-2</c:v>
                </c:pt>
                <c:pt idx="19">
                  <c:v>8.6999999999999744E-2</c:v>
                </c:pt>
                <c:pt idx="20">
                  <c:v>6.1999999999999687E-2</c:v>
                </c:pt>
                <c:pt idx="21">
                  <c:v>5.3666666666666529E-2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9C-479E-AA52-7C50F10FD178}"/>
            </c:ext>
          </c:extLst>
        </c:ser>
        <c:ser>
          <c:idx val="1"/>
          <c:order val="1"/>
          <c:tx>
            <c:strRef>
              <c:f>'C031JI_Range_2B'!$F$4:$F$5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'C031JI_Range_2B'!$A$6:$D$29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'C031JI_Range_2B'!$F$6:$F$29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9C-479E-AA52-7C50F10FD1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Chamber_0824.xlsm]C031JI_2_C!樞紐分析表2</c:name>
    <c:fmtId val="8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'C031JI_2_C'!$E$4:$E$5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E6-4F1F-9F2C-E60C180A7C16}"/>
            </c:ext>
          </c:extLst>
        </c:ser>
        <c:ser>
          <c:idx val="1"/>
          <c:order val="1"/>
          <c:tx>
            <c:strRef>
              <c:f>'C031JI_2_C'!$F$4:$F$5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E6-4F1F-9F2C-E60C180A7C16}"/>
            </c:ext>
          </c:extLst>
        </c:ser>
        <c:ser>
          <c:idx val="2"/>
          <c:order val="2"/>
          <c:tx>
            <c:strRef>
              <c:f>'C031JI_2_C'!$G$4:$G$5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'C031JI_2_C'!$G$6:$G$29</c:f>
              <c:numCache>
                <c:formatCode>0.00_ </c:formatCode>
                <c:ptCount val="22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E6-4F1F-9F2C-E60C180A7C16}"/>
            </c:ext>
          </c:extLst>
        </c:ser>
        <c:ser>
          <c:idx val="3"/>
          <c:order val="3"/>
          <c:tx>
            <c:strRef>
              <c:f>'C031JI_2_C'!$H$4:$H$5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'C031JI_2_C'!$H$6:$H$29</c:f>
              <c:numCache>
                <c:formatCode>0.00_ </c:formatCode>
                <c:ptCount val="22"/>
                <c:pt idx="0">
                  <c:v>6.749666666666668</c:v>
                </c:pt>
                <c:pt idx="1">
                  <c:v>6.7211666666666705</c:v>
                </c:pt>
                <c:pt idx="2">
                  <c:v>6.8906666666666672</c:v>
                </c:pt>
                <c:pt idx="3">
                  <c:v>6.8159999999999989</c:v>
                </c:pt>
                <c:pt idx="4">
                  <c:v>6.9989999999999997</c:v>
                </c:pt>
                <c:pt idx="5">
                  <c:v>6.6918333333333306</c:v>
                </c:pt>
                <c:pt idx="6">
                  <c:v>6.8886666666666647</c:v>
                </c:pt>
                <c:pt idx="7">
                  <c:v>6.9906666666666641</c:v>
                </c:pt>
                <c:pt idx="8">
                  <c:v>6.8074999999999957</c:v>
                </c:pt>
                <c:pt idx="9">
                  <c:v>6.8935000000000004</c:v>
                </c:pt>
                <c:pt idx="10">
                  <c:v>7.0956666666666646</c:v>
                </c:pt>
                <c:pt idx="11">
                  <c:v>6.9278333333333357</c:v>
                </c:pt>
                <c:pt idx="12">
                  <c:v>7.0069999999999988</c:v>
                </c:pt>
                <c:pt idx="13">
                  <c:v>7.2063333333333359</c:v>
                </c:pt>
                <c:pt idx="14">
                  <c:v>7.2301666666666682</c:v>
                </c:pt>
                <c:pt idx="15">
                  <c:v>7.2006666666666668</c:v>
                </c:pt>
                <c:pt idx="16">
                  <c:v>6.867</c:v>
                </c:pt>
                <c:pt idx="17">
                  <c:v>6.8030000000000008</c:v>
                </c:pt>
                <c:pt idx="18">
                  <c:v>6.9458333333333311</c:v>
                </c:pt>
                <c:pt idx="19">
                  <c:v>6.9674999999999985</c:v>
                </c:pt>
                <c:pt idx="20">
                  <c:v>6.8735000000000008</c:v>
                </c:pt>
                <c:pt idx="21">
                  <c:v>6.8319999999999999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E6-4F1F-9F2C-E60C180A7C16}"/>
            </c:ext>
          </c:extLst>
        </c:ser>
        <c:ser>
          <c:idx val="4"/>
          <c:order val="4"/>
          <c:tx>
            <c:strRef>
              <c:f>'C031JI_2_C'!$I$4:$I$5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'C031JI_2_C'!$I$6:$I$29</c:f>
              <c:numCache>
                <c:formatCode>0.00_ </c:formatCode>
                <c:ptCount val="22"/>
                <c:pt idx="0">
                  <c:v>6.871666666666667</c:v>
                </c:pt>
                <c:pt idx="1">
                  <c:v>6.8144999999999989</c:v>
                </c:pt>
                <c:pt idx="2">
                  <c:v>6.9760000000000009</c:v>
                </c:pt>
                <c:pt idx="3">
                  <c:v>6.929333333333334</c:v>
                </c:pt>
                <c:pt idx="4">
                  <c:v>7.118000000000003</c:v>
                </c:pt>
                <c:pt idx="5">
                  <c:v>6.774</c:v>
                </c:pt>
                <c:pt idx="6">
                  <c:v>6.9799999999999995</c:v>
                </c:pt>
                <c:pt idx="7">
                  <c:v>7.0801666666666687</c:v>
                </c:pt>
                <c:pt idx="8">
                  <c:v>6.9019999999999984</c:v>
                </c:pt>
                <c:pt idx="9">
                  <c:v>6.9796666666666658</c:v>
                </c:pt>
                <c:pt idx="10">
                  <c:v>7.1804999999999986</c:v>
                </c:pt>
                <c:pt idx="11">
                  <c:v>7.0291666666666677</c:v>
                </c:pt>
                <c:pt idx="12">
                  <c:v>7.0713333333333361</c:v>
                </c:pt>
                <c:pt idx="13">
                  <c:v>7.1511666666666676</c:v>
                </c:pt>
                <c:pt idx="14">
                  <c:v>7.2234999999999969</c:v>
                </c:pt>
                <c:pt idx="15">
                  <c:v>7.3269999999999964</c:v>
                </c:pt>
                <c:pt idx="16">
                  <c:v>6.9326666666666661</c:v>
                </c:pt>
                <c:pt idx="17">
                  <c:v>6.91916666666667</c:v>
                </c:pt>
                <c:pt idx="18">
                  <c:v>7.0836666666666703</c:v>
                </c:pt>
                <c:pt idx="19">
                  <c:v>7.0788333333333329</c:v>
                </c:pt>
                <c:pt idx="20">
                  <c:v>6.9596666666666671</c:v>
                </c:pt>
                <c:pt idx="21">
                  <c:v>6.9058333333333328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E6-4F1F-9F2C-E60C180A7C16}"/>
            </c:ext>
          </c:extLst>
        </c:ser>
        <c:ser>
          <c:idx val="5"/>
          <c:order val="5"/>
          <c:tx>
            <c:strRef>
              <c:f>'C031JI_2_C'!$J$4:$J$5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'C031JI_2_C'!$J$6:$J$29</c:f>
              <c:numCache>
                <c:formatCode>0.00_ </c:formatCode>
                <c:ptCount val="22"/>
                <c:pt idx="0">
                  <c:v>6.8280000000000021</c:v>
                </c:pt>
                <c:pt idx="1">
                  <c:v>6.7658333333333314</c:v>
                </c:pt>
                <c:pt idx="2">
                  <c:v>6.8955000000000011</c:v>
                </c:pt>
                <c:pt idx="3">
                  <c:v>6.895333333333336</c:v>
                </c:pt>
                <c:pt idx="4">
                  <c:v>7.0773333333333328</c:v>
                </c:pt>
                <c:pt idx="5">
                  <c:v>6.6906666666666661</c:v>
                </c:pt>
                <c:pt idx="6">
                  <c:v>6.9135000000000009</c:v>
                </c:pt>
                <c:pt idx="7">
                  <c:v>7.0453333333333337</c:v>
                </c:pt>
                <c:pt idx="8">
                  <c:v>6.9261666666666679</c:v>
                </c:pt>
                <c:pt idx="9">
                  <c:v>6.9758333333333349</c:v>
                </c:pt>
                <c:pt idx="10">
                  <c:v>7.1648333333333332</c:v>
                </c:pt>
                <c:pt idx="11">
                  <c:v>6.850333333333336</c:v>
                </c:pt>
                <c:pt idx="12">
                  <c:v>7.0480000000000036</c:v>
                </c:pt>
                <c:pt idx="13">
                  <c:v>7.1971666666666652</c:v>
                </c:pt>
                <c:pt idx="14">
                  <c:v>7.1083333333333298</c:v>
                </c:pt>
                <c:pt idx="15">
                  <c:v>7.4538333333333346</c:v>
                </c:pt>
                <c:pt idx="16">
                  <c:v>6.9378333333333337</c:v>
                </c:pt>
                <c:pt idx="17">
                  <c:v>6.8965000000000005</c:v>
                </c:pt>
                <c:pt idx="18">
                  <c:v>6.9386666666666672</c:v>
                </c:pt>
                <c:pt idx="19">
                  <c:v>6.9896666666666656</c:v>
                </c:pt>
                <c:pt idx="20">
                  <c:v>6.8686666666666696</c:v>
                </c:pt>
                <c:pt idx="21">
                  <c:v>6.8283333333333331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FE6-4F1F-9F2C-E60C180A7C16}"/>
            </c:ext>
          </c:extLst>
        </c:ser>
        <c:ser>
          <c:idx val="6"/>
          <c:order val="6"/>
          <c:tx>
            <c:strRef>
              <c:f>'C031JI_2_C'!$K$4:$K$5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'C031JI_2_C'!$K$6:$K$29</c:f>
              <c:numCache>
                <c:formatCode>0.00_ </c:formatCode>
                <c:ptCount val="22"/>
                <c:pt idx="0">
                  <c:v>6.7626666666666644</c:v>
                </c:pt>
                <c:pt idx="1">
                  <c:v>6.8158333333333347</c:v>
                </c:pt>
                <c:pt idx="2">
                  <c:v>6.9201666666666641</c:v>
                </c:pt>
                <c:pt idx="3">
                  <c:v>6.8216666666666699</c:v>
                </c:pt>
                <c:pt idx="4">
                  <c:v>7.0229999999999997</c:v>
                </c:pt>
                <c:pt idx="5">
                  <c:v>6.7224999999999984</c:v>
                </c:pt>
                <c:pt idx="6">
                  <c:v>6.8645000000000023</c:v>
                </c:pt>
                <c:pt idx="7">
                  <c:v>6.9768333333333334</c:v>
                </c:pt>
                <c:pt idx="8">
                  <c:v>6.8219999999999974</c:v>
                </c:pt>
                <c:pt idx="9">
                  <c:v>6.9255000000000013</c:v>
                </c:pt>
                <c:pt idx="10">
                  <c:v>7.1021666666666672</c:v>
                </c:pt>
                <c:pt idx="11">
                  <c:v>6.9378333333333329</c:v>
                </c:pt>
                <c:pt idx="12">
                  <c:v>6.9378333333333355</c:v>
                </c:pt>
                <c:pt idx="13">
                  <c:v>7.2296666666666685</c:v>
                </c:pt>
                <c:pt idx="14">
                  <c:v>7.1609999999999978</c:v>
                </c:pt>
                <c:pt idx="15">
                  <c:v>7.2349999999999985</c:v>
                </c:pt>
                <c:pt idx="16">
                  <c:v>6.8699999999999957</c:v>
                </c:pt>
                <c:pt idx="17">
                  <c:v>6.8231666666666655</c:v>
                </c:pt>
                <c:pt idx="18">
                  <c:v>6.9318333333333344</c:v>
                </c:pt>
                <c:pt idx="19">
                  <c:v>6.942333333333333</c:v>
                </c:pt>
                <c:pt idx="20">
                  <c:v>6.9016666666666611</c:v>
                </c:pt>
                <c:pt idx="21">
                  <c:v>6.8279999999999994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FE6-4F1F-9F2C-E60C180A7C16}"/>
            </c:ext>
          </c:extLst>
        </c:ser>
        <c:ser>
          <c:idx val="7"/>
          <c:order val="7"/>
          <c:tx>
            <c:strRef>
              <c:f>'C031JI_2_C'!$L$4:$L$5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'C031JI_2_C'!$L$6:$L$29</c:f>
              <c:numCache>
                <c:formatCode>0.00_ </c:formatCode>
                <c:ptCount val="22"/>
                <c:pt idx="0">
                  <c:v>6.8268333333333322</c:v>
                </c:pt>
                <c:pt idx="1">
                  <c:v>6.8846666666666652</c:v>
                </c:pt>
                <c:pt idx="2">
                  <c:v>6.9864999999999977</c:v>
                </c:pt>
                <c:pt idx="3">
                  <c:v>6.9350000000000014</c:v>
                </c:pt>
                <c:pt idx="4">
                  <c:v>7.0913333333333339</c:v>
                </c:pt>
                <c:pt idx="5">
                  <c:v>6.79233333333333</c:v>
                </c:pt>
                <c:pt idx="6">
                  <c:v>7.0245000000000033</c:v>
                </c:pt>
                <c:pt idx="7">
                  <c:v>7.0409999999999986</c:v>
                </c:pt>
                <c:pt idx="8">
                  <c:v>6.8856666666666664</c:v>
                </c:pt>
                <c:pt idx="9">
                  <c:v>6.9961666666666646</c:v>
                </c:pt>
                <c:pt idx="10">
                  <c:v>7.1653333333333329</c:v>
                </c:pt>
                <c:pt idx="11">
                  <c:v>7.0085000000000033</c:v>
                </c:pt>
                <c:pt idx="12">
                  <c:v>7.1023333333333358</c:v>
                </c:pt>
                <c:pt idx="13">
                  <c:v>7.2114999999999982</c:v>
                </c:pt>
                <c:pt idx="14">
                  <c:v>7.3015000000000025</c:v>
                </c:pt>
                <c:pt idx="15">
                  <c:v>7.1813333333333329</c:v>
                </c:pt>
                <c:pt idx="16">
                  <c:v>6.8723333333333336</c:v>
                </c:pt>
                <c:pt idx="17">
                  <c:v>6.8659999999999997</c:v>
                </c:pt>
                <c:pt idx="18">
                  <c:v>7.0423333333333344</c:v>
                </c:pt>
                <c:pt idx="19">
                  <c:v>7.0689999999999973</c:v>
                </c:pt>
                <c:pt idx="20">
                  <c:v>6.979666666666664</c:v>
                </c:pt>
                <c:pt idx="21">
                  <c:v>6.8908333333333349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FE6-4F1F-9F2C-E60C180A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Chamber_0824.xlsm]C031JI_Range_2C!樞紐分析表2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'C031JI_Range_2C'!$E$4:$E$5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'C031JI_Range_2C'!$E$6:$E$29</c:f>
              <c:numCache>
                <c:formatCode>0.00_ </c:formatCode>
                <c:ptCount val="22"/>
                <c:pt idx="0">
                  <c:v>0.12200000000000004</c:v>
                </c:pt>
                <c:pt idx="1">
                  <c:v>0.16349999999999998</c:v>
                </c:pt>
                <c:pt idx="2">
                  <c:v>9.7166666666666693E-2</c:v>
                </c:pt>
                <c:pt idx="3">
                  <c:v>0.12666666666666662</c:v>
                </c:pt>
                <c:pt idx="4">
                  <c:v>0.12533333333333344</c:v>
                </c:pt>
                <c:pt idx="5">
                  <c:v>0.1043333333333331</c:v>
                </c:pt>
                <c:pt idx="6">
                  <c:v>0.16400000000000015</c:v>
                </c:pt>
                <c:pt idx="7">
                  <c:v>0.10500000000000013</c:v>
                </c:pt>
                <c:pt idx="8">
                  <c:v>0.11866666666666692</c:v>
                </c:pt>
                <c:pt idx="9">
                  <c:v>0.10283333333333333</c:v>
                </c:pt>
                <c:pt idx="10">
                  <c:v>9.0499999999999872E-2</c:v>
                </c:pt>
                <c:pt idx="11">
                  <c:v>0.17949999999999999</c:v>
                </c:pt>
                <c:pt idx="12">
                  <c:v>0.16816666666666671</c:v>
                </c:pt>
                <c:pt idx="13">
                  <c:v>0.10566666666666658</c:v>
                </c:pt>
                <c:pt idx="14">
                  <c:v>0.29350000000000009</c:v>
                </c:pt>
                <c:pt idx="15">
                  <c:v>0.34649999999999997</c:v>
                </c:pt>
                <c:pt idx="16">
                  <c:v>8.2166666666666721E-2</c:v>
                </c:pt>
                <c:pt idx="17">
                  <c:v>0.11616666666666653</c:v>
                </c:pt>
                <c:pt idx="18">
                  <c:v>0.17066666666666683</c:v>
                </c:pt>
                <c:pt idx="19">
                  <c:v>0.13999999999999999</c:v>
                </c:pt>
                <c:pt idx="20">
                  <c:v>0.11500000000000006</c:v>
                </c:pt>
                <c:pt idx="21">
                  <c:v>8.5833333333333428E-2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91-4AF4-B829-2D0A9F6FF361}"/>
            </c:ext>
          </c:extLst>
        </c:ser>
        <c:ser>
          <c:idx val="1"/>
          <c:order val="1"/>
          <c:tx>
            <c:strRef>
              <c:f>'C031JI_Range_2C'!$F$4:$F$5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'C031JI_Range_2C'!$A$6:$D$29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'C031JI_Range_2C'!$F$6:$F$29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91-4AF4-B829-2D0A9F6FF3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Chamber_0824.xlsm]C031JI_2_D!樞紐分析表2</c:name>
    <c:fmtId val="6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'C031JI_2_D'!$E$4:$E$5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D-444B-96F3-B6F301ED4C4E}"/>
            </c:ext>
          </c:extLst>
        </c:ser>
        <c:ser>
          <c:idx val="1"/>
          <c:order val="1"/>
          <c:tx>
            <c:strRef>
              <c:f>'C031JI_2_D'!$F$4:$F$5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D-444B-96F3-B6F301ED4C4E}"/>
            </c:ext>
          </c:extLst>
        </c:ser>
        <c:ser>
          <c:idx val="2"/>
          <c:order val="2"/>
          <c:tx>
            <c:strRef>
              <c:f>'C031JI_2_D'!$G$4:$G$5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'C031JI_2_D'!$G$6:$G$29</c:f>
              <c:numCache>
                <c:formatCode>0.00_ </c:formatCode>
                <c:ptCount val="22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8D-444B-96F3-B6F301ED4C4E}"/>
            </c:ext>
          </c:extLst>
        </c:ser>
        <c:ser>
          <c:idx val="3"/>
          <c:order val="3"/>
          <c:tx>
            <c:strRef>
              <c:f>'C031JI_2_D'!$H$4:$H$5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'C031JI_2_D'!$H$6:$H$29</c:f>
              <c:numCache>
                <c:formatCode>0.00_ </c:formatCode>
                <c:ptCount val="22"/>
                <c:pt idx="0">
                  <c:v>6.6435000000000004</c:v>
                </c:pt>
                <c:pt idx="1">
                  <c:v>6.5904999999999996</c:v>
                </c:pt>
                <c:pt idx="2">
                  <c:v>6.7666666666666648</c:v>
                </c:pt>
                <c:pt idx="3">
                  <c:v>6.7106666666666657</c:v>
                </c:pt>
                <c:pt idx="4">
                  <c:v>6.9153333333333338</c:v>
                </c:pt>
                <c:pt idx="5">
                  <c:v>6.585499999999997</c:v>
                </c:pt>
                <c:pt idx="6">
                  <c:v>6.8813333333333331</c:v>
                </c:pt>
                <c:pt idx="7">
                  <c:v>6.8748333333333358</c:v>
                </c:pt>
                <c:pt idx="8">
                  <c:v>6.7176666666666671</c:v>
                </c:pt>
                <c:pt idx="9">
                  <c:v>6.7720000000000002</c:v>
                </c:pt>
                <c:pt idx="10">
                  <c:v>6.9141666666666657</c:v>
                </c:pt>
                <c:pt idx="11">
                  <c:v>6.7775000000000016</c:v>
                </c:pt>
                <c:pt idx="12">
                  <c:v>6.8970000000000002</c:v>
                </c:pt>
                <c:pt idx="13">
                  <c:v>7.0878333333333314</c:v>
                </c:pt>
                <c:pt idx="14">
                  <c:v>7.0886666666666693</c:v>
                </c:pt>
                <c:pt idx="15">
                  <c:v>7.0183333333333389</c:v>
                </c:pt>
                <c:pt idx="16">
                  <c:v>6.7733333333333299</c:v>
                </c:pt>
                <c:pt idx="17">
                  <c:v>6.7328333333333337</c:v>
                </c:pt>
                <c:pt idx="18">
                  <c:v>6.9603333333333337</c:v>
                </c:pt>
                <c:pt idx="19">
                  <c:v>6.9474999999999998</c:v>
                </c:pt>
                <c:pt idx="20">
                  <c:v>6.8075000000000019</c:v>
                </c:pt>
                <c:pt idx="21">
                  <c:v>6.7758333333333303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8D-444B-96F3-B6F301ED4C4E}"/>
            </c:ext>
          </c:extLst>
        </c:ser>
        <c:ser>
          <c:idx val="4"/>
          <c:order val="4"/>
          <c:tx>
            <c:strRef>
              <c:f>'C031JI_2_D'!$I$4:$I$5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'C031JI_2_D'!$I$6:$I$29</c:f>
              <c:numCache>
                <c:formatCode>0.00_ </c:formatCode>
                <c:ptCount val="22"/>
                <c:pt idx="0">
                  <c:v>6.7236666666666647</c:v>
                </c:pt>
                <c:pt idx="1">
                  <c:v>6.6360000000000019</c:v>
                </c:pt>
                <c:pt idx="2">
                  <c:v>6.7795000000000005</c:v>
                </c:pt>
                <c:pt idx="3">
                  <c:v>6.7625000000000028</c:v>
                </c:pt>
                <c:pt idx="4">
                  <c:v>6.9489999999999972</c:v>
                </c:pt>
                <c:pt idx="5">
                  <c:v>6.5951666666666693</c:v>
                </c:pt>
                <c:pt idx="6">
                  <c:v>6.9633333333333338</c:v>
                </c:pt>
                <c:pt idx="7">
                  <c:v>6.9060000000000015</c:v>
                </c:pt>
                <c:pt idx="8">
                  <c:v>6.7446666666666664</c:v>
                </c:pt>
                <c:pt idx="9">
                  <c:v>6.8040000000000003</c:v>
                </c:pt>
                <c:pt idx="10">
                  <c:v>6.9479999999999986</c:v>
                </c:pt>
                <c:pt idx="11">
                  <c:v>6.8144999999999962</c:v>
                </c:pt>
                <c:pt idx="12">
                  <c:v>6.9298333333333302</c:v>
                </c:pt>
                <c:pt idx="13">
                  <c:v>6.9670000000000032</c:v>
                </c:pt>
                <c:pt idx="14">
                  <c:v>7.1023333333333358</c:v>
                </c:pt>
                <c:pt idx="15">
                  <c:v>7.1290000000000013</c:v>
                </c:pt>
                <c:pt idx="16">
                  <c:v>6.793666666666665</c:v>
                </c:pt>
                <c:pt idx="17">
                  <c:v>6.8094999999999981</c:v>
                </c:pt>
                <c:pt idx="18">
                  <c:v>7.0179999999999989</c:v>
                </c:pt>
                <c:pt idx="19">
                  <c:v>7.0058333333333334</c:v>
                </c:pt>
                <c:pt idx="20">
                  <c:v>6.8603333333333287</c:v>
                </c:pt>
                <c:pt idx="21">
                  <c:v>6.8168333333333333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8D-444B-96F3-B6F301ED4C4E}"/>
            </c:ext>
          </c:extLst>
        </c:ser>
        <c:ser>
          <c:idx val="5"/>
          <c:order val="5"/>
          <c:tx>
            <c:strRef>
              <c:f>'C031JI_2_D'!$J$4:$J$5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'C031JI_2_D'!$J$6:$J$29</c:f>
              <c:numCache>
                <c:formatCode>0.00_ </c:formatCode>
                <c:ptCount val="22"/>
                <c:pt idx="0">
                  <c:v>6.6010000000000035</c:v>
                </c:pt>
                <c:pt idx="1">
                  <c:v>6.6311666666666698</c:v>
                </c:pt>
                <c:pt idx="2">
                  <c:v>6.7388333333333357</c:v>
                </c:pt>
                <c:pt idx="3">
                  <c:v>6.7466666666666688</c:v>
                </c:pt>
                <c:pt idx="4">
                  <c:v>6.9270000000000014</c:v>
                </c:pt>
                <c:pt idx="5">
                  <c:v>6.5448333333333339</c:v>
                </c:pt>
                <c:pt idx="6">
                  <c:v>6.9208333333333343</c:v>
                </c:pt>
                <c:pt idx="7">
                  <c:v>6.898166666666663</c:v>
                </c:pt>
                <c:pt idx="8">
                  <c:v>6.7856666666666658</c:v>
                </c:pt>
                <c:pt idx="9">
                  <c:v>6.8373333333333335</c:v>
                </c:pt>
                <c:pt idx="10">
                  <c:v>6.9538333333333346</c:v>
                </c:pt>
                <c:pt idx="11">
                  <c:v>6.7031666666666618</c:v>
                </c:pt>
                <c:pt idx="12">
                  <c:v>6.9356666666666671</c:v>
                </c:pt>
                <c:pt idx="13">
                  <c:v>7.1158333333333328</c:v>
                </c:pt>
                <c:pt idx="14">
                  <c:v>7.0346666666666691</c:v>
                </c:pt>
                <c:pt idx="15">
                  <c:v>7.1946666666666692</c:v>
                </c:pt>
                <c:pt idx="16">
                  <c:v>6.7978333333333332</c:v>
                </c:pt>
                <c:pt idx="17">
                  <c:v>6.7921666666666685</c:v>
                </c:pt>
                <c:pt idx="18">
                  <c:v>6.9686666666666666</c:v>
                </c:pt>
                <c:pt idx="19">
                  <c:v>6.9599999999999982</c:v>
                </c:pt>
                <c:pt idx="20">
                  <c:v>6.8121666666666689</c:v>
                </c:pt>
                <c:pt idx="21">
                  <c:v>6.7758333333333329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8D-444B-96F3-B6F301ED4C4E}"/>
            </c:ext>
          </c:extLst>
        </c:ser>
        <c:ser>
          <c:idx val="6"/>
          <c:order val="6"/>
          <c:tx>
            <c:strRef>
              <c:f>'C031JI_2_D'!$K$4:$K$5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'C031JI_2_D'!$K$6:$K$29</c:f>
              <c:numCache>
                <c:formatCode>0.00_ </c:formatCode>
                <c:ptCount val="22"/>
                <c:pt idx="0">
                  <c:v>6.6695000000000029</c:v>
                </c:pt>
                <c:pt idx="1">
                  <c:v>6.676333333333333</c:v>
                </c:pt>
                <c:pt idx="2">
                  <c:v>6.7968333333333311</c:v>
                </c:pt>
                <c:pt idx="3">
                  <c:v>6.7405000000000017</c:v>
                </c:pt>
                <c:pt idx="4">
                  <c:v>6.9314999999999989</c:v>
                </c:pt>
                <c:pt idx="5">
                  <c:v>6.6311666666666644</c:v>
                </c:pt>
                <c:pt idx="6">
                  <c:v>6.9796666666666676</c:v>
                </c:pt>
                <c:pt idx="7">
                  <c:v>6.8886666666666665</c:v>
                </c:pt>
                <c:pt idx="8">
                  <c:v>6.7473333333333301</c:v>
                </c:pt>
                <c:pt idx="9">
                  <c:v>6.8161666666666658</c:v>
                </c:pt>
                <c:pt idx="10">
                  <c:v>6.9458333333333382</c:v>
                </c:pt>
                <c:pt idx="11">
                  <c:v>6.7916666666666634</c:v>
                </c:pt>
                <c:pt idx="12">
                  <c:v>6.8488333333333298</c:v>
                </c:pt>
                <c:pt idx="13">
                  <c:v>7.1533333333333324</c:v>
                </c:pt>
                <c:pt idx="14">
                  <c:v>7.1103333333333323</c:v>
                </c:pt>
                <c:pt idx="15">
                  <c:v>7.169999999999999</c:v>
                </c:pt>
                <c:pt idx="16">
                  <c:v>6.757666666666668</c:v>
                </c:pt>
                <c:pt idx="17">
                  <c:v>6.7376666666666614</c:v>
                </c:pt>
                <c:pt idx="18">
                  <c:v>6.9626666666666681</c:v>
                </c:pt>
                <c:pt idx="19">
                  <c:v>6.9695</c:v>
                </c:pt>
                <c:pt idx="20">
                  <c:v>6.8588333333333278</c:v>
                </c:pt>
                <c:pt idx="21">
                  <c:v>6.7815000000000003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8D-444B-96F3-B6F301ED4C4E}"/>
            </c:ext>
          </c:extLst>
        </c:ser>
        <c:ser>
          <c:idx val="7"/>
          <c:order val="7"/>
          <c:tx>
            <c:strRef>
              <c:f>'C031JI_2_D'!$L$4:$L$5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'C031JI_2_D'!$L$6:$L$29</c:f>
              <c:numCache>
                <c:formatCode>0.00_ </c:formatCode>
                <c:ptCount val="22"/>
                <c:pt idx="0">
                  <c:v>6.7609999999999975</c:v>
                </c:pt>
                <c:pt idx="1">
                  <c:v>6.6434999999999995</c:v>
                </c:pt>
                <c:pt idx="2">
                  <c:v>6.8704999999999981</c:v>
                </c:pt>
                <c:pt idx="3">
                  <c:v>6.8596666666666666</c:v>
                </c:pt>
                <c:pt idx="4">
                  <c:v>6.9918333333333358</c:v>
                </c:pt>
                <c:pt idx="5">
                  <c:v>6.6840000000000011</c:v>
                </c:pt>
                <c:pt idx="6">
                  <c:v>7.1115000000000004</c:v>
                </c:pt>
                <c:pt idx="7">
                  <c:v>6.9533333333333349</c:v>
                </c:pt>
                <c:pt idx="8">
                  <c:v>6.7996666666666687</c:v>
                </c:pt>
                <c:pt idx="9">
                  <c:v>6.8696666666666655</c:v>
                </c:pt>
                <c:pt idx="10">
                  <c:v>7.0226666666666695</c:v>
                </c:pt>
                <c:pt idx="11">
                  <c:v>6.9236666666666675</c:v>
                </c:pt>
                <c:pt idx="12">
                  <c:v>7.0670000000000011</c:v>
                </c:pt>
                <c:pt idx="13">
                  <c:v>7.0848333333333313</c:v>
                </c:pt>
                <c:pt idx="14">
                  <c:v>7.4226666666666654</c:v>
                </c:pt>
                <c:pt idx="15">
                  <c:v>7.3445000000000027</c:v>
                </c:pt>
                <c:pt idx="16">
                  <c:v>6.8260000000000014</c:v>
                </c:pt>
                <c:pt idx="17">
                  <c:v>6.8448333333333347</c:v>
                </c:pt>
                <c:pt idx="18">
                  <c:v>7.0458333333333316</c:v>
                </c:pt>
                <c:pt idx="19">
                  <c:v>7.0635000000000012</c:v>
                </c:pt>
                <c:pt idx="20">
                  <c:v>6.9594999999999994</c:v>
                </c:pt>
                <c:pt idx="21">
                  <c:v>6.8706666666666667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8D-444B-96F3-B6F301ED4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998328"/>
        <c:axId val="679006200"/>
      </c:lineChart>
      <c:catAx>
        <c:axId val="67899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06200"/>
        <c:crosses val="autoZero"/>
        <c:auto val="1"/>
        <c:lblAlgn val="ctr"/>
        <c:lblOffset val="100"/>
        <c:noMultiLvlLbl val="0"/>
      </c:catAx>
      <c:valAx>
        <c:axId val="679006200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Parameter Value (By Chamber)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983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Chamber_0824.xlsm]C031JI_1_Ch!樞紐分析表1</c:name>
    <c:fmtId val="9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'C031JI_1_Ch'!$D$3:$D$4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'C031JI_1_Ch'!$A$5:$C$28</c:f>
              <c:multiLvlStrCache>
                <c:ptCount val="23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20">
                    <c:v>2024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'C031JI_1_Ch'!$D$5:$D$28</c:f>
              <c:numCache>
                <c:formatCode>General</c:formatCode>
                <c:ptCount val="2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0.3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0.3</c:v>
                </c:pt>
                <c:pt idx="21">
                  <c:v>0.3</c:v>
                </c:pt>
                <c:pt idx="22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53-49D0-A836-CA7191305384}"/>
            </c:ext>
          </c:extLst>
        </c:ser>
        <c:ser>
          <c:idx val="1"/>
          <c:order val="1"/>
          <c:tx>
            <c:strRef>
              <c:f>'C031JI_1_Ch'!$E$3:$E$4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'C031JI_1_Ch'!$A$5:$C$28</c:f>
              <c:multiLvlStrCache>
                <c:ptCount val="23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20">
                    <c:v>2024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'C031JI_1_Ch'!$E$5:$E$28</c:f>
              <c:numCache>
                <c:formatCode>0.00_ </c:formatCode>
                <c:ptCount val="23"/>
                <c:pt idx="0">
                  <c:v>3.1919047619047625E-2</c:v>
                </c:pt>
                <c:pt idx="1">
                  <c:v>0.13808571428571437</c:v>
                </c:pt>
                <c:pt idx="2">
                  <c:v>7.5842857142857767E-2</c:v>
                </c:pt>
                <c:pt idx="3">
                  <c:v>8.8019047619047441E-2</c:v>
                </c:pt>
                <c:pt idx="4">
                  <c:v>0.16217619047619092</c:v>
                </c:pt>
                <c:pt idx="5">
                  <c:v>0.29470000000000063</c:v>
                </c:pt>
                <c:pt idx="6">
                  <c:v>0.18994285714285652</c:v>
                </c:pt>
                <c:pt idx="7">
                  <c:v>5.3133333333333255E-2</c:v>
                </c:pt>
                <c:pt idx="8">
                  <c:v>0.17916190476190508</c:v>
                </c:pt>
                <c:pt idx="9">
                  <c:v>1.6033333333332678E-2</c:v>
                </c:pt>
                <c:pt idx="10">
                  <c:v>0.10216666666666629</c:v>
                </c:pt>
                <c:pt idx="11">
                  <c:v>0.13138095238095193</c:v>
                </c:pt>
                <c:pt idx="12">
                  <c:v>0.11189523809523738</c:v>
                </c:pt>
                <c:pt idx="13">
                  <c:v>0.33691999999999922</c:v>
                </c:pt>
                <c:pt idx="14">
                  <c:v>0.32593333333333252</c:v>
                </c:pt>
                <c:pt idx="15">
                  <c:v>0.37213333333333409</c:v>
                </c:pt>
                <c:pt idx="16">
                  <c:v>7.0866666666666411E-2</c:v>
                </c:pt>
                <c:pt idx="17">
                  <c:v>0.24313333333333276</c:v>
                </c:pt>
                <c:pt idx="18">
                  <c:v>0.163333333333334</c:v>
                </c:pt>
                <c:pt idx="19">
                  <c:v>0.19273333333333298</c:v>
                </c:pt>
                <c:pt idx="20">
                  <c:v>0.25606666666666644</c:v>
                </c:pt>
                <c:pt idx="21">
                  <c:v>0.35006666666666675</c:v>
                </c:pt>
                <c:pt idx="22">
                  <c:v>0.27233333333333309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53-49D0-A836-CA7191305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991408"/>
        <c:axId val="899993048"/>
      </c:lineChart>
      <c:catAx>
        <c:axId val="8999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3048"/>
        <c:crosses val="autoZero"/>
        <c:auto val="1"/>
        <c:lblAlgn val="ctr"/>
        <c:lblOffset val="100"/>
        <c:noMultiLvlLbl val="0"/>
      </c:catAx>
      <c:valAx>
        <c:axId val="8999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Chamber_0824.xlsm]C031JI_Range_2D!樞紐分析表2</c:name>
    <c:fmtId val="7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'C031JI_Range_2D'!$E$4:$E$5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'C031JI_Range_2D'!$A$6:$D$27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'C031JI_Range_2D'!$E$6:$E$27</c:f>
              <c:numCache>
                <c:formatCode>0.00_ </c:formatCode>
                <c:ptCount val="22"/>
                <c:pt idx="0">
                  <c:v>0.15999999999999984</c:v>
                </c:pt>
                <c:pt idx="1">
                  <c:v>8.5833333333333275E-2</c:v>
                </c:pt>
                <c:pt idx="2">
                  <c:v>0.13166666666666682</c:v>
                </c:pt>
                <c:pt idx="3">
                  <c:v>0.14900000000000033</c:v>
                </c:pt>
                <c:pt idx="4">
                  <c:v>8.0999999999999961E-2</c:v>
                </c:pt>
                <c:pt idx="5">
                  <c:v>0.13916666666666666</c:v>
                </c:pt>
                <c:pt idx="6">
                  <c:v>0.23016666666666685</c:v>
                </c:pt>
                <c:pt idx="7">
                  <c:v>7.9833333333333353E-2</c:v>
                </c:pt>
                <c:pt idx="8">
                  <c:v>8.4333333333333219E-2</c:v>
                </c:pt>
                <c:pt idx="9">
                  <c:v>9.8833333333333481E-2</c:v>
                </c:pt>
                <c:pt idx="10">
                  <c:v>0.1123333333333331</c:v>
                </c:pt>
                <c:pt idx="11">
                  <c:v>0.22049999999999992</c:v>
                </c:pt>
                <c:pt idx="12">
                  <c:v>0.2181666666666667</c:v>
                </c:pt>
                <c:pt idx="13">
                  <c:v>0.19216666666666674</c:v>
                </c:pt>
                <c:pt idx="14">
                  <c:v>0.41083333333333366</c:v>
                </c:pt>
                <c:pt idx="15">
                  <c:v>0.39983333333333343</c:v>
                </c:pt>
                <c:pt idx="16">
                  <c:v>6.8833333333333371E-2</c:v>
                </c:pt>
                <c:pt idx="17">
                  <c:v>0.11433333333333318</c:v>
                </c:pt>
                <c:pt idx="18">
                  <c:v>9.2999999999999819E-2</c:v>
                </c:pt>
                <c:pt idx="19">
                  <c:v>0.11633333333333311</c:v>
                </c:pt>
                <c:pt idx="20">
                  <c:v>0.15399999999999978</c:v>
                </c:pt>
                <c:pt idx="21">
                  <c:v>0.10049999999999996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DE-441B-9F67-916ED404128A}"/>
            </c:ext>
          </c:extLst>
        </c:ser>
        <c:ser>
          <c:idx val="1"/>
          <c:order val="1"/>
          <c:tx>
            <c:strRef>
              <c:f>'C031JI_Range_2D'!$F$4:$F$5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'C031JI_Range_2D'!$A$6:$D$27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  <c:pt idx="21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'C031JI_Range_2D'!$F$6:$F$27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DE-441B-9F67-916ED4041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Chamber_0824.xlsm]C031JI_1_A!樞紐分析表2</c:name>
    <c:fmtId val="7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'C031JI_1_A'!$E$4:$E$5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'C031JI_1_A'!$E$6:$E$30</c:f>
              <c:numCache>
                <c:formatCode>0.00_ </c:formatCode>
                <c:ptCount val="23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  <c:pt idx="22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88-4CBC-9BD8-B87BAF122EB1}"/>
            </c:ext>
          </c:extLst>
        </c:ser>
        <c:ser>
          <c:idx val="1"/>
          <c:order val="1"/>
          <c:tx>
            <c:strRef>
              <c:f>'C031JI_1_A'!$F$4:$F$5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'C031JI_1_A'!$F$6:$F$30</c:f>
              <c:numCache>
                <c:formatCode>0.00_ </c:formatCode>
                <c:ptCount val="23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88-4CBC-9BD8-B87BAF122EB1}"/>
            </c:ext>
          </c:extLst>
        </c:ser>
        <c:ser>
          <c:idx val="2"/>
          <c:order val="2"/>
          <c:tx>
            <c:strRef>
              <c:f>'C031JI_1_A'!$G$4:$G$5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'C031JI_1_A'!$G$6:$G$30</c:f>
              <c:numCache>
                <c:formatCode>0.00_ </c:formatCode>
                <c:ptCount val="23"/>
                <c:pt idx="0">
                  <c:v>5.6999999999999975</c:v>
                </c:pt>
                <c:pt idx="1">
                  <c:v>5.6999999999999975</c:v>
                </c:pt>
                <c:pt idx="2">
                  <c:v>5.6999999999999975</c:v>
                </c:pt>
                <c:pt idx="3">
                  <c:v>5.6999999999999975</c:v>
                </c:pt>
                <c:pt idx="4">
                  <c:v>5.6999999999999975</c:v>
                </c:pt>
                <c:pt idx="5">
                  <c:v>5.6999999999999975</c:v>
                </c:pt>
                <c:pt idx="6">
                  <c:v>5.6999999999999975</c:v>
                </c:pt>
                <c:pt idx="7">
                  <c:v>5.6999999999999975</c:v>
                </c:pt>
                <c:pt idx="8">
                  <c:v>5.6999999999999975</c:v>
                </c:pt>
                <c:pt idx="9">
                  <c:v>5.6999999999999975</c:v>
                </c:pt>
                <c:pt idx="10">
                  <c:v>5.6999999999999975</c:v>
                </c:pt>
                <c:pt idx="11">
                  <c:v>5.6999999999999975</c:v>
                </c:pt>
                <c:pt idx="12">
                  <c:v>5.6999999999999975</c:v>
                </c:pt>
                <c:pt idx="13">
                  <c:v>5.6999999999999975</c:v>
                </c:pt>
                <c:pt idx="14">
                  <c:v>5.6999999999999975</c:v>
                </c:pt>
                <c:pt idx="15">
                  <c:v>5.6999999999999975</c:v>
                </c:pt>
                <c:pt idx="16">
                  <c:v>5.6999999999999975</c:v>
                </c:pt>
                <c:pt idx="17">
                  <c:v>5.6999999999999975</c:v>
                </c:pt>
                <c:pt idx="18">
                  <c:v>5.6999999999999975</c:v>
                </c:pt>
                <c:pt idx="19">
                  <c:v>5.6999999999999975</c:v>
                </c:pt>
                <c:pt idx="20">
                  <c:v>5.6999999999999993</c:v>
                </c:pt>
                <c:pt idx="21">
                  <c:v>5.6999999999999975</c:v>
                </c:pt>
                <c:pt idx="22">
                  <c:v>5.6999999999999975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88-4CBC-9BD8-B87BAF122EB1}"/>
            </c:ext>
          </c:extLst>
        </c:ser>
        <c:ser>
          <c:idx val="3"/>
          <c:order val="3"/>
          <c:tx>
            <c:strRef>
              <c:f>'C031JI_1_A'!$H$4:$H$5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'C031JI_1_A'!$H$6:$H$30</c:f>
              <c:numCache>
                <c:formatCode>0.00_ </c:formatCode>
                <c:ptCount val="23"/>
                <c:pt idx="0">
                  <c:v>6.5998571428571395</c:v>
                </c:pt>
                <c:pt idx="1">
                  <c:v>6.5779999999999967</c:v>
                </c:pt>
                <c:pt idx="2">
                  <c:v>6.9579999999999966</c:v>
                </c:pt>
                <c:pt idx="3">
                  <c:v>6.7797142857142862</c:v>
                </c:pt>
                <c:pt idx="4">
                  <c:v>6.6241428571428553</c:v>
                </c:pt>
                <c:pt idx="5">
                  <c:v>6.7742857142857114</c:v>
                </c:pt>
                <c:pt idx="6">
                  <c:v>6.7354285714285691</c:v>
                </c:pt>
                <c:pt idx="7">
                  <c:v>6.8802857142857148</c:v>
                </c:pt>
                <c:pt idx="8">
                  <c:v>6.7624285714285701</c:v>
                </c:pt>
                <c:pt idx="9">
                  <c:v>6.949285714285713</c:v>
                </c:pt>
                <c:pt idx="10">
                  <c:v>6.7570000000000006</c:v>
                </c:pt>
                <c:pt idx="11">
                  <c:v>6.9049999999999994</c:v>
                </c:pt>
                <c:pt idx="12">
                  <c:v>7.0089999999999977</c:v>
                </c:pt>
                <c:pt idx="13">
                  <c:v>6.9375714285714283</c:v>
                </c:pt>
                <c:pt idx="14">
                  <c:v>7.1185714285714266</c:v>
                </c:pt>
                <c:pt idx="15">
                  <c:v>7.0521428571428562</c:v>
                </c:pt>
                <c:pt idx="16">
                  <c:v>6.9839999999999955</c:v>
                </c:pt>
                <c:pt idx="17">
                  <c:v>6.8901428571428545</c:v>
                </c:pt>
                <c:pt idx="18">
                  <c:v>6.9190000000000031</c:v>
                </c:pt>
                <c:pt idx="19">
                  <c:v>7.0290000000000008</c:v>
                </c:pt>
                <c:pt idx="20">
                  <c:v>6.6986666666666705</c:v>
                </c:pt>
                <c:pt idx="21">
                  <c:v>7.0031428571428549</c:v>
                </c:pt>
                <c:pt idx="22">
                  <c:v>7.1317142857142874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88-4CBC-9BD8-B87BAF122EB1}"/>
            </c:ext>
          </c:extLst>
        </c:ser>
        <c:ser>
          <c:idx val="4"/>
          <c:order val="4"/>
          <c:tx>
            <c:strRef>
              <c:f>'C031JI_1_A'!$I$4:$I$5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'C031JI_1_A'!$I$6:$I$30</c:f>
              <c:numCache>
                <c:formatCode>0.00_ </c:formatCode>
                <c:ptCount val="23"/>
                <c:pt idx="0">
                  <c:v>6.6792857142857143</c:v>
                </c:pt>
                <c:pt idx="1">
                  <c:v>6.6354285714285721</c:v>
                </c:pt>
                <c:pt idx="2">
                  <c:v>7.0278571428571439</c:v>
                </c:pt>
                <c:pt idx="3">
                  <c:v>6.8662857142857154</c:v>
                </c:pt>
                <c:pt idx="4">
                  <c:v>6.652285714285715</c:v>
                </c:pt>
                <c:pt idx="5">
                  <c:v>6.8477142857142832</c:v>
                </c:pt>
                <c:pt idx="6">
                  <c:v>6.8522857142857143</c:v>
                </c:pt>
                <c:pt idx="7">
                  <c:v>6.9724285714285692</c:v>
                </c:pt>
                <c:pt idx="8">
                  <c:v>6.8138571428571453</c:v>
                </c:pt>
                <c:pt idx="9">
                  <c:v>7.0027142857142861</c:v>
                </c:pt>
                <c:pt idx="10">
                  <c:v>6.8365714285714292</c:v>
                </c:pt>
                <c:pt idx="11">
                  <c:v>6.9415714285714314</c:v>
                </c:pt>
                <c:pt idx="12">
                  <c:v>7.139000000000002</c:v>
                </c:pt>
                <c:pt idx="13">
                  <c:v>7.0954285714285721</c:v>
                </c:pt>
                <c:pt idx="14">
                  <c:v>7.2397142857142862</c:v>
                </c:pt>
                <c:pt idx="15">
                  <c:v>7.1634285714285726</c:v>
                </c:pt>
                <c:pt idx="16">
                  <c:v>7.0598571428571413</c:v>
                </c:pt>
                <c:pt idx="17">
                  <c:v>7.0620000000000038</c:v>
                </c:pt>
                <c:pt idx="18">
                  <c:v>6.9822857142857142</c:v>
                </c:pt>
                <c:pt idx="19">
                  <c:v>7.1728571428571444</c:v>
                </c:pt>
                <c:pt idx="20">
                  <c:v>6.7748333333333335</c:v>
                </c:pt>
                <c:pt idx="21">
                  <c:v>7.1205714285714281</c:v>
                </c:pt>
                <c:pt idx="22">
                  <c:v>7.2278571428571414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88-4CBC-9BD8-B87BAF122EB1}"/>
            </c:ext>
          </c:extLst>
        </c:ser>
        <c:ser>
          <c:idx val="5"/>
          <c:order val="5"/>
          <c:tx>
            <c:strRef>
              <c:f>'C031JI_1_A'!$J$4:$J$5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'C031JI_1_A'!$J$6:$J$30</c:f>
              <c:numCache>
                <c:formatCode>0.00_ </c:formatCode>
                <c:ptCount val="23"/>
                <c:pt idx="0">
                  <c:v>6.648571428571425</c:v>
                </c:pt>
                <c:pt idx="1">
                  <c:v>6.6234285714285726</c:v>
                </c:pt>
                <c:pt idx="2">
                  <c:v>6.9215714285714292</c:v>
                </c:pt>
                <c:pt idx="3">
                  <c:v>6.7772857142857141</c:v>
                </c:pt>
                <c:pt idx="4">
                  <c:v>6.7340000000000027</c:v>
                </c:pt>
                <c:pt idx="5">
                  <c:v>6.7782857142857109</c:v>
                </c:pt>
                <c:pt idx="6">
                  <c:v>6.8459999999999992</c:v>
                </c:pt>
                <c:pt idx="7">
                  <c:v>6.8637142857142859</c:v>
                </c:pt>
                <c:pt idx="8">
                  <c:v>6.7818571428571444</c:v>
                </c:pt>
                <c:pt idx="9">
                  <c:v>6.9668571428571422</c:v>
                </c:pt>
                <c:pt idx="10">
                  <c:v>6.8365714285714265</c:v>
                </c:pt>
                <c:pt idx="11">
                  <c:v>6.9672857142857154</c:v>
                </c:pt>
                <c:pt idx="12">
                  <c:v>7.014142857142855</c:v>
                </c:pt>
                <c:pt idx="13">
                  <c:v>7.0017142857142849</c:v>
                </c:pt>
                <c:pt idx="14">
                  <c:v>7.0714285714285694</c:v>
                </c:pt>
                <c:pt idx="15">
                  <c:v>7.0247142857142864</c:v>
                </c:pt>
                <c:pt idx="16">
                  <c:v>7.1917142857142871</c:v>
                </c:pt>
                <c:pt idx="17">
                  <c:v>6.9504285714285707</c:v>
                </c:pt>
                <c:pt idx="18">
                  <c:v>7.0084285714285706</c:v>
                </c:pt>
                <c:pt idx="19">
                  <c:v>7.0644285714285742</c:v>
                </c:pt>
                <c:pt idx="20">
                  <c:v>6.7279999999999998</c:v>
                </c:pt>
                <c:pt idx="21">
                  <c:v>7.0984285714285695</c:v>
                </c:pt>
                <c:pt idx="22">
                  <c:v>7.2097142857142877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688-4CBC-9BD8-B87BAF122EB1}"/>
            </c:ext>
          </c:extLst>
        </c:ser>
        <c:ser>
          <c:idx val="6"/>
          <c:order val="6"/>
          <c:tx>
            <c:strRef>
              <c:f>'C031JI_1_A'!$K$4:$K$5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'C031JI_1_A'!$K$6:$K$30</c:f>
              <c:numCache>
                <c:formatCode>0.00_ </c:formatCode>
                <c:ptCount val="23"/>
                <c:pt idx="0">
                  <c:v>6.6654285714285733</c:v>
                </c:pt>
                <c:pt idx="1">
                  <c:v>6.6888571428571399</c:v>
                </c:pt>
                <c:pt idx="2">
                  <c:v>7.0818571428571424</c:v>
                </c:pt>
                <c:pt idx="3">
                  <c:v>6.9351428571428624</c:v>
                </c:pt>
                <c:pt idx="4">
                  <c:v>6.7640000000000011</c:v>
                </c:pt>
                <c:pt idx="5">
                  <c:v>6.914428571428572</c:v>
                </c:pt>
                <c:pt idx="6">
                  <c:v>6.881142857142855</c:v>
                </c:pt>
                <c:pt idx="7">
                  <c:v>6.9958571428571412</c:v>
                </c:pt>
                <c:pt idx="8">
                  <c:v>6.8991428571428584</c:v>
                </c:pt>
                <c:pt idx="9">
                  <c:v>7.0464285714285699</c:v>
                </c:pt>
                <c:pt idx="10">
                  <c:v>6.8485714285714305</c:v>
                </c:pt>
                <c:pt idx="11">
                  <c:v>6.996428571428571</c:v>
                </c:pt>
                <c:pt idx="12">
                  <c:v>7.0480000000000045</c:v>
                </c:pt>
                <c:pt idx="13">
                  <c:v>7.0068571428571387</c:v>
                </c:pt>
                <c:pt idx="14">
                  <c:v>7.1735714285714298</c:v>
                </c:pt>
                <c:pt idx="15">
                  <c:v>7.1415714285714262</c:v>
                </c:pt>
                <c:pt idx="16">
                  <c:v>7.2401428571428541</c:v>
                </c:pt>
                <c:pt idx="17">
                  <c:v>6.9724285714285745</c:v>
                </c:pt>
                <c:pt idx="18">
                  <c:v>7.0667142857142835</c:v>
                </c:pt>
                <c:pt idx="19">
                  <c:v>7.142142857142856</c:v>
                </c:pt>
                <c:pt idx="20">
                  <c:v>6.8306666666666667</c:v>
                </c:pt>
                <c:pt idx="21">
                  <c:v>7.0938571428571411</c:v>
                </c:pt>
                <c:pt idx="22">
                  <c:v>7.2617142857142838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88-4CBC-9BD8-B87BAF122EB1}"/>
            </c:ext>
          </c:extLst>
        </c:ser>
        <c:ser>
          <c:idx val="7"/>
          <c:order val="7"/>
          <c:tx>
            <c:strRef>
              <c:f>'C031JI_1_A'!$L$4:$L$5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'C031JI_1_A'!$A$6:$D$30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'C031JI_1_A'!$L$6:$L$30</c:f>
              <c:numCache>
                <c:formatCode>0.00_ </c:formatCode>
                <c:ptCount val="23"/>
                <c:pt idx="0">
                  <c:v>6.7224285714285736</c:v>
                </c:pt>
                <c:pt idx="1">
                  <c:v>6.7098571428571407</c:v>
                </c:pt>
                <c:pt idx="2">
                  <c:v>7.1149999999999984</c:v>
                </c:pt>
                <c:pt idx="3">
                  <c:v>6.9551428571428566</c:v>
                </c:pt>
                <c:pt idx="4">
                  <c:v>6.6678571428571418</c:v>
                </c:pt>
                <c:pt idx="5">
                  <c:v>6.9201428571428583</c:v>
                </c:pt>
                <c:pt idx="6">
                  <c:v>6.7858571428571421</c:v>
                </c:pt>
                <c:pt idx="7">
                  <c:v>7.036714285714285</c:v>
                </c:pt>
                <c:pt idx="8">
                  <c:v>6.8875714285714293</c:v>
                </c:pt>
                <c:pt idx="9">
                  <c:v>7.0612857142857148</c:v>
                </c:pt>
                <c:pt idx="10">
                  <c:v>6.8778571428571453</c:v>
                </c:pt>
                <c:pt idx="11">
                  <c:v>6.984142857142861</c:v>
                </c:pt>
                <c:pt idx="12">
                  <c:v>7.1187142857142867</c:v>
                </c:pt>
                <c:pt idx="13">
                  <c:v>7.2165714285714309</c:v>
                </c:pt>
                <c:pt idx="14">
                  <c:v>7.2210000000000019</c:v>
                </c:pt>
                <c:pt idx="15">
                  <c:v>7.2359999999999962</c:v>
                </c:pt>
                <c:pt idx="16">
                  <c:v>7.1564285714285685</c:v>
                </c:pt>
                <c:pt idx="17">
                  <c:v>7.0312857142857128</c:v>
                </c:pt>
                <c:pt idx="18">
                  <c:v>6.9782857142857182</c:v>
                </c:pt>
                <c:pt idx="19">
                  <c:v>7.1655714285714298</c:v>
                </c:pt>
                <c:pt idx="20">
                  <c:v>6.8431666666666642</c:v>
                </c:pt>
                <c:pt idx="21">
                  <c:v>7.1690000000000005</c:v>
                </c:pt>
                <c:pt idx="22">
                  <c:v>7.2820000000000027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688-4CBC-9BD8-B87BAF122E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Chamber_0824.xlsm]C031JI_Range_1A!樞紐分析表1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'C031JI_Range_1A'!$E$4:$E$5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'C031JI_Range_1A'!$A$6:$D$29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'C031JI_Range_1A'!$E$6:$E$29</c:f>
              <c:numCache>
                <c:formatCode>0.00_ </c:formatCode>
                <c:ptCount val="23"/>
                <c:pt idx="0">
                  <c:v>0.12257142857142853</c:v>
                </c:pt>
                <c:pt idx="1">
                  <c:v>0.13557142857142854</c:v>
                </c:pt>
                <c:pt idx="2">
                  <c:v>0.20228571428571435</c:v>
                </c:pt>
                <c:pt idx="3">
                  <c:v>0.18099999999999991</c:v>
                </c:pt>
                <c:pt idx="4">
                  <c:v>0.14028571428571432</c:v>
                </c:pt>
                <c:pt idx="5">
                  <c:v>0.1594285714285715</c:v>
                </c:pt>
                <c:pt idx="6">
                  <c:v>0.16071428571428584</c:v>
                </c:pt>
                <c:pt idx="7">
                  <c:v>0.17685714285714266</c:v>
                </c:pt>
                <c:pt idx="8">
                  <c:v>0.14171428571428596</c:v>
                </c:pt>
                <c:pt idx="9">
                  <c:v>0.11385714285714281</c:v>
                </c:pt>
                <c:pt idx="10">
                  <c:v>0.1225714285714284</c:v>
                </c:pt>
                <c:pt idx="11">
                  <c:v>0.13228571428571417</c:v>
                </c:pt>
                <c:pt idx="12">
                  <c:v>0.14999999999999997</c:v>
                </c:pt>
                <c:pt idx="13">
                  <c:v>0.29699999999999988</c:v>
                </c:pt>
                <c:pt idx="14">
                  <c:v>0.3002857142857141</c:v>
                </c:pt>
                <c:pt idx="15">
                  <c:v>0.21257142857142877</c:v>
                </c:pt>
                <c:pt idx="16">
                  <c:v>0.35942857142857138</c:v>
                </c:pt>
                <c:pt idx="17">
                  <c:v>0.17371428571428574</c:v>
                </c:pt>
                <c:pt idx="18">
                  <c:v>0.15085714285714286</c:v>
                </c:pt>
                <c:pt idx="19">
                  <c:v>0.15028571428571436</c:v>
                </c:pt>
                <c:pt idx="20">
                  <c:v>0.15716666666666645</c:v>
                </c:pt>
                <c:pt idx="21">
                  <c:v>0.17142857142857171</c:v>
                </c:pt>
                <c:pt idx="22">
                  <c:v>0.16199999999999967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8-4B93-AEA9-6D5737BA96F4}"/>
            </c:ext>
          </c:extLst>
        </c:ser>
        <c:ser>
          <c:idx val="1"/>
          <c:order val="1"/>
          <c:tx>
            <c:strRef>
              <c:f>'C031JI_Range_1A'!$F$4:$F$5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'C031JI_Range_1A'!$A$6:$D$29</c:f>
              <c:multiLvlStrCache>
                <c:ptCount val="23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  <c:pt idx="22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'C031JI_Range_1A'!$F$6:$F$29</c:f>
              <c:numCache>
                <c:formatCode>0.00_ </c:formatCode>
                <c:ptCount val="2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28-4B93-AEA9-6D5737BA96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Chamber_0824.xlsm]C031JI_1_B!樞紐分析表2</c:name>
    <c:fmtId val="7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'C031JI_1_B'!$E$4:$E$5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'C031JI_1_B'!$E$6:$E$30</c:f>
              <c:numCache>
                <c:formatCode>0.00_ </c:formatCode>
                <c:ptCount val="23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  <c:pt idx="22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21-4497-87BB-3E01E0B3AA9D}"/>
            </c:ext>
          </c:extLst>
        </c:ser>
        <c:ser>
          <c:idx val="1"/>
          <c:order val="1"/>
          <c:tx>
            <c:strRef>
              <c:f>'C031JI_1_B'!$F$4:$F$5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'C031JI_1_B'!$F$6:$F$30</c:f>
              <c:numCache>
                <c:formatCode>0.00_ </c:formatCode>
                <c:ptCount val="23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1-4497-87BB-3E01E0B3AA9D}"/>
            </c:ext>
          </c:extLst>
        </c:ser>
        <c:ser>
          <c:idx val="2"/>
          <c:order val="2"/>
          <c:tx>
            <c:strRef>
              <c:f>'C031JI_1_B'!$G$4:$G$5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'C031JI_1_B'!$G$6:$G$30</c:f>
              <c:numCache>
                <c:formatCode>0.00_ </c:formatCode>
                <c:ptCount val="23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5.7000000000000011</c:v>
                </c:pt>
                <c:pt idx="14">
                  <c:v>5.7000000000000011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  <c:pt idx="22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21-4497-87BB-3E01E0B3AA9D}"/>
            </c:ext>
          </c:extLst>
        </c:ser>
        <c:ser>
          <c:idx val="3"/>
          <c:order val="3"/>
          <c:tx>
            <c:strRef>
              <c:f>'C031JI_1_B'!$H$4:$H$5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'C031JI_1_B'!$H$6:$H$30</c:f>
              <c:numCache>
                <c:formatCode>0.00_ </c:formatCode>
                <c:ptCount val="23"/>
                <c:pt idx="0">
                  <c:v>6.6145000000000005</c:v>
                </c:pt>
                <c:pt idx="1">
                  <c:v>6.7248333333333346</c:v>
                </c:pt>
                <c:pt idx="2">
                  <c:v>7.0371666666666659</c:v>
                </c:pt>
                <c:pt idx="3">
                  <c:v>6.8351666666666677</c:v>
                </c:pt>
                <c:pt idx="4">
                  <c:v>6.6954999999999991</c:v>
                </c:pt>
                <c:pt idx="5">
                  <c:v>6.677666666666668</c:v>
                </c:pt>
                <c:pt idx="6">
                  <c:v>6.5794999999999986</c:v>
                </c:pt>
                <c:pt idx="7">
                  <c:v>6.9313333333333356</c:v>
                </c:pt>
                <c:pt idx="8">
                  <c:v>6.956500000000001</c:v>
                </c:pt>
                <c:pt idx="9">
                  <c:v>6.9571666666666658</c:v>
                </c:pt>
                <c:pt idx="10">
                  <c:v>6.8214999999999977</c:v>
                </c:pt>
                <c:pt idx="11">
                  <c:v>6.9851666666666672</c:v>
                </c:pt>
                <c:pt idx="12">
                  <c:v>7.1161666666666621</c:v>
                </c:pt>
                <c:pt idx="13">
                  <c:v>7.0524000000000004</c:v>
                </c:pt>
                <c:pt idx="14">
                  <c:v>7.2729999999999997</c:v>
                </c:pt>
                <c:pt idx="15">
                  <c:v>7.2898333333333349</c:v>
                </c:pt>
                <c:pt idx="16">
                  <c:v>6.9808333333333312</c:v>
                </c:pt>
                <c:pt idx="17">
                  <c:v>6.8318333333333321</c:v>
                </c:pt>
                <c:pt idx="18">
                  <c:v>6.8895000000000008</c:v>
                </c:pt>
                <c:pt idx="19">
                  <c:v>6.932000000000003</c:v>
                </c:pt>
                <c:pt idx="20">
                  <c:v>6.9936666666666669</c:v>
                </c:pt>
                <c:pt idx="21">
                  <c:v>7.3403333333333318</c:v>
                </c:pt>
                <c:pt idx="22">
                  <c:v>7.405000000000002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21-4497-87BB-3E01E0B3AA9D}"/>
            </c:ext>
          </c:extLst>
        </c:ser>
        <c:ser>
          <c:idx val="4"/>
          <c:order val="4"/>
          <c:tx>
            <c:strRef>
              <c:f>'C031JI_1_B'!$I$4:$I$5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'C031JI_1_B'!$I$6:$I$30</c:f>
              <c:numCache>
                <c:formatCode>0.00_ </c:formatCode>
                <c:ptCount val="23"/>
                <c:pt idx="0">
                  <c:v>6.6948333333333325</c:v>
                </c:pt>
                <c:pt idx="1">
                  <c:v>6.726499999999997</c:v>
                </c:pt>
                <c:pt idx="2">
                  <c:v>7.0796666666666663</c:v>
                </c:pt>
                <c:pt idx="3">
                  <c:v>6.8731666666666653</c:v>
                </c:pt>
                <c:pt idx="4">
                  <c:v>6.9103333333333312</c:v>
                </c:pt>
                <c:pt idx="5">
                  <c:v>6.6916666666666709</c:v>
                </c:pt>
                <c:pt idx="6">
                  <c:v>6.7196666666666669</c:v>
                </c:pt>
                <c:pt idx="7">
                  <c:v>6.9805000000000019</c:v>
                </c:pt>
                <c:pt idx="8">
                  <c:v>6.9968333333333304</c:v>
                </c:pt>
                <c:pt idx="9">
                  <c:v>7.0116666666666658</c:v>
                </c:pt>
                <c:pt idx="10">
                  <c:v>6.8870000000000013</c:v>
                </c:pt>
                <c:pt idx="11">
                  <c:v>7.1876666666666704</c:v>
                </c:pt>
                <c:pt idx="12">
                  <c:v>7.1576666666666657</c:v>
                </c:pt>
                <c:pt idx="13">
                  <c:v>7.095600000000001</c:v>
                </c:pt>
                <c:pt idx="14">
                  <c:v>7.5159999999999982</c:v>
                </c:pt>
                <c:pt idx="15">
                  <c:v>7.3415000000000017</c:v>
                </c:pt>
                <c:pt idx="16">
                  <c:v>7.0611666666666677</c:v>
                </c:pt>
                <c:pt idx="17">
                  <c:v>6.8843333333333359</c:v>
                </c:pt>
                <c:pt idx="18">
                  <c:v>7.0321666666666687</c:v>
                </c:pt>
                <c:pt idx="19">
                  <c:v>6.9429999999999987</c:v>
                </c:pt>
                <c:pt idx="20">
                  <c:v>6.9483333333333333</c:v>
                </c:pt>
                <c:pt idx="21">
                  <c:v>7.3086666666666646</c:v>
                </c:pt>
                <c:pt idx="22">
                  <c:v>7.5101666666666667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21-4497-87BB-3E01E0B3AA9D}"/>
            </c:ext>
          </c:extLst>
        </c:ser>
        <c:ser>
          <c:idx val="5"/>
          <c:order val="5"/>
          <c:tx>
            <c:strRef>
              <c:f>'C031JI_1_B'!$J$4:$J$5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'C031JI_1_B'!$J$6:$J$30</c:f>
              <c:numCache>
                <c:formatCode>0.00_ </c:formatCode>
                <c:ptCount val="23"/>
                <c:pt idx="0">
                  <c:v>6.8018333333333327</c:v>
                </c:pt>
                <c:pt idx="1">
                  <c:v>6.9173333333333344</c:v>
                </c:pt>
                <c:pt idx="2">
                  <c:v>7.1468333333333343</c:v>
                </c:pt>
                <c:pt idx="3">
                  <c:v>6.9543333333333344</c:v>
                </c:pt>
                <c:pt idx="4">
                  <c:v>6.7763333333333344</c:v>
                </c:pt>
                <c:pt idx="5">
                  <c:v>6.6995000000000005</c:v>
                </c:pt>
                <c:pt idx="6">
                  <c:v>6.637333333333336</c:v>
                </c:pt>
                <c:pt idx="7">
                  <c:v>6.9723333333333386</c:v>
                </c:pt>
                <c:pt idx="8">
                  <c:v>7.0356666666666676</c:v>
                </c:pt>
                <c:pt idx="9">
                  <c:v>7.0786666666666678</c:v>
                </c:pt>
                <c:pt idx="10">
                  <c:v>6.9528333333333281</c:v>
                </c:pt>
                <c:pt idx="11">
                  <c:v>7.0358333333333327</c:v>
                </c:pt>
                <c:pt idx="12">
                  <c:v>7.2148333333333294</c:v>
                </c:pt>
                <c:pt idx="13">
                  <c:v>7.1356000000000037</c:v>
                </c:pt>
                <c:pt idx="14">
                  <c:v>7.3399999999999963</c:v>
                </c:pt>
                <c:pt idx="15">
                  <c:v>7.308166666666664</c:v>
                </c:pt>
                <c:pt idx="16">
                  <c:v>7.2076666666666664</c:v>
                </c:pt>
                <c:pt idx="17">
                  <c:v>6.8878333333333348</c:v>
                </c:pt>
                <c:pt idx="18">
                  <c:v>6.9658333333333307</c:v>
                </c:pt>
                <c:pt idx="19">
                  <c:v>6.9221666666666701</c:v>
                </c:pt>
                <c:pt idx="20">
                  <c:v>7.1564999999999968</c:v>
                </c:pt>
                <c:pt idx="21">
                  <c:v>7.5275000000000007</c:v>
                </c:pt>
                <c:pt idx="22">
                  <c:v>7.4448333333333316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21-4497-87BB-3E01E0B3AA9D}"/>
            </c:ext>
          </c:extLst>
        </c:ser>
        <c:ser>
          <c:idx val="6"/>
          <c:order val="6"/>
          <c:tx>
            <c:strRef>
              <c:f>'C031JI_1_B'!$K$4:$K$5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'C031JI_1_B'!$K$6:$K$30</c:f>
              <c:numCache>
                <c:formatCode>0.00_ </c:formatCode>
                <c:ptCount val="23"/>
                <c:pt idx="0">
                  <c:v>6.6820000000000004</c:v>
                </c:pt>
                <c:pt idx="1">
                  <c:v>6.8001666666666676</c:v>
                </c:pt>
                <c:pt idx="2">
                  <c:v>7.1075000000000017</c:v>
                </c:pt>
                <c:pt idx="3">
                  <c:v>6.9364999999999979</c:v>
                </c:pt>
                <c:pt idx="4">
                  <c:v>6.7346666666666639</c:v>
                </c:pt>
                <c:pt idx="5">
                  <c:v>6.7608333333333288</c:v>
                </c:pt>
                <c:pt idx="6">
                  <c:v>6.6303333333333336</c:v>
                </c:pt>
                <c:pt idx="7">
                  <c:v>6.9936666666666678</c:v>
                </c:pt>
                <c:pt idx="8">
                  <c:v>7.0396666666666663</c:v>
                </c:pt>
                <c:pt idx="9">
                  <c:v>7.0223333333333331</c:v>
                </c:pt>
                <c:pt idx="10">
                  <c:v>6.8871666666666629</c:v>
                </c:pt>
                <c:pt idx="11">
                  <c:v>7.0301666666666645</c:v>
                </c:pt>
                <c:pt idx="12">
                  <c:v>7.2003333333333366</c:v>
                </c:pt>
                <c:pt idx="13">
                  <c:v>7.1337999999999999</c:v>
                </c:pt>
                <c:pt idx="14">
                  <c:v>7.3371999999999993</c:v>
                </c:pt>
                <c:pt idx="15">
                  <c:v>7.3533333333333344</c:v>
                </c:pt>
                <c:pt idx="16">
                  <c:v>7.1671666666666694</c:v>
                </c:pt>
                <c:pt idx="17">
                  <c:v>6.8728333333333325</c:v>
                </c:pt>
                <c:pt idx="18">
                  <c:v>6.9630000000000001</c:v>
                </c:pt>
                <c:pt idx="19">
                  <c:v>6.9478333333333344</c:v>
                </c:pt>
                <c:pt idx="20">
                  <c:v>7.0546666666666686</c:v>
                </c:pt>
                <c:pt idx="21">
                  <c:v>7.4028333333333327</c:v>
                </c:pt>
                <c:pt idx="22">
                  <c:v>7.3789999999999996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521-4497-87BB-3E01E0B3AA9D}"/>
            </c:ext>
          </c:extLst>
        </c:ser>
        <c:ser>
          <c:idx val="7"/>
          <c:order val="7"/>
          <c:tx>
            <c:strRef>
              <c:f>'C031JI_1_B'!$L$4:$L$5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'C031JI_1_B'!$L$6:$L$30</c:f>
              <c:numCache>
                <c:formatCode>0.00_ </c:formatCode>
                <c:ptCount val="23"/>
                <c:pt idx="0">
                  <c:v>6.6768333333333327</c:v>
                </c:pt>
                <c:pt idx="1">
                  <c:v>6.7571666666666665</c:v>
                </c:pt>
                <c:pt idx="2">
                  <c:v>7.0884999999999989</c:v>
                </c:pt>
                <c:pt idx="3">
                  <c:v>6.9026666666666641</c:v>
                </c:pt>
                <c:pt idx="4">
                  <c:v>6.8246666666666682</c:v>
                </c:pt>
                <c:pt idx="5">
                  <c:v>6.7581666666666669</c:v>
                </c:pt>
                <c:pt idx="6">
                  <c:v>6.5841666666666692</c:v>
                </c:pt>
                <c:pt idx="7">
                  <c:v>7.0133333333333301</c:v>
                </c:pt>
                <c:pt idx="8">
                  <c:v>7.0119999999999969</c:v>
                </c:pt>
                <c:pt idx="9">
                  <c:v>7.0186666666666637</c:v>
                </c:pt>
                <c:pt idx="10">
                  <c:v>6.8881666666666659</c:v>
                </c:pt>
                <c:pt idx="11">
                  <c:v>7.0938333333333325</c:v>
                </c:pt>
                <c:pt idx="12">
                  <c:v>7.199333333333338</c:v>
                </c:pt>
                <c:pt idx="13">
                  <c:v>7.3191999999999995</c:v>
                </c:pt>
                <c:pt idx="14">
                  <c:v>7.3658000000000019</c:v>
                </c:pt>
                <c:pt idx="15">
                  <c:v>7.3546666666666676</c:v>
                </c:pt>
                <c:pt idx="16">
                  <c:v>7.1013333333333346</c:v>
                </c:pt>
                <c:pt idx="17">
                  <c:v>6.8715000000000011</c:v>
                </c:pt>
                <c:pt idx="18">
                  <c:v>6.9584999999999972</c:v>
                </c:pt>
                <c:pt idx="19">
                  <c:v>6.8653333333333331</c:v>
                </c:pt>
                <c:pt idx="20">
                  <c:v>7.0025000000000013</c:v>
                </c:pt>
                <c:pt idx="21">
                  <c:v>7.3465000000000016</c:v>
                </c:pt>
                <c:pt idx="22">
                  <c:v>7.3561666666666685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521-4497-87BB-3E01E0B3AA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Chamber_0824.xlsm]C031JI_Range_1B!樞紐分析表1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'C031JI_Range_1B'!$E$4:$E$5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'C031JI_Range_1B'!$E$6:$E$30</c:f>
              <c:numCache>
                <c:formatCode>0.00_ </c:formatCode>
                <c:ptCount val="23"/>
                <c:pt idx="0">
                  <c:v>0.18733333333333343</c:v>
                </c:pt>
                <c:pt idx="1">
                  <c:v>0.19966666666666658</c:v>
                </c:pt>
                <c:pt idx="2">
                  <c:v>0.12416666666666683</c:v>
                </c:pt>
                <c:pt idx="3">
                  <c:v>0.11949999999999994</c:v>
                </c:pt>
                <c:pt idx="4">
                  <c:v>0.21483333333333329</c:v>
                </c:pt>
                <c:pt idx="5">
                  <c:v>9.116666666666691E-2</c:v>
                </c:pt>
                <c:pt idx="6">
                  <c:v>0.14350000000000027</c:v>
                </c:pt>
                <c:pt idx="7">
                  <c:v>8.2833333333333467E-2</c:v>
                </c:pt>
                <c:pt idx="8">
                  <c:v>0.10016666666666681</c:v>
                </c:pt>
                <c:pt idx="9">
                  <c:v>0.12149999999999987</c:v>
                </c:pt>
                <c:pt idx="10">
                  <c:v>0.13133333333333322</c:v>
                </c:pt>
                <c:pt idx="11">
                  <c:v>0.20383333333333331</c:v>
                </c:pt>
                <c:pt idx="12">
                  <c:v>0.15083333333333324</c:v>
                </c:pt>
                <c:pt idx="13">
                  <c:v>0.26679999999999993</c:v>
                </c:pt>
                <c:pt idx="14">
                  <c:v>0.27380000000000015</c:v>
                </c:pt>
                <c:pt idx="15">
                  <c:v>9.333333333333356E-2</c:v>
                </c:pt>
                <c:pt idx="16">
                  <c:v>0.25150000000000006</c:v>
                </c:pt>
                <c:pt idx="17">
                  <c:v>6.5000000000000238E-2</c:v>
                </c:pt>
                <c:pt idx="18">
                  <c:v>0.14266666666666664</c:v>
                </c:pt>
                <c:pt idx="19">
                  <c:v>8.9666666666666561E-2</c:v>
                </c:pt>
                <c:pt idx="20">
                  <c:v>0.20816666666666661</c:v>
                </c:pt>
                <c:pt idx="21">
                  <c:v>0.2188333333333333</c:v>
                </c:pt>
                <c:pt idx="22">
                  <c:v>0.15399999999999991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F7-4F55-990D-7A7A67B8CA1F}"/>
            </c:ext>
          </c:extLst>
        </c:ser>
        <c:ser>
          <c:idx val="1"/>
          <c:order val="1"/>
          <c:tx>
            <c:strRef>
              <c:f>'C031JI_Range_1B'!$F$4:$F$5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'C031JI_Range_1B'!$A$6:$D$30</c:f>
              <c:multiLvlStrCache>
                <c:ptCount val="23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  <c:pt idx="22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'C031JI_Range_1B'!$F$6:$F$30</c:f>
              <c:numCache>
                <c:formatCode>0.00_ </c:formatCode>
                <c:ptCount val="2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F7-4F55-990D-7A7A67B8C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Chamber_0824.xlsm]C031JI_1_C!樞紐分析表2</c:name>
    <c:fmtId val="9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'C031JI_1_C'!$E$4:$E$5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'C031JI_1_C'!$E$6:$E$30</c:f>
              <c:numCache>
                <c:formatCode>0.00_ </c:formatCode>
                <c:ptCount val="23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  <c:pt idx="22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F0-49D2-B5F4-3C28E288F940}"/>
            </c:ext>
          </c:extLst>
        </c:ser>
        <c:ser>
          <c:idx val="1"/>
          <c:order val="1"/>
          <c:tx>
            <c:strRef>
              <c:f>'C031JI_1_C'!$F$4:$F$5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'C031JI_1_C'!$F$6:$F$30</c:f>
              <c:numCache>
                <c:formatCode>0.00_ </c:formatCode>
                <c:ptCount val="23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F0-49D2-B5F4-3C28E288F940}"/>
            </c:ext>
          </c:extLst>
        </c:ser>
        <c:ser>
          <c:idx val="2"/>
          <c:order val="2"/>
          <c:tx>
            <c:strRef>
              <c:f>'C031JI_1_C'!$G$4:$G$5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'C031JI_1_C'!$G$6:$G$30</c:f>
              <c:numCache>
                <c:formatCode>0.00_ </c:formatCode>
                <c:ptCount val="23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  <c:pt idx="22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F0-49D2-B5F4-3C28E288F940}"/>
            </c:ext>
          </c:extLst>
        </c:ser>
        <c:ser>
          <c:idx val="3"/>
          <c:order val="3"/>
          <c:tx>
            <c:strRef>
              <c:f>'C031JI_1_C'!$H$4:$H$5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'C031JI_1_C'!$H$6:$H$30</c:f>
              <c:numCache>
                <c:formatCode>0.00_ </c:formatCode>
                <c:ptCount val="23"/>
                <c:pt idx="0">
                  <c:v>6.5895000000000001</c:v>
                </c:pt>
                <c:pt idx="1">
                  <c:v>6.6903333333333359</c:v>
                </c:pt>
                <c:pt idx="2">
                  <c:v>7.0298333333333289</c:v>
                </c:pt>
                <c:pt idx="3">
                  <c:v>6.8411666666666671</c:v>
                </c:pt>
                <c:pt idx="4">
                  <c:v>6.7320000000000029</c:v>
                </c:pt>
                <c:pt idx="5">
                  <c:v>6.7568333333333346</c:v>
                </c:pt>
                <c:pt idx="6">
                  <c:v>6.6778333333333304</c:v>
                </c:pt>
                <c:pt idx="7">
                  <c:v>6.9546666666666646</c:v>
                </c:pt>
                <c:pt idx="8">
                  <c:v>6.8596666666666675</c:v>
                </c:pt>
                <c:pt idx="9">
                  <c:v>6.9910000000000005</c:v>
                </c:pt>
                <c:pt idx="10">
                  <c:v>6.7993333333333323</c:v>
                </c:pt>
                <c:pt idx="11">
                  <c:v>7.0545000000000018</c:v>
                </c:pt>
                <c:pt idx="12">
                  <c:v>7.1355000000000013</c:v>
                </c:pt>
                <c:pt idx="13">
                  <c:v>6.7961666666666627</c:v>
                </c:pt>
                <c:pt idx="14">
                  <c:v>7.036166666666662</c:v>
                </c:pt>
                <c:pt idx="15">
                  <c:v>7.0603333333333325</c:v>
                </c:pt>
                <c:pt idx="16">
                  <c:v>7.0835000000000026</c:v>
                </c:pt>
                <c:pt idx="17">
                  <c:v>6.7659999999999973</c:v>
                </c:pt>
                <c:pt idx="18">
                  <c:v>6.8795000000000037</c:v>
                </c:pt>
                <c:pt idx="19">
                  <c:v>7.0398333333333323</c:v>
                </c:pt>
                <c:pt idx="20">
                  <c:v>6.8361666666666654</c:v>
                </c:pt>
                <c:pt idx="21">
                  <c:v>7.0853333333333302</c:v>
                </c:pt>
                <c:pt idx="22">
                  <c:v>7.2046666666666681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F0-49D2-B5F4-3C28E288F940}"/>
            </c:ext>
          </c:extLst>
        </c:ser>
        <c:ser>
          <c:idx val="4"/>
          <c:order val="4"/>
          <c:tx>
            <c:strRef>
              <c:f>'C031JI_1_C'!$I$4:$I$5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'C031JI_1_C'!$I$6:$I$30</c:f>
              <c:numCache>
                <c:formatCode>0.00_ </c:formatCode>
                <c:ptCount val="23"/>
                <c:pt idx="0">
                  <c:v>6.6690000000000005</c:v>
                </c:pt>
                <c:pt idx="1">
                  <c:v>6.7296666666666685</c:v>
                </c:pt>
                <c:pt idx="2">
                  <c:v>7.0903333333333363</c:v>
                </c:pt>
                <c:pt idx="3">
                  <c:v>6.892999999999998</c:v>
                </c:pt>
                <c:pt idx="4">
                  <c:v>6.7706666666666671</c:v>
                </c:pt>
                <c:pt idx="5">
                  <c:v>6.806333333333332</c:v>
                </c:pt>
                <c:pt idx="6">
                  <c:v>6.6796666666666642</c:v>
                </c:pt>
                <c:pt idx="7">
                  <c:v>7.0163333333333338</c:v>
                </c:pt>
                <c:pt idx="8">
                  <c:v>6.8686666666666643</c:v>
                </c:pt>
                <c:pt idx="9">
                  <c:v>7.0236666666666645</c:v>
                </c:pt>
                <c:pt idx="10">
                  <c:v>6.855833333333333</c:v>
                </c:pt>
                <c:pt idx="11">
                  <c:v>7.0859999999999994</c:v>
                </c:pt>
                <c:pt idx="12">
                  <c:v>7.1215000000000002</c:v>
                </c:pt>
                <c:pt idx="13">
                  <c:v>6.8209999999999988</c:v>
                </c:pt>
                <c:pt idx="14">
                  <c:v>6.9776666666666651</c:v>
                </c:pt>
                <c:pt idx="15">
                  <c:v>7.1094999999999997</c:v>
                </c:pt>
                <c:pt idx="16">
                  <c:v>7.0868333333333364</c:v>
                </c:pt>
                <c:pt idx="17">
                  <c:v>6.8194999999999988</c:v>
                </c:pt>
                <c:pt idx="18">
                  <c:v>6.8146666666666667</c:v>
                </c:pt>
                <c:pt idx="19">
                  <c:v>7.0738333333333294</c:v>
                </c:pt>
                <c:pt idx="20">
                  <c:v>6.8525</c:v>
                </c:pt>
                <c:pt idx="21">
                  <c:v>7.1930000000000032</c:v>
                </c:pt>
                <c:pt idx="22">
                  <c:v>7.2553333333333336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F0-49D2-B5F4-3C28E288F940}"/>
            </c:ext>
          </c:extLst>
        </c:ser>
        <c:ser>
          <c:idx val="5"/>
          <c:order val="5"/>
          <c:tx>
            <c:strRef>
              <c:f>'C031JI_1_C'!$J$4:$J$5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'C031JI_1_C'!$J$6:$J$30</c:f>
              <c:numCache>
                <c:formatCode>0.00_ </c:formatCode>
                <c:ptCount val="23"/>
                <c:pt idx="0">
                  <c:v>6.6901666666666655</c:v>
                </c:pt>
                <c:pt idx="1">
                  <c:v>6.8240000000000016</c:v>
                </c:pt>
                <c:pt idx="2">
                  <c:v>7.0303333333333331</c:v>
                </c:pt>
                <c:pt idx="3">
                  <c:v>6.8451666666666702</c:v>
                </c:pt>
                <c:pt idx="4">
                  <c:v>6.8033333333333381</c:v>
                </c:pt>
                <c:pt idx="5">
                  <c:v>6.6659999999999986</c:v>
                </c:pt>
                <c:pt idx="6">
                  <c:v>6.7398333333333333</c:v>
                </c:pt>
                <c:pt idx="7">
                  <c:v>6.9263333333333321</c:v>
                </c:pt>
                <c:pt idx="8">
                  <c:v>6.8073333333333332</c:v>
                </c:pt>
                <c:pt idx="9">
                  <c:v>6.9923333333333346</c:v>
                </c:pt>
                <c:pt idx="10">
                  <c:v>6.8264999999999967</c:v>
                </c:pt>
                <c:pt idx="11">
                  <c:v>7.0608333333333313</c:v>
                </c:pt>
                <c:pt idx="12">
                  <c:v>7.070833333333332</c:v>
                </c:pt>
                <c:pt idx="13">
                  <c:v>6.6846666666666668</c:v>
                </c:pt>
                <c:pt idx="14">
                  <c:v>7.1281666666666634</c:v>
                </c:pt>
                <c:pt idx="15">
                  <c:v>6.9216666666666642</c:v>
                </c:pt>
                <c:pt idx="16">
                  <c:v>7.1358333333333341</c:v>
                </c:pt>
                <c:pt idx="17">
                  <c:v>6.6631666666666716</c:v>
                </c:pt>
                <c:pt idx="18">
                  <c:v>6.8876666666666644</c:v>
                </c:pt>
                <c:pt idx="19">
                  <c:v>6.9346666666666676</c:v>
                </c:pt>
                <c:pt idx="20">
                  <c:v>6.9123333333333354</c:v>
                </c:pt>
                <c:pt idx="21">
                  <c:v>7.1476666666666659</c:v>
                </c:pt>
                <c:pt idx="22">
                  <c:v>7.2131666666666696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DF0-49D2-B5F4-3C28E288F940}"/>
            </c:ext>
          </c:extLst>
        </c:ser>
        <c:ser>
          <c:idx val="6"/>
          <c:order val="6"/>
          <c:tx>
            <c:strRef>
              <c:f>'C031JI_1_C'!$K$4:$K$5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'C031JI_1_C'!$K$6:$K$30</c:f>
              <c:numCache>
                <c:formatCode>0.00_ </c:formatCode>
                <c:ptCount val="23"/>
                <c:pt idx="0">
                  <c:v>6.6606666666666676</c:v>
                </c:pt>
                <c:pt idx="1">
                  <c:v>6.7908333333333353</c:v>
                </c:pt>
                <c:pt idx="2">
                  <c:v>7.1190000000000007</c:v>
                </c:pt>
                <c:pt idx="3">
                  <c:v>6.9488333333333356</c:v>
                </c:pt>
                <c:pt idx="4">
                  <c:v>6.8816666666666686</c:v>
                </c:pt>
                <c:pt idx="5">
                  <c:v>6.8071666666666681</c:v>
                </c:pt>
                <c:pt idx="6">
                  <c:v>6.8446666666666687</c:v>
                </c:pt>
                <c:pt idx="7">
                  <c:v>7.0295000000000023</c:v>
                </c:pt>
                <c:pt idx="8">
                  <c:v>6.8811666666666662</c:v>
                </c:pt>
                <c:pt idx="9">
                  <c:v>6.9918333333333296</c:v>
                </c:pt>
                <c:pt idx="10">
                  <c:v>6.7790000000000017</c:v>
                </c:pt>
                <c:pt idx="11">
                  <c:v>7.1784999999999997</c:v>
                </c:pt>
                <c:pt idx="12">
                  <c:v>7.1260000000000003</c:v>
                </c:pt>
                <c:pt idx="13">
                  <c:v>6.7731666666666674</c:v>
                </c:pt>
                <c:pt idx="14">
                  <c:v>7.1039999999999974</c:v>
                </c:pt>
                <c:pt idx="15">
                  <c:v>7.0833333333333348</c:v>
                </c:pt>
                <c:pt idx="16">
                  <c:v>7.2566666666666659</c:v>
                </c:pt>
                <c:pt idx="17">
                  <c:v>6.7436666666666678</c:v>
                </c:pt>
                <c:pt idx="18">
                  <c:v>6.9971666666666632</c:v>
                </c:pt>
                <c:pt idx="19">
                  <c:v>6.9921666666666669</c:v>
                </c:pt>
                <c:pt idx="20">
                  <c:v>6.8808333333333316</c:v>
                </c:pt>
                <c:pt idx="21">
                  <c:v>7.0809999999999969</c:v>
                </c:pt>
                <c:pt idx="22">
                  <c:v>7.2773333333333312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DF0-49D2-B5F4-3C28E288F940}"/>
            </c:ext>
          </c:extLst>
        </c:ser>
        <c:ser>
          <c:idx val="7"/>
          <c:order val="7"/>
          <c:tx>
            <c:strRef>
              <c:f>'C031JI_1_C'!$L$4:$L$5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'C031JI_1_C'!$L$6:$L$30</c:f>
              <c:numCache>
                <c:formatCode>0.00_ </c:formatCode>
                <c:ptCount val="23"/>
                <c:pt idx="0">
                  <c:v>6.7284999999999968</c:v>
                </c:pt>
                <c:pt idx="1">
                  <c:v>6.8224999999999998</c:v>
                </c:pt>
                <c:pt idx="2">
                  <c:v>7.1784999999999979</c:v>
                </c:pt>
                <c:pt idx="3">
                  <c:v>6.9918333333333331</c:v>
                </c:pt>
                <c:pt idx="4">
                  <c:v>6.7801666666666636</c:v>
                </c:pt>
                <c:pt idx="5">
                  <c:v>6.8589999999999982</c:v>
                </c:pt>
                <c:pt idx="6">
                  <c:v>6.6709999999999958</c:v>
                </c:pt>
                <c:pt idx="7">
                  <c:v>7.0878333333333297</c:v>
                </c:pt>
                <c:pt idx="8">
                  <c:v>6.8940000000000028</c:v>
                </c:pt>
                <c:pt idx="9">
                  <c:v>7.0095000000000001</c:v>
                </c:pt>
                <c:pt idx="10">
                  <c:v>6.8258333333333354</c:v>
                </c:pt>
                <c:pt idx="11">
                  <c:v>7.071500000000003</c:v>
                </c:pt>
                <c:pt idx="12">
                  <c:v>7.1356666666666655</c:v>
                </c:pt>
                <c:pt idx="13">
                  <c:v>6.9770000000000012</c:v>
                </c:pt>
                <c:pt idx="14">
                  <c:v>6.9563333333333333</c:v>
                </c:pt>
                <c:pt idx="15">
                  <c:v>7.0916666666666668</c:v>
                </c:pt>
                <c:pt idx="16">
                  <c:v>7.1996666666666664</c:v>
                </c:pt>
                <c:pt idx="17">
                  <c:v>6.8248333333333324</c:v>
                </c:pt>
                <c:pt idx="18">
                  <c:v>6.8343333333333334</c:v>
                </c:pt>
                <c:pt idx="19">
                  <c:v>7.0581666666666667</c:v>
                </c:pt>
                <c:pt idx="20">
                  <c:v>6.9405000000000019</c:v>
                </c:pt>
                <c:pt idx="21">
                  <c:v>7.1786666666666701</c:v>
                </c:pt>
                <c:pt idx="22">
                  <c:v>7.4381666666666639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DF0-49D2-B5F4-3C28E288F9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Chamber_0824.xlsm]C031JI_Range_1C!樞紐分析表1</c:name>
    <c:fmtId val="7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'C031JI_Range_1C'!$E$4:$E$5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'C031JI_Range_1C'!$E$6:$E$30</c:f>
              <c:numCache>
                <c:formatCode>0.00_ </c:formatCode>
                <c:ptCount val="23"/>
                <c:pt idx="0">
                  <c:v>0.14249999999999977</c:v>
                </c:pt>
                <c:pt idx="1">
                  <c:v>0.14183333333333334</c:v>
                </c:pt>
                <c:pt idx="2">
                  <c:v>0.16183333333333336</c:v>
                </c:pt>
                <c:pt idx="3">
                  <c:v>0.15250000000000016</c:v>
                </c:pt>
                <c:pt idx="4">
                  <c:v>0.15033333333333335</c:v>
                </c:pt>
                <c:pt idx="5">
                  <c:v>0.19299999999999992</c:v>
                </c:pt>
                <c:pt idx="6">
                  <c:v>0.18050000000000002</c:v>
                </c:pt>
                <c:pt idx="7">
                  <c:v>0.16250000000000009</c:v>
                </c:pt>
                <c:pt idx="8">
                  <c:v>8.9499999999999844E-2</c:v>
                </c:pt>
                <c:pt idx="9">
                  <c:v>4.4333333333333336E-2</c:v>
                </c:pt>
                <c:pt idx="10">
                  <c:v>8.0500000000000085E-2</c:v>
                </c:pt>
                <c:pt idx="11">
                  <c:v>0.16166666666666649</c:v>
                </c:pt>
                <c:pt idx="12">
                  <c:v>9.5666666666666789E-2</c:v>
                </c:pt>
                <c:pt idx="13">
                  <c:v>0.29233333333333306</c:v>
                </c:pt>
                <c:pt idx="14">
                  <c:v>0.32933333333333309</c:v>
                </c:pt>
                <c:pt idx="15">
                  <c:v>0.20533333333333323</c:v>
                </c:pt>
                <c:pt idx="16">
                  <c:v>0.23983333333333304</c:v>
                </c:pt>
                <c:pt idx="17">
                  <c:v>0.16449999999999987</c:v>
                </c:pt>
                <c:pt idx="18">
                  <c:v>0.1835</c:v>
                </c:pt>
                <c:pt idx="19">
                  <c:v>0.13916666666666697</c:v>
                </c:pt>
                <c:pt idx="20">
                  <c:v>0.11566666666666636</c:v>
                </c:pt>
                <c:pt idx="21">
                  <c:v>0.12899999999999986</c:v>
                </c:pt>
                <c:pt idx="22">
                  <c:v>0.23633333333333365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9C-43DF-B879-DA61DAAB7336}"/>
            </c:ext>
          </c:extLst>
        </c:ser>
        <c:ser>
          <c:idx val="1"/>
          <c:order val="1"/>
          <c:tx>
            <c:strRef>
              <c:f>'C031JI_Range_1C'!$F$4:$F$5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'C031JI_Range_1C'!$A$6:$D$30</c:f>
              <c:multiLvlStrCache>
                <c:ptCount val="23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  <c:pt idx="22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'C031JI_Range_1C'!$F$6:$F$30</c:f>
              <c:numCache>
                <c:formatCode>0.00_ </c:formatCode>
                <c:ptCount val="2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9C-43DF-B879-DA61DAAB7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Chamber_0824.xlsm]C031JI_1_D!樞紐分析表2</c:name>
    <c:fmtId val="5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'C031JI_1_D'!$E$4:$E$5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'C031JI_1_D'!$E$6:$E$30</c:f>
              <c:numCache>
                <c:formatCode>0.00_ </c:formatCode>
                <c:ptCount val="23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  <c:pt idx="22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AB-4898-911A-072F0102D895}"/>
            </c:ext>
          </c:extLst>
        </c:ser>
        <c:ser>
          <c:idx val="1"/>
          <c:order val="1"/>
          <c:tx>
            <c:strRef>
              <c:f>'C031JI_1_D'!$F$4:$F$5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'C031JI_1_D'!$F$6:$F$30</c:f>
              <c:numCache>
                <c:formatCode>0.00_ </c:formatCode>
                <c:ptCount val="23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AB-4898-911A-072F0102D895}"/>
            </c:ext>
          </c:extLst>
        </c:ser>
        <c:ser>
          <c:idx val="2"/>
          <c:order val="2"/>
          <c:tx>
            <c:strRef>
              <c:f>'C031JI_1_D'!$G$4:$G$5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'C031JI_1_D'!$G$6:$G$30</c:f>
              <c:numCache>
                <c:formatCode>0.00_ </c:formatCode>
                <c:ptCount val="23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5.7000000000000011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  <c:pt idx="22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AB-4898-911A-072F0102D895}"/>
            </c:ext>
          </c:extLst>
        </c:ser>
        <c:ser>
          <c:idx val="3"/>
          <c:order val="3"/>
          <c:tx>
            <c:strRef>
              <c:f>'C031JI_1_D'!$H$4:$H$5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'C031JI_1_D'!$H$6:$H$30</c:f>
              <c:numCache>
                <c:formatCode>0.00_ </c:formatCode>
                <c:ptCount val="23"/>
                <c:pt idx="0">
                  <c:v>6.6491666666666642</c:v>
                </c:pt>
                <c:pt idx="1">
                  <c:v>6.6668333333333347</c:v>
                </c:pt>
                <c:pt idx="2">
                  <c:v>7.0616666666666665</c:v>
                </c:pt>
                <c:pt idx="3">
                  <c:v>6.9086666666666714</c:v>
                </c:pt>
                <c:pt idx="4">
                  <c:v>6.8236666666666679</c:v>
                </c:pt>
                <c:pt idx="5">
                  <c:v>6.9723333333333306</c:v>
                </c:pt>
                <c:pt idx="6">
                  <c:v>6.6649999999999983</c:v>
                </c:pt>
                <c:pt idx="7">
                  <c:v>6.9098333333333306</c:v>
                </c:pt>
                <c:pt idx="8">
                  <c:v>6.8561666666666632</c:v>
                </c:pt>
                <c:pt idx="9">
                  <c:v>6.9913333333333334</c:v>
                </c:pt>
                <c:pt idx="10">
                  <c:v>6.7424999999999944</c:v>
                </c:pt>
                <c:pt idx="11">
                  <c:v>7.0446666666666671</c:v>
                </c:pt>
                <c:pt idx="12">
                  <c:v>7.1431666666666684</c:v>
                </c:pt>
                <c:pt idx="13">
                  <c:v>6.9748333333333337</c:v>
                </c:pt>
                <c:pt idx="14">
                  <c:v>7.1539999999999999</c:v>
                </c:pt>
                <c:pt idx="15">
                  <c:v>6.9411666666666667</c:v>
                </c:pt>
                <c:pt idx="16">
                  <c:v>6.9653333333333345</c:v>
                </c:pt>
                <c:pt idx="17">
                  <c:v>6.9791666666666696</c:v>
                </c:pt>
                <c:pt idx="18">
                  <c:v>7.0025000000000004</c:v>
                </c:pt>
                <c:pt idx="19">
                  <c:v>7.0555000000000039</c:v>
                </c:pt>
                <c:pt idx="20">
                  <c:v>6.8169999999999993</c:v>
                </c:pt>
                <c:pt idx="21">
                  <c:v>6.9841666666666695</c:v>
                </c:pt>
                <c:pt idx="22">
                  <c:v>7.1076666666666686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AB-4898-911A-072F0102D895}"/>
            </c:ext>
          </c:extLst>
        </c:ser>
        <c:ser>
          <c:idx val="4"/>
          <c:order val="4"/>
          <c:tx>
            <c:strRef>
              <c:f>'C031JI_1_D'!$I$4:$I$5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'C031JI_1_D'!$I$6:$I$30</c:f>
              <c:numCache>
                <c:formatCode>0.00_ </c:formatCode>
                <c:ptCount val="23"/>
                <c:pt idx="0">
                  <c:v>6.6874999999999982</c:v>
                </c:pt>
                <c:pt idx="1">
                  <c:v>6.6559999999999979</c:v>
                </c:pt>
                <c:pt idx="2">
                  <c:v>7.0869999999999953</c:v>
                </c:pt>
                <c:pt idx="3">
                  <c:v>6.9330000000000007</c:v>
                </c:pt>
                <c:pt idx="4">
                  <c:v>6.7678333333333303</c:v>
                </c:pt>
                <c:pt idx="5">
                  <c:v>7.0208333333333366</c:v>
                </c:pt>
                <c:pt idx="6">
                  <c:v>6.7381666666666673</c:v>
                </c:pt>
                <c:pt idx="7">
                  <c:v>6.9953333333333347</c:v>
                </c:pt>
                <c:pt idx="8">
                  <c:v>6.899</c:v>
                </c:pt>
                <c:pt idx="9">
                  <c:v>7.012500000000002</c:v>
                </c:pt>
                <c:pt idx="10">
                  <c:v>6.7883333333333331</c:v>
                </c:pt>
                <c:pt idx="11">
                  <c:v>7.0145</c:v>
                </c:pt>
                <c:pt idx="12">
                  <c:v>7.1471666666666662</c:v>
                </c:pt>
                <c:pt idx="13">
                  <c:v>6.9689999999999994</c:v>
                </c:pt>
                <c:pt idx="14">
                  <c:v>7.2591999999999981</c:v>
                </c:pt>
                <c:pt idx="15">
                  <c:v>6.9721666666666673</c:v>
                </c:pt>
                <c:pt idx="16">
                  <c:v>7.0351666666666643</c:v>
                </c:pt>
                <c:pt idx="17">
                  <c:v>7.0185000000000057</c:v>
                </c:pt>
                <c:pt idx="18">
                  <c:v>7.0033333333333339</c:v>
                </c:pt>
                <c:pt idx="19">
                  <c:v>7.1291666666666673</c:v>
                </c:pt>
                <c:pt idx="20">
                  <c:v>6.8311666666666628</c:v>
                </c:pt>
                <c:pt idx="21">
                  <c:v>7.0288333333333348</c:v>
                </c:pt>
                <c:pt idx="22">
                  <c:v>7.0911666666666715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AB-4898-911A-072F0102D895}"/>
            </c:ext>
          </c:extLst>
        </c:ser>
        <c:ser>
          <c:idx val="5"/>
          <c:order val="5"/>
          <c:tx>
            <c:strRef>
              <c:f>'C031JI_1_D'!$J$4:$J$5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'C031JI_1_D'!$J$6:$J$30</c:f>
              <c:numCache>
                <c:formatCode>0.00_ </c:formatCode>
                <c:ptCount val="23"/>
                <c:pt idx="0">
                  <c:v>6.7043333333333335</c:v>
                </c:pt>
                <c:pt idx="1">
                  <c:v>6.6875000000000009</c:v>
                </c:pt>
                <c:pt idx="2">
                  <c:v>7.0039999999999969</c:v>
                </c:pt>
                <c:pt idx="3">
                  <c:v>6.8741666666666683</c:v>
                </c:pt>
                <c:pt idx="4">
                  <c:v>6.8834999999999988</c:v>
                </c:pt>
                <c:pt idx="5">
                  <c:v>6.9015000000000004</c:v>
                </c:pt>
                <c:pt idx="6">
                  <c:v>6.7106666666666692</c:v>
                </c:pt>
                <c:pt idx="7">
                  <c:v>6.9336666666666673</c:v>
                </c:pt>
                <c:pt idx="8">
                  <c:v>6.926499999999999</c:v>
                </c:pt>
                <c:pt idx="9">
                  <c:v>6.9686666666666666</c:v>
                </c:pt>
                <c:pt idx="10">
                  <c:v>6.7778333333333336</c:v>
                </c:pt>
                <c:pt idx="11">
                  <c:v>7.037833333333336</c:v>
                </c:pt>
                <c:pt idx="12">
                  <c:v>7.0705</c:v>
                </c:pt>
                <c:pt idx="13">
                  <c:v>6.9470000000000018</c:v>
                </c:pt>
                <c:pt idx="14">
                  <c:v>7.1696000000000035</c:v>
                </c:pt>
                <c:pt idx="15">
                  <c:v>6.8356666666666657</c:v>
                </c:pt>
                <c:pt idx="16">
                  <c:v>7.0669999999999993</c:v>
                </c:pt>
                <c:pt idx="17">
                  <c:v>6.9189999999999987</c:v>
                </c:pt>
                <c:pt idx="18">
                  <c:v>7.0693333333333328</c:v>
                </c:pt>
                <c:pt idx="19">
                  <c:v>6.9996666666666689</c:v>
                </c:pt>
                <c:pt idx="20">
                  <c:v>6.8150000000000022</c:v>
                </c:pt>
                <c:pt idx="21">
                  <c:v>6.9721666666666664</c:v>
                </c:pt>
                <c:pt idx="22">
                  <c:v>7.1396666666666668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5AB-4898-911A-072F0102D895}"/>
            </c:ext>
          </c:extLst>
        </c:ser>
        <c:ser>
          <c:idx val="6"/>
          <c:order val="6"/>
          <c:tx>
            <c:strRef>
              <c:f>'C031JI_1_D'!$K$4:$K$5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'C031JI_1_D'!$K$6:$K$30</c:f>
              <c:numCache>
                <c:formatCode>0.00_ </c:formatCode>
                <c:ptCount val="23"/>
                <c:pt idx="0">
                  <c:v>6.7041666666666684</c:v>
                </c:pt>
                <c:pt idx="1">
                  <c:v>6.7208333333333323</c:v>
                </c:pt>
                <c:pt idx="2">
                  <c:v>7.1363333333333356</c:v>
                </c:pt>
                <c:pt idx="3">
                  <c:v>6.9956666666666676</c:v>
                </c:pt>
                <c:pt idx="4">
                  <c:v>6.9191666666666682</c:v>
                </c:pt>
                <c:pt idx="5">
                  <c:v>7.0533333333333319</c:v>
                </c:pt>
                <c:pt idx="6">
                  <c:v>6.7668333333333299</c:v>
                </c:pt>
                <c:pt idx="7">
                  <c:v>6.9573333333333363</c:v>
                </c:pt>
                <c:pt idx="8">
                  <c:v>6.9475000000000016</c:v>
                </c:pt>
                <c:pt idx="9">
                  <c:v>7.0270000000000019</c:v>
                </c:pt>
                <c:pt idx="10">
                  <c:v>6.7780000000000022</c:v>
                </c:pt>
                <c:pt idx="11">
                  <c:v>7.1055000000000046</c:v>
                </c:pt>
                <c:pt idx="12">
                  <c:v>7.2061666666666655</c:v>
                </c:pt>
                <c:pt idx="13">
                  <c:v>6.9841666666666686</c:v>
                </c:pt>
                <c:pt idx="14">
                  <c:v>7.2949999999999982</c:v>
                </c:pt>
                <c:pt idx="15">
                  <c:v>6.97</c:v>
                </c:pt>
                <c:pt idx="16">
                  <c:v>7.1610000000000023</c:v>
                </c:pt>
                <c:pt idx="17">
                  <c:v>7.0228333333333337</c:v>
                </c:pt>
                <c:pt idx="18">
                  <c:v>7.1405000000000003</c:v>
                </c:pt>
                <c:pt idx="19">
                  <c:v>7.0695000000000023</c:v>
                </c:pt>
                <c:pt idx="20">
                  <c:v>6.8931666666666676</c:v>
                </c:pt>
                <c:pt idx="21">
                  <c:v>7.028333333333328</c:v>
                </c:pt>
                <c:pt idx="22">
                  <c:v>7.1911666666666632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5AB-4898-911A-072F0102D895}"/>
            </c:ext>
          </c:extLst>
        </c:ser>
        <c:ser>
          <c:idx val="7"/>
          <c:order val="7"/>
          <c:tx>
            <c:strRef>
              <c:f>'C031JI_1_D'!$L$4:$L$5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'C031JI_1_D'!$A$6:$D$30</c:f>
              <c:multiLvlStrCache>
                <c:ptCount val="23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  <c:pt idx="22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  <c:pt idx="22">
                    <c:v>W42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'C031JI_1_D'!$L$6:$L$30</c:f>
              <c:numCache>
                <c:formatCode>0.00_ </c:formatCode>
                <c:ptCount val="23"/>
                <c:pt idx="0">
                  <c:v>6.73</c:v>
                </c:pt>
                <c:pt idx="1">
                  <c:v>6.7595000000000018</c:v>
                </c:pt>
                <c:pt idx="2">
                  <c:v>7.194499999999997</c:v>
                </c:pt>
                <c:pt idx="3">
                  <c:v>7.0421666666666685</c:v>
                </c:pt>
                <c:pt idx="4">
                  <c:v>6.8589999999999973</c:v>
                </c:pt>
                <c:pt idx="5">
                  <c:v>7.1133333333333351</c:v>
                </c:pt>
                <c:pt idx="6">
                  <c:v>6.7458333333333353</c:v>
                </c:pt>
                <c:pt idx="7">
                  <c:v>7.0458333333333343</c:v>
                </c:pt>
                <c:pt idx="8">
                  <c:v>6.9609999999999994</c:v>
                </c:pt>
                <c:pt idx="9">
                  <c:v>7.0776666666666674</c:v>
                </c:pt>
                <c:pt idx="10">
                  <c:v>6.8391666666666655</c:v>
                </c:pt>
                <c:pt idx="11">
                  <c:v>7.0273333333333303</c:v>
                </c:pt>
                <c:pt idx="12">
                  <c:v>7.200166666666667</c:v>
                </c:pt>
                <c:pt idx="13">
                  <c:v>7.1678333333333297</c:v>
                </c:pt>
                <c:pt idx="14">
                  <c:v>7.1846000000000023</c:v>
                </c:pt>
                <c:pt idx="15">
                  <c:v>7.0678333333333372</c:v>
                </c:pt>
                <c:pt idx="16">
                  <c:v>7.1796666666666686</c:v>
                </c:pt>
                <c:pt idx="17">
                  <c:v>7.0933333333333337</c:v>
                </c:pt>
                <c:pt idx="18">
                  <c:v>7.0143333333333286</c:v>
                </c:pt>
                <c:pt idx="19">
                  <c:v>7.1803333333333335</c:v>
                </c:pt>
                <c:pt idx="20">
                  <c:v>6.9603333333333319</c:v>
                </c:pt>
                <c:pt idx="21">
                  <c:v>7.1619999999999964</c:v>
                </c:pt>
                <c:pt idx="22">
                  <c:v>7.2038333333333364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5AB-4898-911A-072F0102D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75528"/>
        <c:axId val="707672248"/>
      </c:lineChart>
      <c:catAx>
        <c:axId val="7076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72248"/>
        <c:crosses val="autoZero"/>
        <c:auto val="1"/>
        <c:lblAlgn val="ctr"/>
        <c:lblOffset val="100"/>
        <c:noMultiLvlLbl val="0"/>
      </c:catAx>
      <c:valAx>
        <c:axId val="7076722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Parameter Value (By Chamber)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755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2024/10/28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PY1Rs WSIX By Chamber 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比較</a:t>
            </a:r>
            <a:endParaRPr lang="en-US" altLang="zh-TW" sz="36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D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435463"/>
              </p:ext>
            </p:extLst>
          </p:nvPr>
        </p:nvGraphicFramePr>
        <p:xfrm>
          <a:off x="179512" y="946856"/>
          <a:ext cx="8758238" cy="543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200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D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41518"/>
              </p:ext>
            </p:extLst>
          </p:nvPr>
        </p:nvGraphicFramePr>
        <p:xfrm>
          <a:off x="54768" y="918012"/>
          <a:ext cx="9034464" cy="542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02268"/>
              </p:ext>
            </p:extLst>
          </p:nvPr>
        </p:nvGraphicFramePr>
        <p:xfrm>
          <a:off x="245268" y="918012"/>
          <a:ext cx="8653464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061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To Chamber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576926"/>
              </p:ext>
            </p:extLst>
          </p:nvPr>
        </p:nvGraphicFramePr>
        <p:xfrm>
          <a:off x="119063" y="980728"/>
          <a:ext cx="8905873" cy="5424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9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A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926030"/>
              </p:ext>
            </p:extLst>
          </p:nvPr>
        </p:nvGraphicFramePr>
        <p:xfrm>
          <a:off x="178593" y="980728"/>
          <a:ext cx="8786814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95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A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745473"/>
              </p:ext>
            </p:extLst>
          </p:nvPr>
        </p:nvGraphicFramePr>
        <p:xfrm>
          <a:off x="59530" y="937978"/>
          <a:ext cx="9024939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6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B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585633"/>
              </p:ext>
            </p:extLst>
          </p:nvPr>
        </p:nvGraphicFramePr>
        <p:xfrm>
          <a:off x="178593" y="883726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16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B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32321"/>
              </p:ext>
            </p:extLst>
          </p:nvPr>
        </p:nvGraphicFramePr>
        <p:xfrm>
          <a:off x="50005" y="935037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5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C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9500"/>
              </p:ext>
            </p:extLst>
          </p:nvPr>
        </p:nvGraphicFramePr>
        <p:xfrm>
          <a:off x="179512" y="911345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7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C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7372"/>
              </p:ext>
            </p:extLst>
          </p:nvPr>
        </p:nvGraphicFramePr>
        <p:xfrm>
          <a:off x="50005" y="935037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026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442527"/>
              </p:ext>
            </p:extLst>
          </p:nvPr>
        </p:nvGraphicFramePr>
        <p:xfrm>
          <a:off x="209101" y="918012"/>
          <a:ext cx="8758238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D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634637"/>
              </p:ext>
            </p:extLst>
          </p:nvPr>
        </p:nvGraphicFramePr>
        <p:xfrm>
          <a:off x="195262" y="912746"/>
          <a:ext cx="8753475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605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D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391952"/>
              </p:ext>
            </p:extLst>
          </p:nvPr>
        </p:nvGraphicFramePr>
        <p:xfrm>
          <a:off x="50005" y="950803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4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To Chamber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81595"/>
              </p:ext>
            </p:extLst>
          </p:nvPr>
        </p:nvGraphicFramePr>
        <p:xfrm>
          <a:off x="251520" y="1268760"/>
          <a:ext cx="8640960" cy="502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81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A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559055"/>
              </p:ext>
            </p:extLst>
          </p:nvPr>
        </p:nvGraphicFramePr>
        <p:xfrm>
          <a:off x="170639" y="918012"/>
          <a:ext cx="8786814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A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79325"/>
              </p:ext>
            </p:extLst>
          </p:nvPr>
        </p:nvGraphicFramePr>
        <p:xfrm>
          <a:off x="59530" y="944562"/>
          <a:ext cx="9024939" cy="540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1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B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403303"/>
              </p:ext>
            </p:extLst>
          </p:nvPr>
        </p:nvGraphicFramePr>
        <p:xfrm>
          <a:off x="183355" y="1052736"/>
          <a:ext cx="8777289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27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B </a:t>
            </a:r>
            <a:endParaRPr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86708"/>
              </p:ext>
            </p:extLst>
          </p:nvPr>
        </p:nvGraphicFramePr>
        <p:xfrm>
          <a:off x="187405" y="980728"/>
          <a:ext cx="8891589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754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C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384137"/>
              </p:ext>
            </p:extLst>
          </p:nvPr>
        </p:nvGraphicFramePr>
        <p:xfrm>
          <a:off x="178593" y="920750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9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C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9150"/>
              </p:ext>
            </p:extLst>
          </p:nvPr>
        </p:nvGraphicFramePr>
        <p:xfrm>
          <a:off x="69055" y="1052736"/>
          <a:ext cx="9005889" cy="542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79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13056</TotalTime>
  <Words>249</Words>
  <Application>Microsoft Office PowerPoint</Application>
  <PresentationFormat>如螢幕大小 (4:3)</PresentationFormat>
  <Paragraphs>51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PY1Rs WSIX By Chamber 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PY1Rs WSIX By Chamber 比較</dc:title>
  <dc:creator>S210 WCChen3</dc:creator>
  <cp:lastModifiedBy>S210 WCChen3</cp:lastModifiedBy>
  <cp:revision>124</cp:revision>
  <dcterms:created xsi:type="dcterms:W3CDTF">2019-04-16T05:52:41Z</dcterms:created>
  <dcterms:modified xsi:type="dcterms:W3CDTF">2024-10-28T07:05:34Z</dcterms:modified>
</cp:coreProperties>
</file>