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  <p:sldMasterId id="2147484998" r:id="rId5"/>
  </p:sldMasterIdLst>
  <p:notesMasterIdLst>
    <p:notesMasterId r:id="rId40"/>
  </p:notesMasterIdLst>
  <p:handoutMasterIdLst>
    <p:handoutMasterId r:id="rId41"/>
  </p:handoutMasterIdLst>
  <p:sldIdLst>
    <p:sldId id="259" r:id="rId6"/>
    <p:sldId id="422" r:id="rId7"/>
    <p:sldId id="398" r:id="rId8"/>
    <p:sldId id="395" r:id="rId9"/>
    <p:sldId id="430" r:id="rId10"/>
    <p:sldId id="457" r:id="rId11"/>
    <p:sldId id="452" r:id="rId12"/>
    <p:sldId id="399" r:id="rId13"/>
    <p:sldId id="403" r:id="rId14"/>
    <p:sldId id="400" r:id="rId15"/>
    <p:sldId id="465" r:id="rId16"/>
    <p:sldId id="466" r:id="rId17"/>
    <p:sldId id="444" r:id="rId18"/>
    <p:sldId id="445" r:id="rId19"/>
    <p:sldId id="446" r:id="rId20"/>
    <p:sldId id="447" r:id="rId21"/>
    <p:sldId id="455" r:id="rId22"/>
    <p:sldId id="456" r:id="rId23"/>
    <p:sldId id="454" r:id="rId24"/>
    <p:sldId id="453" r:id="rId25"/>
    <p:sldId id="458" r:id="rId26"/>
    <p:sldId id="459" r:id="rId27"/>
    <p:sldId id="460" r:id="rId28"/>
    <p:sldId id="461" r:id="rId29"/>
    <p:sldId id="462" r:id="rId30"/>
    <p:sldId id="463" r:id="rId31"/>
    <p:sldId id="464" r:id="rId32"/>
    <p:sldId id="467" r:id="rId33"/>
    <p:sldId id="468" r:id="rId34"/>
    <p:sldId id="469" r:id="rId35"/>
    <p:sldId id="470" r:id="rId36"/>
    <p:sldId id="471" r:id="rId37"/>
    <p:sldId id="472" r:id="rId38"/>
    <p:sldId id="473" r:id="rId39"/>
  </p:sldIdLst>
  <p:sldSz cx="9144000" cy="6858000" type="screen4x3"/>
  <p:notesSz cx="7010400" cy="92964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77132F9-AE20-4B21-969C-FB43449C8871}">
          <p14:sldIdLst>
            <p14:sldId id="259"/>
            <p14:sldId id="422"/>
            <p14:sldId id="398"/>
            <p14:sldId id="395"/>
            <p14:sldId id="430"/>
            <p14:sldId id="457"/>
            <p14:sldId id="452"/>
            <p14:sldId id="399"/>
            <p14:sldId id="403"/>
            <p14:sldId id="400"/>
            <p14:sldId id="465"/>
            <p14:sldId id="466"/>
            <p14:sldId id="444"/>
            <p14:sldId id="445"/>
            <p14:sldId id="446"/>
            <p14:sldId id="447"/>
            <p14:sldId id="455"/>
            <p14:sldId id="456"/>
            <p14:sldId id="454"/>
            <p14:sldId id="453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FF0066"/>
    <a:srgbClr val="000066"/>
    <a:srgbClr val="E6E6E6"/>
    <a:srgbClr val="99FF66"/>
    <a:srgbClr val="0000FF"/>
    <a:srgbClr val="CCFFCC"/>
    <a:srgbClr val="006600"/>
    <a:srgbClr val="FF99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6" autoAdjust="0"/>
    <p:restoredTop sz="92857" autoAdjust="0"/>
  </p:normalViewPr>
  <p:slideViewPr>
    <p:cSldViewPr showGuides="1">
      <p:cViewPr varScale="1">
        <p:scale>
          <a:sx n="86" d="100"/>
          <a:sy n="86" d="100"/>
        </p:scale>
        <p:origin x="1380" y="90"/>
      </p:cViewPr>
      <p:guideLst>
        <p:guide orient="horz" pos="70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F92A73AD-8C45-46C6-AC61-9F30B1B2747C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388281B5-71C3-458B-9B85-1B60A0241C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16000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294" y="6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94EDADB0-87F6-4398-807F-1B49ECE622D4}" type="datetimeFigureOut">
              <a:rPr lang="zh-TW" altLang="en-US"/>
              <a:pPr>
                <a:defRPr/>
              </a:pPr>
              <a:t>2024/11/24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698500"/>
            <a:ext cx="46450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15" tIns="47008" rIns="94015" bIns="47008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32" y="4415081"/>
            <a:ext cx="5608954" cy="4183537"/>
          </a:xfrm>
          <a:prstGeom prst="rect">
            <a:avLst/>
          </a:prstGeom>
        </p:spPr>
        <p:txBody>
          <a:bodyPr vert="horz" lIns="94015" tIns="47008" rIns="94015" bIns="47008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l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294" y="8830160"/>
            <a:ext cx="3037526" cy="464662"/>
          </a:xfrm>
          <a:prstGeom prst="rect">
            <a:avLst/>
          </a:prstGeom>
        </p:spPr>
        <p:txBody>
          <a:bodyPr vert="horz" lIns="94015" tIns="47008" rIns="94015" bIns="47008" rtlCol="0" anchor="b"/>
          <a:lstStyle>
            <a:lvl1pPr algn="r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70570E2E-D8DC-4561-9036-3ABC8641FAF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276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7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2024/11/24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>
                <a:solidFill>
                  <a:prstClr val="black"/>
                </a:solidFill>
              </a:rPr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>
                <a:solidFill>
                  <a:prstClr val="black">
                    <a:lumMod val="95000"/>
                    <a:lumOff val="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14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4244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81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2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12777"/>
            <a:ext cx="7772400" cy="14401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>
                <a:solidFill>
                  <a:srgbClr val="E61C0E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1008"/>
            <a:ext cx="6400800" cy="5760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dirty="0"/>
              <a:t>Click to edit Master subtitle style</a:t>
            </a:r>
            <a:endParaRPr lang="zh-TW" alt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164388" y="6356350"/>
            <a:ext cx="1916112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BD1CCC90-7EF2-4A3B-8BC2-04AD65F8FB49}" type="datetime1">
              <a:rPr lang="zh-TW" altLang="en-US"/>
              <a:pPr>
                <a:defRPr/>
              </a:pPr>
              <a:t>2024/11/24</a:t>
            </a:fld>
            <a:endParaRPr lang="zh-TW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64388" y="5949950"/>
            <a:ext cx="1887537" cy="365125"/>
          </a:xfrm>
          <a:prstGeom prst="rect">
            <a:avLst/>
          </a:prstGeom>
        </p:spPr>
        <p:txBody>
          <a:bodyPr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800" b="1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TW" altLang="en-US"/>
              <a:t>報告人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>
              <a:defRPr/>
            </a:pPr>
            <a:fld id="{76CF172A-95CD-4FC8-A4FC-9FFE6EFA9D6B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96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8841"/>
            <a:ext cx="7772400" cy="864096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12" hasCustomPrompt="1"/>
          </p:nvPr>
        </p:nvSpPr>
        <p:spPr>
          <a:xfrm>
            <a:off x="6948264" y="5733504"/>
            <a:ext cx="1728192" cy="4318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zh-TW" altLang="en-US" dirty="0"/>
              <a:t>單位 </a:t>
            </a:r>
            <a:r>
              <a:rPr lang="en-US" altLang="zh-TW" dirty="0"/>
              <a:t>&amp;</a:t>
            </a:r>
            <a:r>
              <a:rPr lang="zh-TW" altLang="en-US" dirty="0"/>
              <a:t> 日期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175048" y="3068960"/>
            <a:ext cx="4845224" cy="1805086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pic>
        <p:nvPicPr>
          <p:cNvPr id="7" name="Picture 9" descr="joy of innovation-final copy[1]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406400"/>
            <a:ext cx="209391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972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5538"/>
            <a:ext cx="8229600" cy="5000096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lang="zh-TW" altLang="en-US" sz="18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marL="62865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lang="en-US" altLang="zh-TW" sz="1600" b="1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2pPr>
            <a:lvl3pPr marL="828675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3">
                  <a:lumMod val="75000"/>
                </a:schemeClr>
              </a:buClr>
              <a:buSzTx/>
              <a:buFont typeface="Wingdings" panose="05000000000000000000" pitchFamily="2" charset="2"/>
              <a:buChar char="v"/>
              <a:tabLst/>
              <a:defRPr lang="zh-TW" altLang="en-US" sz="1600" b="0" kern="1200" baseline="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</a:p>
          <a:p>
            <a:pPr marL="809625" marR="0" lvl="2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lang="zh-TW" altLang="en-US" noProof="0" dirty="0"/>
              <a:t>第三層 </a:t>
            </a:r>
            <a:r>
              <a:rPr lang="en-US" altLang="zh-TW" noProof="0" dirty="0"/>
              <a:t>Level three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6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0433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5589240"/>
            <a:ext cx="8229600" cy="720080"/>
          </a:xfrm>
          <a:prstGeom prst="rect">
            <a:avLst/>
          </a:prstGeom>
        </p:spPr>
        <p:txBody>
          <a:bodyPr/>
          <a:lstStyle>
            <a:lvl1pPr marL="266700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tabLst/>
              <a:defRPr sz="16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 marL="542925" marR="0" indent="-2762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FF"/>
              </a:buClr>
              <a:buSzTx/>
              <a:buFont typeface="Wingdings" panose="05000000000000000000" pitchFamily="2" charset="2"/>
              <a:buChar char="l"/>
              <a:tabLst/>
              <a:defRPr sz="14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809625" marR="0" indent="-266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50"/>
              </a:buClr>
              <a:buSzTx/>
              <a:buFont typeface="Wingdings" panose="05000000000000000000" pitchFamily="2" charset="2"/>
              <a:buChar char="v"/>
              <a:tabLst/>
              <a:defRPr sz="1400" b="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714500" indent="-342900">
              <a:spcBef>
                <a:spcPts val="1000"/>
              </a:spcBef>
              <a:buFont typeface="Calibri" pitchFamily="34" charset="0"/>
              <a:buChar char="»"/>
              <a:defRPr/>
            </a:lvl4pPr>
            <a:lvl5pPr marL="2057400" indent="-228600">
              <a:spcBef>
                <a:spcPts val="1000"/>
              </a:spcBef>
              <a:buFont typeface="Arial" pitchFamily="34" charset="0"/>
              <a:buChar char="»"/>
              <a:defRPr/>
            </a:lvl5pPr>
          </a:lstStyle>
          <a:p>
            <a:pPr lvl="0"/>
            <a:r>
              <a:rPr lang="zh-TW" altLang="en-US" noProof="0" dirty="0"/>
              <a:t>第一層 </a:t>
            </a:r>
            <a:r>
              <a:rPr lang="en-US" altLang="zh-TW" noProof="0" dirty="0"/>
              <a:t>Level one </a:t>
            </a:r>
            <a:endParaRPr lang="zh-TW" altLang="en-US" noProof="0" dirty="0"/>
          </a:p>
          <a:p>
            <a:pPr lvl="1"/>
            <a:r>
              <a:rPr lang="zh-TW" altLang="en-US" noProof="0" dirty="0"/>
              <a:t>第二層 </a:t>
            </a:r>
            <a:r>
              <a:rPr lang="en-US" altLang="zh-TW" noProof="0" dirty="0"/>
              <a:t>Level two</a:t>
            </a:r>
            <a:endParaRPr lang="zh-TW" altLang="en-US" noProof="0" dirty="0"/>
          </a:p>
          <a:p>
            <a:pPr lvl="2"/>
            <a:r>
              <a:rPr lang="zh-TW" altLang="en-US" noProof="0" dirty="0"/>
              <a:t>第三層 </a:t>
            </a:r>
            <a:r>
              <a:rPr lang="en-US" altLang="zh-TW" noProof="0" dirty="0"/>
              <a:t>Level three </a:t>
            </a:r>
            <a:endParaRPr lang="zh-TW" altLang="en-US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/>
          <a:lstStyle>
            <a:lvl1pPr>
              <a:defRPr sz="12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59FC9CB-BEB9-4AC7-AA67-25DD87166686}" type="slidenum">
              <a:rPr lang="zh-TW" altLang="en-US">
                <a:solidFill>
                  <a:prstClr val="white">
                    <a:lumMod val="65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1068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09819-A845-4EC2-8CF9-C1E34A8ED756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pic>
        <p:nvPicPr>
          <p:cNvPr id="5" name="Picture 5" descr="joy of innovation-final copy[1]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1575" y="6308725"/>
            <a:ext cx="1443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96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/>
              <a:pPr>
                <a:defRPr/>
              </a:pPr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94" r:id="rId1"/>
    <p:sldLayoutId id="2147484995" r:id="rId2"/>
    <p:sldLayoutId id="2147484996" r:id="rId3"/>
    <p:sldLayoutId id="2147484992" r:id="rId4"/>
    <p:sldLayoutId id="2147484997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" y="1"/>
            <a:ext cx="9144000" cy="688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510006"/>
            <a:ext cx="89959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3C173E-1730-4542-968C-CED62323C27C}" type="slidenum">
              <a:rPr lang="zh-TW" altLang="en-US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‹#›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89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99" r:id="rId1"/>
    <p:sldLayoutId id="2147485000" r:id="rId2"/>
    <p:sldLayoutId id="2147485001" r:id="rId3"/>
    <p:sldLayoutId id="2147485002" r:id="rId4"/>
    <p:sldLayoutId id="2147485003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D00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D00600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D00600"/>
          </a:solidFill>
          <a:latin typeface="Calibri" pitchFamily="34" charset="0"/>
          <a:ea typeface="新細明體" charset="-120"/>
        </a:defRPr>
      </a:lvl9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C00000"/>
        </a:buClr>
        <a:buSzTx/>
        <a:buFont typeface="Wingdings" pitchFamily="2" charset="2"/>
        <a:buChar char="n"/>
        <a:tabLst/>
        <a:defRPr lang="en-US" altLang="zh-TW" sz="18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1pPr>
      <a:lvl2pPr marL="628650" marR="0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3333FF"/>
        </a:buClr>
        <a:buSzTx/>
        <a:buFont typeface="Wingdings" pitchFamily="2" charset="2"/>
        <a:buChar char="l"/>
        <a:tabLst/>
        <a:defRPr lang="en-US" altLang="zh-TW" sz="1600" b="1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2pPr>
      <a:lvl3pPr marL="895350" marR="0" indent="-2667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rgbClr val="00B050"/>
        </a:buClr>
        <a:buSzTx/>
        <a:buFont typeface="Wingdings" panose="05000000000000000000" pitchFamily="2" charset="2"/>
        <a:buChar char="v"/>
        <a:tabLst/>
        <a:defRPr lang="en-US" altLang="zh-TW" sz="1600" b="0" kern="1200" baseline="0" noProof="0" dirty="0" smtClean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00600"/>
        </a:buClr>
        <a:buFont typeface="Arial" charset="0"/>
        <a:buChar char="»"/>
        <a:defRPr lang="en-US" altLang="zh-TW" sz="2400" kern="1200" dirty="0">
          <a:solidFill>
            <a:schemeClr val="tx1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A6D471B-D358-46FD-B790-B478E46D25E8}" type="slidenum">
              <a:rPr lang="zh-TW" altLang="en-US" smtClean="0"/>
              <a:pPr>
                <a:defRPr/>
              </a:pPr>
              <a:t>0</a:t>
            </a:fld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395536" y="1844824"/>
            <a:ext cx="8352928" cy="79208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rgbClr val="C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defRPr/>
            </a:pPr>
            <a:r>
              <a:rPr kumimoji="0" lang="en-US" altLang="zh-TW" sz="2800" dirty="0" err="1"/>
              <a:t>Poewr_BI</a:t>
            </a:r>
            <a:r>
              <a:rPr kumimoji="0" lang="en-US" altLang="zh-TW" sz="2800" dirty="0"/>
              <a:t> </a:t>
            </a:r>
            <a:r>
              <a:rPr kumimoji="0" lang="en-US" altLang="zh-TW" sz="2800" dirty="0" err="1"/>
              <a:t>Machine_Layer</a:t>
            </a:r>
            <a:r>
              <a:rPr kumimoji="0" lang="en-US" altLang="zh-TW" sz="2800" dirty="0"/>
              <a:t> </a:t>
            </a:r>
            <a:r>
              <a:rPr kumimoji="0" lang="zh-TW" altLang="en-US" sz="2800" dirty="0"/>
              <a:t>操作方式</a:t>
            </a:r>
            <a:endParaRPr kumimoji="0" lang="en-US" sz="2800" dirty="0"/>
          </a:p>
        </p:txBody>
      </p:sp>
    </p:spTree>
    <p:extLst>
      <p:ext uri="{BB962C8B-B14F-4D97-AF65-F5344CB8AC3E}">
        <p14:creationId xmlns:p14="http://schemas.microsoft.com/office/powerpoint/2010/main" val="397987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2A53B7C-7CB2-BD70-FAFF-A90F2EFDB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29571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220B8F-9B4E-5E53-8255-8E664E46C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848636-182D-6AF8-AB0F-2AA549420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匯入整合資料</a:t>
            </a:r>
            <a:endParaRPr 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D15B3D9A-15B1-0454-75F2-8D4862E7B1EB}"/>
              </a:ext>
            </a:extLst>
          </p:cNvPr>
          <p:cNvCxnSpPr>
            <a:cxnSpLocks/>
          </p:cNvCxnSpPr>
          <p:nvPr/>
        </p:nvCxnSpPr>
        <p:spPr>
          <a:xfrm flipH="1" flipV="1">
            <a:off x="1115616" y="2852936"/>
            <a:ext cx="1104877" cy="1676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F892600-BE47-4719-7964-FBD2D7001A40}"/>
              </a:ext>
            </a:extLst>
          </p:cNvPr>
          <p:cNvSpPr/>
          <p:nvPr/>
        </p:nvSpPr>
        <p:spPr>
          <a:xfrm>
            <a:off x="5659" y="2326358"/>
            <a:ext cx="1236133" cy="42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4B3A1A7-9878-A506-FEC9-DAFB9FDD2271}"/>
              </a:ext>
            </a:extLst>
          </p:cNvPr>
          <p:cNvSpPr txBox="1"/>
          <p:nvPr/>
        </p:nvSpPr>
        <p:spPr>
          <a:xfrm>
            <a:off x="1090472" y="4498864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關閉並套用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96005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B5EB20-B629-1F4F-5BE5-54C25CF9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D07DBF-59DF-764B-2ACD-777EEFD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743E2-0990-0047-B947-0BC28D80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6" y="932272"/>
            <a:ext cx="5430008" cy="556337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727856-6466-DDCD-CB4D-A5AF9F2AC38C}"/>
              </a:ext>
            </a:extLst>
          </p:cNvPr>
          <p:cNvCxnSpPr>
            <a:cxnSpLocks/>
          </p:cNvCxnSpPr>
          <p:nvPr/>
        </p:nvCxnSpPr>
        <p:spPr>
          <a:xfrm flipV="1">
            <a:off x="4572000" y="3291092"/>
            <a:ext cx="1080120" cy="101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B4F4ABF-43FD-BD0A-1FD7-531FE309B170}"/>
              </a:ext>
            </a:extLst>
          </p:cNvPr>
          <p:cNvSpPr/>
          <p:nvPr/>
        </p:nvSpPr>
        <p:spPr>
          <a:xfrm>
            <a:off x="5518413" y="2964796"/>
            <a:ext cx="1768591" cy="2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ACD67-C646-754B-B198-5792A342ACF7}"/>
              </a:ext>
            </a:extLst>
          </p:cNvPr>
          <p:cNvSpPr txBox="1"/>
          <p:nvPr/>
        </p:nvSpPr>
        <p:spPr>
          <a:xfrm>
            <a:off x="3716176" y="4437112"/>
            <a:ext cx="229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點右鍵 選新增資料行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9511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8F2ED6-BB6A-8B16-69D0-0AC81D5B8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E6FF63-9572-5F9C-7CF7-793DD0CC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視需求新增 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60A40-4590-58AD-E2D7-D7785C42B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22031" b="7317"/>
          <a:stretch/>
        </p:blipFill>
        <p:spPr>
          <a:xfrm>
            <a:off x="467544" y="1412776"/>
            <a:ext cx="2638793" cy="362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A62228-60B6-94B0-43F0-61B5A8CC4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5206" b="-2703"/>
          <a:stretch/>
        </p:blipFill>
        <p:spPr>
          <a:xfrm>
            <a:off x="470181" y="2307412"/>
            <a:ext cx="2517643" cy="36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A97535-DC3C-CDA2-EF9F-AA711CC00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467544" y="3202049"/>
            <a:ext cx="2638793" cy="362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78026-291C-AB1D-F701-4133D8D00908}"/>
              </a:ext>
            </a:extLst>
          </p:cNvPr>
          <p:cNvSpPr txBox="1"/>
          <p:nvPr/>
        </p:nvSpPr>
        <p:spPr>
          <a:xfrm>
            <a:off x="4932040" y="1380901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公司計算為 </a:t>
            </a:r>
            <a:r>
              <a:rPr lang="en-US" altLang="zh-TW" dirty="0">
                <a:highlight>
                  <a:srgbClr val="FFFF00"/>
                </a:highlight>
              </a:rPr>
              <a:t>07:00:00 </a:t>
            </a:r>
            <a:r>
              <a:rPr lang="zh-TW" altLang="en-US" dirty="0">
                <a:highlight>
                  <a:srgbClr val="FFFF00"/>
                </a:highlight>
              </a:rPr>
              <a:t>至 隔天 </a:t>
            </a:r>
            <a:r>
              <a:rPr lang="en-US" altLang="zh-TW" dirty="0">
                <a:highlight>
                  <a:srgbClr val="FFFF00"/>
                </a:highlight>
              </a:rPr>
              <a:t>07:00:00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5688D7-8BAB-F059-E025-CE34B65F44D3}"/>
              </a:ext>
            </a:extLst>
          </p:cNvPr>
          <p:cNvSpPr txBox="1"/>
          <p:nvPr/>
        </p:nvSpPr>
        <p:spPr>
          <a:xfrm>
            <a:off x="4932040" y="2297008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F6B8BC-56A6-8C22-83CF-F61E23239697}"/>
              </a:ext>
            </a:extLst>
          </p:cNvPr>
          <p:cNvSpPr txBox="1"/>
          <p:nvPr/>
        </p:nvSpPr>
        <p:spPr>
          <a:xfrm>
            <a:off x="4932040" y="3194717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155D55-3EAF-336A-D489-4FA52B321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4678915"/>
            <a:ext cx="4648849" cy="83831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C2F389B-E911-FCC7-322B-419EF1803B11}"/>
              </a:ext>
            </a:extLst>
          </p:cNvPr>
          <p:cNvSpPr txBox="1"/>
          <p:nvPr/>
        </p:nvSpPr>
        <p:spPr>
          <a:xfrm>
            <a:off x="4932040" y="4867900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計算 </a:t>
            </a:r>
            <a:r>
              <a:rPr lang="en-US" altLang="zh-TW" dirty="0" err="1">
                <a:highlight>
                  <a:srgbClr val="FFFF00"/>
                </a:highlight>
              </a:rPr>
              <a:t>EntityGroup</a:t>
            </a:r>
            <a:r>
              <a:rPr lang="zh-TW" altLang="en-US" dirty="0">
                <a:highlight>
                  <a:srgbClr val="FFFF00"/>
                </a:highlight>
              </a:rPr>
              <a:t> </a:t>
            </a:r>
            <a:r>
              <a:rPr lang="en-US" altLang="zh-TW" dirty="0">
                <a:highlight>
                  <a:srgbClr val="FFFF00"/>
                </a:highlight>
              </a:rPr>
              <a:t>“</a:t>
            </a:r>
            <a:r>
              <a:rPr lang="en-US" altLang="zh-TW" dirty="0" err="1">
                <a:highlight>
                  <a:srgbClr val="FFFF00"/>
                </a:highlight>
              </a:rPr>
              <a:t>Layer_BOH</a:t>
            </a:r>
            <a:r>
              <a:rPr lang="en-US" altLang="zh-TW" dirty="0">
                <a:highlight>
                  <a:srgbClr val="FFFF00"/>
                </a:highlight>
              </a:rPr>
              <a:t>”</a:t>
            </a:r>
            <a:r>
              <a:rPr lang="zh-TW" altLang="en-US" dirty="0">
                <a:highlight>
                  <a:srgbClr val="FFFF00"/>
                </a:highlight>
              </a:rPr>
              <a:t> 平均值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標題 2">
            <a:extLst>
              <a:ext uri="{FF2B5EF4-FFF2-40B4-BE49-F238E27FC236}">
                <a16:creationId xmlns:a16="http://schemas.microsoft.com/office/drawing/2014/main" id="{44B873A4-B5D3-2392-55BB-8079456AB5CE}"/>
              </a:ext>
            </a:extLst>
          </p:cNvPr>
          <p:cNvSpPr txBox="1">
            <a:spLocks/>
          </p:cNvSpPr>
          <p:nvPr/>
        </p:nvSpPr>
        <p:spPr>
          <a:xfrm>
            <a:off x="323528" y="3785715"/>
            <a:ext cx="8229600" cy="50405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 baseline="0">
                <a:solidFill>
                  <a:srgbClr val="D006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D00600"/>
                </a:solidFill>
                <a:latin typeface="Calibri" pitchFamily="34" charset="0"/>
                <a:ea typeface="新細明體" charset="-120"/>
              </a:defRPr>
            </a:lvl9pPr>
          </a:lstStyle>
          <a:p>
            <a:r>
              <a:rPr kumimoji="0" lang="zh-TW" altLang="en-US" dirty="0"/>
              <a:t>視需求新增 量值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8951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3ABE78F-6454-0A9C-8FD4-334AE5C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02" y="1709022"/>
            <a:ext cx="6408983" cy="5043841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72EA8E-59C3-9DAC-3A51-7F6ACF48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D05AC4-AE66-2FF1-49BD-1CAC523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AE3447-05E6-C7F0-3696-679A88E70DD9}"/>
              </a:ext>
            </a:extLst>
          </p:cNvPr>
          <p:cNvSpPr/>
          <p:nvPr/>
        </p:nvSpPr>
        <p:spPr>
          <a:xfrm>
            <a:off x="6723079" y="6541155"/>
            <a:ext cx="1274487" cy="219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CD29E-3A2B-24C3-7A8E-3704C01E7032}"/>
              </a:ext>
            </a:extLst>
          </p:cNvPr>
          <p:cNvSpPr/>
          <p:nvPr/>
        </p:nvSpPr>
        <p:spPr>
          <a:xfrm>
            <a:off x="5599309" y="3198894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ACBFEE-243D-3AEB-599C-DC3D80FB6D1E}"/>
              </a:ext>
            </a:extLst>
          </p:cNvPr>
          <p:cNvSpPr/>
          <p:nvPr/>
        </p:nvSpPr>
        <p:spPr>
          <a:xfrm>
            <a:off x="1570386" y="4275487"/>
            <a:ext cx="2304256" cy="239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783738-DBB2-133A-6A5C-1D1D2F381BDC}"/>
              </a:ext>
            </a:extLst>
          </p:cNvPr>
          <p:cNvCxnSpPr>
            <a:cxnSpLocks/>
          </p:cNvCxnSpPr>
          <p:nvPr/>
        </p:nvCxnSpPr>
        <p:spPr>
          <a:xfrm>
            <a:off x="1578598" y="1354648"/>
            <a:ext cx="545130" cy="28713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3826-2980-77B8-97F0-8029B07C5487}"/>
              </a:ext>
            </a:extLst>
          </p:cNvPr>
          <p:cNvSpPr txBox="1"/>
          <p:nvPr/>
        </p:nvSpPr>
        <p:spPr>
          <a:xfrm>
            <a:off x="992406" y="921920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3F32E2-3930-E5EA-F00A-2D744971EAC9}"/>
              </a:ext>
            </a:extLst>
          </p:cNvPr>
          <p:cNvCxnSpPr>
            <a:cxnSpLocks/>
          </p:cNvCxnSpPr>
          <p:nvPr/>
        </p:nvCxnSpPr>
        <p:spPr>
          <a:xfrm>
            <a:off x="1835696" y="1300330"/>
            <a:ext cx="3744416" cy="1989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ED6508-7DDB-83AC-657C-016E254B0883}"/>
              </a:ext>
            </a:extLst>
          </p:cNvPr>
          <p:cNvCxnSpPr>
            <a:cxnSpLocks/>
          </p:cNvCxnSpPr>
          <p:nvPr/>
        </p:nvCxnSpPr>
        <p:spPr>
          <a:xfrm>
            <a:off x="1655676" y="1318938"/>
            <a:ext cx="3492388" cy="2956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0C0056-0F96-6B64-D5C1-6D25CEB23B05}"/>
              </a:ext>
            </a:extLst>
          </p:cNvPr>
          <p:cNvSpPr/>
          <p:nvPr/>
        </p:nvSpPr>
        <p:spPr>
          <a:xfrm>
            <a:off x="5250038" y="4287228"/>
            <a:ext cx="1194170" cy="2218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E0109ACA-9AD6-1689-7B4C-DB717102568F}"/>
              </a:ext>
            </a:extLst>
          </p:cNvPr>
          <p:cNvCxnSpPr>
            <a:cxnSpLocks/>
          </p:cNvCxnSpPr>
          <p:nvPr/>
        </p:nvCxnSpPr>
        <p:spPr>
          <a:xfrm>
            <a:off x="6012160" y="4581128"/>
            <a:ext cx="648072" cy="18722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B77C1A9-043C-F1DB-C2A3-4B35FA6005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0"/>
          <a:stretch/>
        </p:blipFill>
        <p:spPr>
          <a:xfrm>
            <a:off x="1403648" y="1116467"/>
            <a:ext cx="6912768" cy="571343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25BD81-5207-13DA-F540-07903BA3E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132" y="5844429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C99FF7-E755-59F9-4A7C-4524843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9F8C1ED5-3ED4-5AD1-846B-C87C17A72D28}"/>
              </a:ext>
            </a:extLst>
          </p:cNvPr>
          <p:cNvSpPr txBox="1">
            <a:spLocks/>
          </p:cNvSpPr>
          <p:nvPr/>
        </p:nvSpPr>
        <p:spPr>
          <a:xfrm>
            <a:off x="12869" y="6345872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E3F31-4D94-6E01-9523-29266FA78212}"/>
              </a:ext>
            </a:extLst>
          </p:cNvPr>
          <p:cNvSpPr/>
          <p:nvPr/>
        </p:nvSpPr>
        <p:spPr>
          <a:xfrm>
            <a:off x="5658162" y="1464400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8E6F10-0CA5-997C-C135-AF84213C8A5E}"/>
              </a:ext>
            </a:extLst>
          </p:cNvPr>
          <p:cNvSpPr/>
          <p:nvPr/>
        </p:nvSpPr>
        <p:spPr>
          <a:xfrm>
            <a:off x="1442415" y="4054593"/>
            <a:ext cx="1977457" cy="2291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F7051C-9B4F-9D6D-C71F-903880AC612B}"/>
              </a:ext>
            </a:extLst>
          </p:cNvPr>
          <p:cNvCxnSpPr>
            <a:cxnSpLocks/>
          </p:cNvCxnSpPr>
          <p:nvPr/>
        </p:nvCxnSpPr>
        <p:spPr>
          <a:xfrm>
            <a:off x="2543985" y="1464400"/>
            <a:ext cx="0" cy="22912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44C094-2255-B204-A1A7-0DE3F993899C}"/>
              </a:ext>
            </a:extLst>
          </p:cNvPr>
          <p:cNvSpPr txBox="1"/>
          <p:nvPr/>
        </p:nvSpPr>
        <p:spPr>
          <a:xfrm>
            <a:off x="375742" y="1084321"/>
            <a:ext cx="257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視覺效果樣式之間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2479FB2-7623-C7BD-FC00-BC05BD2DAA19}"/>
              </a:ext>
            </a:extLst>
          </p:cNvPr>
          <p:cNvCxnSpPr>
            <a:cxnSpLocks/>
          </p:cNvCxnSpPr>
          <p:nvPr/>
        </p:nvCxnSpPr>
        <p:spPr>
          <a:xfrm>
            <a:off x="2860224" y="1219581"/>
            <a:ext cx="2711861" cy="38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E0054B-8FAB-A77E-7C74-AC4111D58AEB}"/>
              </a:ext>
            </a:extLst>
          </p:cNvPr>
          <p:cNvCxnSpPr>
            <a:cxnSpLocks/>
          </p:cNvCxnSpPr>
          <p:nvPr/>
        </p:nvCxnSpPr>
        <p:spPr>
          <a:xfrm>
            <a:off x="2860224" y="1464400"/>
            <a:ext cx="2123534" cy="21539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68C07-C5D8-DECF-7D86-C2880DD823AB}"/>
              </a:ext>
            </a:extLst>
          </p:cNvPr>
          <p:cNvSpPr/>
          <p:nvPr/>
        </p:nvSpPr>
        <p:spPr>
          <a:xfrm>
            <a:off x="5164479" y="2636912"/>
            <a:ext cx="1495753" cy="22322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1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A17AE1F-1D20-9448-87EC-772463E3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8" y="1336286"/>
            <a:ext cx="5986804" cy="511705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6E0042-8786-5C92-92CE-21B08DD5E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17DAD-F939-5ABF-8DCA-55595F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D14187-01B3-91E3-2408-A0ACF1B1EDD6}"/>
              </a:ext>
            </a:extLst>
          </p:cNvPr>
          <p:cNvSpPr/>
          <p:nvPr/>
        </p:nvSpPr>
        <p:spPr>
          <a:xfrm>
            <a:off x="5329626" y="1659712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256498-F8C8-1A01-E7EB-C1A1A4E3E72C}"/>
              </a:ext>
            </a:extLst>
          </p:cNvPr>
          <p:cNvSpPr/>
          <p:nvPr/>
        </p:nvSpPr>
        <p:spPr>
          <a:xfrm>
            <a:off x="2078896" y="4070239"/>
            <a:ext cx="1268856" cy="14344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2968CB-A9B9-4E37-AAC9-BD4C17132EA8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977178" cy="2511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4ABFA7-FB2E-D8D3-A1A0-462BC439EA04}"/>
              </a:ext>
            </a:extLst>
          </p:cNvPr>
          <p:cNvSpPr txBox="1"/>
          <p:nvPr/>
        </p:nvSpPr>
        <p:spPr>
          <a:xfrm>
            <a:off x="395536" y="980728"/>
            <a:ext cx="30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視覺效果樣式垂直清單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3B7471B-2DD4-E503-9F14-0C319B4205B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456384" cy="4225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5DEB7BC-7137-C2DC-D08B-844F6CE9AEFE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3060340" cy="19862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DDE7DEDE-033C-2F2B-B6EB-94FD058BA396}"/>
              </a:ext>
            </a:extLst>
          </p:cNvPr>
          <p:cNvSpPr/>
          <p:nvPr/>
        </p:nvSpPr>
        <p:spPr>
          <a:xfrm>
            <a:off x="4883084" y="3444368"/>
            <a:ext cx="1296144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7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412FBEB-8CAC-8C24-FEFC-7B820A06D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878770"/>
            <a:ext cx="6624738" cy="510046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26735-D97A-9E68-D2C8-5DDC787A5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C70308-4673-0442-762D-B936298F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AF9AC-1FD4-59D5-D0F5-87405507CCAB}"/>
              </a:ext>
            </a:extLst>
          </p:cNvPr>
          <p:cNvSpPr/>
          <p:nvPr/>
        </p:nvSpPr>
        <p:spPr>
          <a:xfrm>
            <a:off x="6266521" y="5539415"/>
            <a:ext cx="1580618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0AA0-07A5-AB5D-B430-439293D6A618}"/>
              </a:ext>
            </a:extLst>
          </p:cNvPr>
          <p:cNvSpPr/>
          <p:nvPr/>
        </p:nvSpPr>
        <p:spPr>
          <a:xfrm>
            <a:off x="5024017" y="2675246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A72D1-D5B0-9676-55B0-A2301AE15EFB}"/>
              </a:ext>
            </a:extLst>
          </p:cNvPr>
          <p:cNvSpPr/>
          <p:nvPr/>
        </p:nvSpPr>
        <p:spPr>
          <a:xfrm>
            <a:off x="1391506" y="2420888"/>
            <a:ext cx="1426456" cy="3186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9B8D5D-83A4-F491-F274-F77413E0A923}"/>
              </a:ext>
            </a:extLst>
          </p:cNvPr>
          <p:cNvCxnSpPr>
            <a:cxnSpLocks/>
          </p:cNvCxnSpPr>
          <p:nvPr/>
        </p:nvCxnSpPr>
        <p:spPr>
          <a:xfrm>
            <a:off x="1578598" y="1493794"/>
            <a:ext cx="178950" cy="783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1896-08EF-A686-660D-3F341BDA9818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FE2CC4-692F-B2EB-6CEC-57E75EE32A62}"/>
              </a:ext>
            </a:extLst>
          </p:cNvPr>
          <p:cNvCxnSpPr>
            <a:cxnSpLocks/>
          </p:cNvCxnSpPr>
          <p:nvPr/>
        </p:nvCxnSpPr>
        <p:spPr>
          <a:xfrm>
            <a:off x="1835696" y="1439476"/>
            <a:ext cx="3110173" cy="1316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805662-34F9-606E-B52A-E5F96E27F3A4}"/>
              </a:ext>
            </a:extLst>
          </p:cNvPr>
          <p:cNvCxnSpPr>
            <a:cxnSpLocks/>
          </p:cNvCxnSpPr>
          <p:nvPr/>
        </p:nvCxnSpPr>
        <p:spPr>
          <a:xfrm>
            <a:off x="1655676" y="1458084"/>
            <a:ext cx="2833839" cy="2330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C96FE7-41BD-59CF-E08E-E5F3E92F01F4}"/>
              </a:ext>
            </a:extLst>
          </p:cNvPr>
          <p:cNvSpPr/>
          <p:nvPr/>
        </p:nvSpPr>
        <p:spPr>
          <a:xfrm>
            <a:off x="4489515" y="3933056"/>
            <a:ext cx="161002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059F37-913E-74FF-D86E-7CC9C9106207}"/>
              </a:ext>
            </a:extLst>
          </p:cNvPr>
          <p:cNvCxnSpPr>
            <a:cxnSpLocks/>
          </p:cNvCxnSpPr>
          <p:nvPr/>
        </p:nvCxnSpPr>
        <p:spPr>
          <a:xfrm>
            <a:off x="5436096" y="4365103"/>
            <a:ext cx="792088" cy="108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26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AE2BF0-ED28-417C-2CC7-774F45A128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33BD09-2FF9-8C01-F9CA-E3A5B756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85C15C7-AADE-47D2-9CEE-1A554E441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7855"/>
            <a:ext cx="9144000" cy="3647674"/>
          </a:xfrm>
          <a:prstGeom prst="rect">
            <a:avLst/>
          </a:prstGeom>
        </p:spPr>
      </p:pic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1FED7C9C-3010-450E-AA45-1A980F8D2F9D}"/>
              </a:ext>
            </a:extLst>
          </p:cNvPr>
          <p:cNvSpPr txBox="1">
            <a:spLocks/>
          </p:cNvSpPr>
          <p:nvPr/>
        </p:nvSpPr>
        <p:spPr>
          <a:xfrm>
            <a:off x="-7937" y="6519201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719313-0938-A9A6-B2A9-1498DA62E564}"/>
              </a:ext>
            </a:extLst>
          </p:cNvPr>
          <p:cNvSpPr/>
          <p:nvPr/>
        </p:nvSpPr>
        <p:spPr>
          <a:xfrm>
            <a:off x="6553998" y="4141774"/>
            <a:ext cx="1186354" cy="1591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C65A0C-276E-D9D9-1949-972D64BA63A0}"/>
              </a:ext>
            </a:extLst>
          </p:cNvPr>
          <p:cNvSpPr/>
          <p:nvPr/>
        </p:nvSpPr>
        <p:spPr>
          <a:xfrm>
            <a:off x="7152858" y="3321469"/>
            <a:ext cx="236619" cy="2575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4A6751-0C4C-8BE1-7866-04ED42505FE2}"/>
              </a:ext>
            </a:extLst>
          </p:cNvPr>
          <p:cNvSpPr/>
          <p:nvPr/>
        </p:nvSpPr>
        <p:spPr>
          <a:xfrm>
            <a:off x="-7938" y="2027064"/>
            <a:ext cx="6380137" cy="1794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D8CB3608-568D-B2BC-16A3-7958B83EE5B1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148064" y="1635286"/>
            <a:ext cx="900100" cy="2723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4C11EF-F3D9-D767-4D8C-F1F420AF7F08}"/>
              </a:ext>
            </a:extLst>
          </p:cNvPr>
          <p:cNvSpPr txBox="1"/>
          <p:nvPr/>
        </p:nvSpPr>
        <p:spPr>
          <a:xfrm>
            <a:off x="6048164" y="1450620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資料表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D5B9E83-ACD7-EC64-FEA5-8390630AE984}"/>
              </a:ext>
            </a:extLst>
          </p:cNvPr>
          <p:cNvCxnSpPr>
            <a:cxnSpLocks/>
          </p:cNvCxnSpPr>
          <p:nvPr/>
        </p:nvCxnSpPr>
        <p:spPr>
          <a:xfrm>
            <a:off x="7078111" y="1819210"/>
            <a:ext cx="266196" cy="13943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2040D7E-6263-5902-EA7D-94A8DC49F81F}"/>
              </a:ext>
            </a:extLst>
          </p:cNvPr>
          <p:cNvCxnSpPr>
            <a:cxnSpLocks/>
          </p:cNvCxnSpPr>
          <p:nvPr/>
        </p:nvCxnSpPr>
        <p:spPr>
          <a:xfrm>
            <a:off x="6678107" y="1831531"/>
            <a:ext cx="103164" cy="2220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2D7D8948-9CB3-E572-EA80-BBB9EE18ACB4}"/>
              </a:ext>
            </a:extLst>
          </p:cNvPr>
          <p:cNvSpPr/>
          <p:nvPr/>
        </p:nvSpPr>
        <p:spPr>
          <a:xfrm>
            <a:off x="7884368" y="2382727"/>
            <a:ext cx="1267570" cy="3262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17FBA00-81C9-CA6A-AF06-2D74C9E6968E}"/>
              </a:ext>
            </a:extLst>
          </p:cNvPr>
          <p:cNvCxnSpPr>
            <a:cxnSpLocks/>
          </p:cNvCxnSpPr>
          <p:nvPr/>
        </p:nvCxnSpPr>
        <p:spPr>
          <a:xfrm>
            <a:off x="7271167" y="1819210"/>
            <a:ext cx="853799" cy="4223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0C7532-682E-C941-44C0-E05BD8C1C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97A23C-02A7-66CC-56C0-32B2D65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</a:t>
            </a:r>
            <a:r>
              <a:rPr lang="en-US" altLang="zh-TW" dirty="0"/>
              <a:t>Year / Month </a:t>
            </a:r>
            <a:r>
              <a:rPr lang="zh-TW" altLang="en-US" dirty="0"/>
              <a:t>篩選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40543F-7450-10C8-FEF1-4D5A04EC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001"/>
            <a:ext cx="9144000" cy="48172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247427A-C47D-36E3-170F-B18E8E9C1E1C}"/>
              </a:ext>
            </a:extLst>
          </p:cNvPr>
          <p:cNvSpPr/>
          <p:nvPr/>
        </p:nvSpPr>
        <p:spPr>
          <a:xfrm>
            <a:off x="9126" y="1194060"/>
            <a:ext cx="746449" cy="1730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CDC8D-1F80-E633-D936-A6F4B2232B75}"/>
              </a:ext>
            </a:extLst>
          </p:cNvPr>
          <p:cNvSpPr/>
          <p:nvPr/>
        </p:nvSpPr>
        <p:spPr>
          <a:xfrm>
            <a:off x="10141" y="3220224"/>
            <a:ext cx="601420" cy="2811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FDF6A-0DE0-DED6-83AF-6BCC787D0FE3}"/>
              </a:ext>
            </a:extLst>
          </p:cNvPr>
          <p:cNvSpPr/>
          <p:nvPr/>
        </p:nvSpPr>
        <p:spPr>
          <a:xfrm>
            <a:off x="859836" y="1225369"/>
            <a:ext cx="432048" cy="9074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5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F0AAD2-0A72-E91A-C4F7-394A811AD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519201"/>
            <a:ext cx="971600" cy="36618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65000"/>
                  </a:prstClr>
                </a:solidFill>
              </a:rPr>
              <a:pPr>
                <a:spcAft>
                  <a:spcPts val="600"/>
                </a:spcAft>
                <a:defRPr/>
              </a:pPr>
              <a:t>18</a:t>
            </a:fld>
            <a:endParaRPr lang="zh-TW" altLang="en-US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6C6E757-3E3F-3997-C1F9-A95CC5B3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040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dirty="0"/>
              <a:t>完成 資料表顯示格式</a:t>
            </a:r>
            <a:endParaRPr 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9DBC1A9-BD94-4529-49E3-DC386FC58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618"/>
            <a:ext cx="9144000" cy="50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9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37BF10-DEEF-05E3-10C0-E4B9FED33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/>
              <a:pPr>
                <a:defRPr/>
              </a:pPr>
              <a:t>1</a:t>
            </a:fld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421524-3B69-2AC4-073D-912C1FBA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開啟 </a:t>
            </a:r>
            <a:r>
              <a:rPr lang="en-US" altLang="zh-TW" dirty="0" err="1"/>
              <a:t>Poewr_BI</a:t>
            </a:r>
            <a:r>
              <a:rPr lang="en-US" altLang="zh-TW" dirty="0"/>
              <a:t> 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0BEC07-8512-5A35-5624-75EF4C4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239" y="1350343"/>
            <a:ext cx="9144000" cy="508081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F1E940-7A6D-AD8F-1B9F-3FCA19C1A508}"/>
              </a:ext>
            </a:extLst>
          </p:cNvPr>
          <p:cNvSpPr txBox="1"/>
          <p:nvPr/>
        </p:nvSpPr>
        <p:spPr>
          <a:xfrm>
            <a:off x="1763688" y="2997235"/>
            <a:ext cx="4032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從 </a:t>
            </a:r>
            <a:r>
              <a:rPr lang="en-US" altLang="zh-TW" dirty="0">
                <a:highlight>
                  <a:srgbClr val="FFFF00"/>
                </a:highlight>
              </a:rPr>
              <a:t>SQL Server </a:t>
            </a:r>
            <a:r>
              <a:rPr lang="zh-TW" altLang="en-US" dirty="0">
                <a:highlight>
                  <a:srgbClr val="FFFF00"/>
                </a:highlight>
              </a:rPr>
              <a:t>資料庫匯入資料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3869C23-4C46-24FD-B1E5-F7AE6C6C5C59}"/>
              </a:ext>
            </a:extLst>
          </p:cNvPr>
          <p:cNvCxnSpPr>
            <a:cxnSpLocks/>
          </p:cNvCxnSpPr>
          <p:nvPr/>
        </p:nvCxnSpPr>
        <p:spPr>
          <a:xfrm flipH="1" flipV="1">
            <a:off x="2483768" y="2308940"/>
            <a:ext cx="936104" cy="616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E92AFB0D-FEB9-D10C-CDEC-188696BE5230}"/>
              </a:ext>
            </a:extLst>
          </p:cNvPr>
          <p:cNvSpPr/>
          <p:nvPr/>
        </p:nvSpPr>
        <p:spPr>
          <a:xfrm>
            <a:off x="2051720" y="1556792"/>
            <a:ext cx="432048" cy="6480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6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791C37-908D-34B9-F03C-5C1EAD2EF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19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36FAD46-F814-3D3D-8648-0F4D036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連接到最近使用來源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611048-7FE2-AF7D-884A-D220F9395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0848"/>
            <a:ext cx="9144000" cy="362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42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57E5E2-433F-3285-D809-5DE94F47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868221"/>
            <a:ext cx="8373644" cy="601111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7141024" y="6456911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7510390" y="4941168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 flipH="1">
            <a:off x="7450111" y="5350816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729322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758718" y="2098721"/>
            <a:ext cx="352839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 flipV="1">
            <a:off x="2762302" y="2519540"/>
            <a:ext cx="513554" cy="448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825945" y="3035507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611459" y="30503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19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90CECFE-C171-7B2F-09D3-FE872080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7" y="2135070"/>
            <a:ext cx="4734586" cy="266737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1176CC-623F-E155-CE36-8C5139165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58A92A-030F-6D84-4518-C07B0A5B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21689-5DBB-A09D-97B9-0B782792FC4A}"/>
              </a:ext>
            </a:extLst>
          </p:cNvPr>
          <p:cNvSpPr/>
          <p:nvPr/>
        </p:nvSpPr>
        <p:spPr>
          <a:xfrm>
            <a:off x="5242998" y="4281219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BE489C-2857-FF27-B571-F0B6781EB1C9}"/>
              </a:ext>
            </a:extLst>
          </p:cNvPr>
          <p:cNvSpPr txBox="1"/>
          <p:nvPr/>
        </p:nvSpPr>
        <p:spPr>
          <a:xfrm>
            <a:off x="5622303" y="2705842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A75F3F-F7B1-4B25-B7FB-E99808511587}"/>
              </a:ext>
            </a:extLst>
          </p:cNvPr>
          <p:cNvCxnSpPr>
            <a:cxnSpLocks/>
          </p:cNvCxnSpPr>
          <p:nvPr/>
        </p:nvCxnSpPr>
        <p:spPr>
          <a:xfrm flipH="1">
            <a:off x="5562024" y="3115490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070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E636116-3996-1EC8-E6E4-18717A0F4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186"/>
            <a:ext cx="9144000" cy="522614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8096-CAA6-2E3B-A2EF-E7C9E74F8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8F99C5-DE29-02E7-F474-FE7DF18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直條圖及折線圖 格式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B525FA-9ED7-5039-7EE5-13CABF72D078}"/>
              </a:ext>
            </a:extLst>
          </p:cNvPr>
          <p:cNvSpPr/>
          <p:nvPr/>
        </p:nvSpPr>
        <p:spPr>
          <a:xfrm>
            <a:off x="2483768" y="2219452"/>
            <a:ext cx="1296144" cy="4233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67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513E82B-09CD-0984-A36A-DFA7AB157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A6E2561-90C5-D685-3314-5D129195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81CA63-0037-CDF6-2147-B8E1A9B2D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24" y="1052736"/>
            <a:ext cx="3238952" cy="543218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C87B870-A882-C0A7-AA41-6E58A7786557}"/>
              </a:ext>
            </a:extLst>
          </p:cNvPr>
          <p:cNvSpPr/>
          <p:nvPr/>
        </p:nvSpPr>
        <p:spPr>
          <a:xfrm>
            <a:off x="5940152" y="1052736"/>
            <a:ext cx="360040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A49082-6491-B627-E16E-88B20A9E9871}"/>
              </a:ext>
            </a:extLst>
          </p:cNvPr>
          <p:cNvSpPr txBox="1"/>
          <p:nvPr/>
        </p:nvSpPr>
        <p:spPr>
          <a:xfrm>
            <a:off x="6876256" y="1988840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倒三角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6A8665C-A32B-C0F5-5A37-3B71876FE46E}"/>
              </a:ext>
            </a:extLst>
          </p:cNvPr>
          <p:cNvCxnSpPr>
            <a:cxnSpLocks/>
          </p:cNvCxnSpPr>
          <p:nvPr/>
        </p:nvCxnSpPr>
        <p:spPr>
          <a:xfrm flipH="1" flipV="1">
            <a:off x="6300192" y="1196752"/>
            <a:ext cx="964842" cy="6256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C45D6C3-218F-D99E-7040-FAA18526300B}"/>
              </a:ext>
            </a:extLst>
          </p:cNvPr>
          <p:cNvCxnSpPr>
            <a:cxnSpLocks/>
          </p:cNvCxnSpPr>
          <p:nvPr/>
        </p:nvCxnSpPr>
        <p:spPr>
          <a:xfrm flipH="1">
            <a:off x="3851356" y="3483125"/>
            <a:ext cx="716358" cy="2308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D799DDF-EA67-0DB1-CF1D-D18DF17D1381}"/>
              </a:ext>
            </a:extLst>
          </p:cNvPr>
          <p:cNvSpPr/>
          <p:nvPr/>
        </p:nvSpPr>
        <p:spPr>
          <a:xfrm>
            <a:off x="3330914" y="2691953"/>
            <a:ext cx="243136" cy="3545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F074C8A-EBCF-5CAA-C382-51AD90B98D76}"/>
              </a:ext>
            </a:extLst>
          </p:cNvPr>
          <p:cNvSpPr txBox="1"/>
          <p:nvPr/>
        </p:nvSpPr>
        <p:spPr>
          <a:xfrm>
            <a:off x="5055209" y="3064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8F58D1-6DA7-2AA4-A86A-75FDBB767ABF}"/>
              </a:ext>
            </a:extLst>
          </p:cNvPr>
          <p:cNvSpPr/>
          <p:nvPr/>
        </p:nvSpPr>
        <p:spPr>
          <a:xfrm>
            <a:off x="4784302" y="6182447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51BCA0-D6C9-0340-6E06-190CAD2092AE}"/>
              </a:ext>
            </a:extLst>
          </p:cNvPr>
          <p:cNvSpPr txBox="1"/>
          <p:nvPr/>
        </p:nvSpPr>
        <p:spPr>
          <a:xfrm>
            <a:off x="4913987" y="4642960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ECE7EC5-C16C-62B4-CF82-33DFC7A40D5E}"/>
              </a:ext>
            </a:extLst>
          </p:cNvPr>
          <p:cNvCxnSpPr>
            <a:cxnSpLocks/>
          </p:cNvCxnSpPr>
          <p:nvPr/>
        </p:nvCxnSpPr>
        <p:spPr>
          <a:xfrm flipH="1">
            <a:off x="5082572" y="5017351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72FC876-071A-F9A1-7635-441C6C5BA0D5}"/>
              </a:ext>
            </a:extLst>
          </p:cNvPr>
          <p:cNvSpPr txBox="1"/>
          <p:nvPr/>
        </p:nvSpPr>
        <p:spPr>
          <a:xfrm>
            <a:off x="4696824" y="4642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1B9B70A-4993-B6A9-B7FF-96969848C968}"/>
              </a:ext>
            </a:extLst>
          </p:cNvPr>
          <p:cNvSpPr txBox="1"/>
          <p:nvPr/>
        </p:nvSpPr>
        <p:spPr>
          <a:xfrm>
            <a:off x="5286432" y="3047465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F7889D4-A069-9CF1-F9D9-5F5ED3FCE499}"/>
              </a:ext>
            </a:extLst>
          </p:cNvPr>
          <p:cNvSpPr txBox="1"/>
          <p:nvPr/>
        </p:nvSpPr>
        <p:spPr>
          <a:xfrm>
            <a:off x="6651648" y="2012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275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1712C5-8E8B-8D8D-7E9F-B5B4C3148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999F481-FD3E-39C6-B97D-FAD2302C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匯入整合資料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E8A987-0360-3377-0395-6973F5E0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8" y="1490958"/>
            <a:ext cx="8764223" cy="4458322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0C7DD22-FFE8-1E22-F319-40866F3EBA1D}"/>
              </a:ext>
            </a:extLst>
          </p:cNvPr>
          <p:cNvCxnSpPr>
            <a:cxnSpLocks/>
          </p:cNvCxnSpPr>
          <p:nvPr/>
        </p:nvCxnSpPr>
        <p:spPr>
          <a:xfrm flipH="1" flipV="1">
            <a:off x="1284579" y="2473982"/>
            <a:ext cx="1104877" cy="16761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77A4A24-CC05-6940-85E2-1E6071881B6B}"/>
              </a:ext>
            </a:extLst>
          </p:cNvPr>
          <p:cNvSpPr/>
          <p:nvPr/>
        </p:nvSpPr>
        <p:spPr>
          <a:xfrm>
            <a:off x="174622" y="1947404"/>
            <a:ext cx="1236133" cy="4278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DDCDE79-EAD9-0D3E-2158-BFBE3BBC879E}"/>
              </a:ext>
            </a:extLst>
          </p:cNvPr>
          <p:cNvSpPr txBox="1"/>
          <p:nvPr/>
        </p:nvSpPr>
        <p:spPr>
          <a:xfrm>
            <a:off x="1259435" y="4119910"/>
            <a:ext cx="1912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關閉並套用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7676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BB5EB20-B629-1F4F-5BE5-54C25CF90E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CD07DBF-59DF-764B-2ACD-777EEFDC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新增 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A743E2-0990-0047-B947-0BC28D804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96" y="932272"/>
            <a:ext cx="5430008" cy="5563376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1727856-6466-DDCD-CB4D-A5AF9F2AC38C}"/>
              </a:ext>
            </a:extLst>
          </p:cNvPr>
          <p:cNvCxnSpPr>
            <a:cxnSpLocks/>
          </p:cNvCxnSpPr>
          <p:nvPr/>
        </p:nvCxnSpPr>
        <p:spPr>
          <a:xfrm flipV="1">
            <a:off x="4572000" y="3291092"/>
            <a:ext cx="1080120" cy="10134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EB4F4ABF-43FD-BD0A-1FD7-531FE309B170}"/>
              </a:ext>
            </a:extLst>
          </p:cNvPr>
          <p:cNvSpPr/>
          <p:nvPr/>
        </p:nvSpPr>
        <p:spPr>
          <a:xfrm>
            <a:off x="5518413" y="2964796"/>
            <a:ext cx="1768591" cy="297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71ACD67-C646-754B-B198-5792A342ACF7}"/>
              </a:ext>
            </a:extLst>
          </p:cNvPr>
          <p:cNvSpPr txBox="1"/>
          <p:nvPr/>
        </p:nvSpPr>
        <p:spPr>
          <a:xfrm>
            <a:off x="3716176" y="4437112"/>
            <a:ext cx="2295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點右鍵 選新增資料行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06406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8F2ED6-BB6A-8B16-69D0-0AC81D5B8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FE6FF63-9572-5F9C-7CF7-793DD0CC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視需求新增 資料行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860A40-4590-58AD-E2D7-D7785C42B3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1" r="22031" b="7317"/>
          <a:stretch/>
        </p:blipFill>
        <p:spPr>
          <a:xfrm>
            <a:off x="2195736" y="1412776"/>
            <a:ext cx="2638793" cy="36200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BA62228-60B6-94B0-43F0-61B5A8CC4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55206" b="-2703"/>
          <a:stretch/>
        </p:blipFill>
        <p:spPr>
          <a:xfrm>
            <a:off x="2198373" y="2307412"/>
            <a:ext cx="2517643" cy="362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5A97535-DC3C-CDA2-EF9F-AA711CC00E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2195736" y="3202049"/>
            <a:ext cx="2638793" cy="3620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9078026-291C-AB1D-F701-4133D8D00908}"/>
              </a:ext>
            </a:extLst>
          </p:cNvPr>
          <p:cNvSpPr txBox="1"/>
          <p:nvPr/>
        </p:nvSpPr>
        <p:spPr>
          <a:xfrm>
            <a:off x="5004048" y="1380901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highlight>
                  <a:srgbClr val="FFFF00"/>
                </a:highlight>
              </a:rPr>
              <a:t>公司計算為 </a:t>
            </a:r>
            <a:r>
              <a:rPr lang="en-US" altLang="zh-TW" dirty="0">
                <a:highlight>
                  <a:srgbClr val="FFFF00"/>
                </a:highlight>
              </a:rPr>
              <a:t>07:00:00 </a:t>
            </a:r>
            <a:r>
              <a:rPr lang="zh-TW" altLang="en-US" dirty="0">
                <a:highlight>
                  <a:srgbClr val="FFFF00"/>
                </a:highlight>
              </a:rPr>
              <a:t>至 隔天 </a:t>
            </a:r>
            <a:r>
              <a:rPr lang="en-US" altLang="zh-TW" dirty="0">
                <a:highlight>
                  <a:srgbClr val="FFFF00"/>
                </a:highlight>
              </a:rPr>
              <a:t>07:00:00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15688D7-8BAB-F059-E025-CE34B65F44D3}"/>
              </a:ext>
            </a:extLst>
          </p:cNvPr>
          <p:cNvSpPr txBox="1"/>
          <p:nvPr/>
        </p:nvSpPr>
        <p:spPr>
          <a:xfrm>
            <a:off x="5004048" y="2297008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8F6B8BC-56A6-8C22-83CF-F61E23239697}"/>
              </a:ext>
            </a:extLst>
          </p:cNvPr>
          <p:cNvSpPr txBox="1"/>
          <p:nvPr/>
        </p:nvSpPr>
        <p:spPr>
          <a:xfrm>
            <a:off x="5004048" y="3194717"/>
            <a:ext cx="396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59190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EA0EBA32-C597-CF04-A7EA-B8B21FF80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84290"/>
            <a:ext cx="6768752" cy="528507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72EA8E-59C3-9DAC-3A51-7F6ACF488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-7937" y="651920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D05AC4-AE66-2FF1-49BD-1CAC523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5CD29E-3A2B-24C3-7A8E-3704C01E7032}"/>
              </a:ext>
            </a:extLst>
          </p:cNvPr>
          <p:cNvSpPr/>
          <p:nvPr/>
        </p:nvSpPr>
        <p:spPr>
          <a:xfrm>
            <a:off x="4139952" y="3258528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4ACBFEE-243D-3AEB-599C-DC3D80FB6D1E}"/>
              </a:ext>
            </a:extLst>
          </p:cNvPr>
          <p:cNvSpPr/>
          <p:nvPr/>
        </p:nvSpPr>
        <p:spPr>
          <a:xfrm>
            <a:off x="1570386" y="4055301"/>
            <a:ext cx="1653414" cy="239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78783738-DBB2-133A-6A5C-1D1D2F381BDC}"/>
              </a:ext>
            </a:extLst>
          </p:cNvPr>
          <p:cNvCxnSpPr>
            <a:cxnSpLocks/>
          </p:cNvCxnSpPr>
          <p:nvPr/>
        </p:nvCxnSpPr>
        <p:spPr>
          <a:xfrm flipH="1">
            <a:off x="2397093" y="1277001"/>
            <a:ext cx="950038" cy="2749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0BD3826-2980-77B8-97F0-8029B07C5487}"/>
              </a:ext>
            </a:extLst>
          </p:cNvPr>
          <p:cNvSpPr txBox="1"/>
          <p:nvPr/>
        </p:nvSpPr>
        <p:spPr>
          <a:xfrm>
            <a:off x="3167844" y="854842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年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73F32E2-3930-E5EA-F00A-2D744971EAC9}"/>
              </a:ext>
            </a:extLst>
          </p:cNvPr>
          <p:cNvCxnSpPr>
            <a:cxnSpLocks/>
          </p:cNvCxnSpPr>
          <p:nvPr/>
        </p:nvCxnSpPr>
        <p:spPr>
          <a:xfrm>
            <a:off x="3804726" y="1277001"/>
            <a:ext cx="432048" cy="1943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8ED6508-7DDB-83AC-657C-016E254B0883}"/>
              </a:ext>
            </a:extLst>
          </p:cNvPr>
          <p:cNvCxnSpPr>
            <a:cxnSpLocks/>
          </p:cNvCxnSpPr>
          <p:nvPr/>
        </p:nvCxnSpPr>
        <p:spPr>
          <a:xfrm>
            <a:off x="3923928" y="1277001"/>
            <a:ext cx="1692188" cy="2944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620C0056-0F96-6B64-D5C1-6D25CEB23B05}"/>
              </a:ext>
            </a:extLst>
          </p:cNvPr>
          <p:cNvSpPr/>
          <p:nvPr/>
        </p:nvSpPr>
        <p:spPr>
          <a:xfrm>
            <a:off x="5259976" y="4346861"/>
            <a:ext cx="2408367" cy="2880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30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05FFC7B-20B2-1983-BD24-145D8FDC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1476389"/>
            <a:ext cx="7335274" cy="504895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25BD81-5207-13DA-F540-07903BA3E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48132" y="5844429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8C99FF7-E755-59F9-4A7C-4524843B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8" name="投影片編號版面配置區 1">
            <a:extLst>
              <a:ext uri="{FF2B5EF4-FFF2-40B4-BE49-F238E27FC236}">
                <a16:creationId xmlns:a16="http://schemas.microsoft.com/office/drawing/2014/main" id="{9F8C1ED5-3ED4-5AD1-846B-C87C17A72D28}"/>
              </a:ext>
            </a:extLst>
          </p:cNvPr>
          <p:cNvSpPr txBox="1">
            <a:spLocks/>
          </p:cNvSpPr>
          <p:nvPr/>
        </p:nvSpPr>
        <p:spPr>
          <a:xfrm>
            <a:off x="12869" y="6345872"/>
            <a:ext cx="979537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kumimoji="0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Calibri" pitchFamily="34" charset="0"/>
                <a:ea typeface="新細明體" charset="-120"/>
                <a:cs typeface="+mn-cs"/>
              </a:defRPr>
            </a:lvl9pPr>
          </a:lstStyle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A5E3F31-4D94-6E01-9523-29266FA78212}"/>
              </a:ext>
            </a:extLst>
          </p:cNvPr>
          <p:cNvSpPr/>
          <p:nvPr/>
        </p:nvSpPr>
        <p:spPr>
          <a:xfrm>
            <a:off x="4179942" y="1958401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18E6F10-0CA5-997C-C135-AF84213C8A5E}"/>
              </a:ext>
            </a:extLst>
          </p:cNvPr>
          <p:cNvSpPr/>
          <p:nvPr/>
        </p:nvSpPr>
        <p:spPr>
          <a:xfrm>
            <a:off x="1232204" y="4394157"/>
            <a:ext cx="1977458" cy="2153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F7051C-9B4F-9D6D-C71F-903880AC612B}"/>
              </a:ext>
            </a:extLst>
          </p:cNvPr>
          <p:cNvCxnSpPr>
            <a:cxnSpLocks/>
          </p:cNvCxnSpPr>
          <p:nvPr/>
        </p:nvCxnSpPr>
        <p:spPr>
          <a:xfrm>
            <a:off x="1827630" y="1491272"/>
            <a:ext cx="80074" cy="2729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44C094-2255-B204-A1A7-0DE3F993899C}"/>
              </a:ext>
            </a:extLst>
          </p:cNvPr>
          <p:cNvSpPr txBox="1"/>
          <p:nvPr/>
        </p:nvSpPr>
        <p:spPr>
          <a:xfrm>
            <a:off x="375742" y="1084321"/>
            <a:ext cx="2571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視覺效果樣式之間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2479FB2-7623-C7BD-FC00-BC05BD2DAA19}"/>
              </a:ext>
            </a:extLst>
          </p:cNvPr>
          <p:cNvCxnSpPr>
            <a:cxnSpLocks/>
          </p:cNvCxnSpPr>
          <p:nvPr/>
        </p:nvCxnSpPr>
        <p:spPr>
          <a:xfrm>
            <a:off x="2753100" y="1427142"/>
            <a:ext cx="1250583" cy="628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9E0054B-8FAB-A77E-7C74-AC4111D58AEB}"/>
              </a:ext>
            </a:extLst>
          </p:cNvPr>
          <p:cNvCxnSpPr>
            <a:cxnSpLocks/>
          </p:cNvCxnSpPr>
          <p:nvPr/>
        </p:nvCxnSpPr>
        <p:spPr>
          <a:xfrm>
            <a:off x="2284935" y="1495117"/>
            <a:ext cx="1341517" cy="193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3A68C07-C5D8-DECF-7D86-C2880DD823AB}"/>
              </a:ext>
            </a:extLst>
          </p:cNvPr>
          <p:cNvSpPr/>
          <p:nvPr/>
        </p:nvSpPr>
        <p:spPr>
          <a:xfrm>
            <a:off x="3594780" y="3688162"/>
            <a:ext cx="1625292" cy="233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D75269E-1570-A95B-EBB4-27DB8E1E9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471"/>
            <a:ext cx="9144000" cy="449674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170112-4CE1-28AA-E86F-AEA437D28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634686F-2BF1-8270-AD40-DA9E058D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連結資料庫</a:t>
            </a:r>
            <a:endParaRPr 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6E6193-D118-B177-5E03-724E28921C44}"/>
              </a:ext>
            </a:extLst>
          </p:cNvPr>
          <p:cNvSpPr txBox="1"/>
          <p:nvPr/>
        </p:nvSpPr>
        <p:spPr>
          <a:xfrm>
            <a:off x="5220072" y="2260901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鍵入 </a:t>
            </a:r>
            <a:r>
              <a:rPr lang="en-US" altLang="zh-TW" dirty="0">
                <a:highlight>
                  <a:srgbClr val="FFFF00"/>
                </a:highlight>
              </a:rPr>
              <a:t>nthccimdb02\cimdb02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25D6BE8-E5E5-BCCB-38B0-5F6FEDE53D20}"/>
              </a:ext>
            </a:extLst>
          </p:cNvPr>
          <p:cNvCxnSpPr>
            <a:cxnSpLocks/>
          </p:cNvCxnSpPr>
          <p:nvPr/>
        </p:nvCxnSpPr>
        <p:spPr>
          <a:xfrm flipH="1">
            <a:off x="4247964" y="2630233"/>
            <a:ext cx="900100" cy="4130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17CAA534-BFF2-E106-4C73-F4C8AC4ED202}"/>
              </a:ext>
            </a:extLst>
          </p:cNvPr>
          <p:cNvSpPr/>
          <p:nvPr/>
        </p:nvSpPr>
        <p:spPr>
          <a:xfrm>
            <a:off x="2051720" y="3284984"/>
            <a:ext cx="2376264" cy="1008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9FCC2E8-E8CA-27EC-324E-90EBA73CE409}"/>
              </a:ext>
            </a:extLst>
          </p:cNvPr>
          <p:cNvSpPr txBox="1"/>
          <p:nvPr/>
        </p:nvSpPr>
        <p:spPr>
          <a:xfrm>
            <a:off x="7646214" y="4833913"/>
            <a:ext cx="14324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62C9801-87AA-B851-7FF4-FBFB17C5B41E}"/>
              </a:ext>
            </a:extLst>
          </p:cNvPr>
          <p:cNvCxnSpPr>
            <a:cxnSpLocks/>
          </p:cNvCxnSpPr>
          <p:nvPr/>
        </p:nvCxnSpPr>
        <p:spPr>
          <a:xfrm flipH="1">
            <a:off x="6926134" y="5203245"/>
            <a:ext cx="792088" cy="165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41E78BCE-C533-70B5-C037-E3DA8FE6E223}"/>
              </a:ext>
            </a:extLst>
          </p:cNvPr>
          <p:cNvSpPr/>
          <p:nvPr/>
        </p:nvSpPr>
        <p:spPr>
          <a:xfrm>
            <a:off x="6731904" y="5443564"/>
            <a:ext cx="792088" cy="39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856B9F-3A56-82EA-2395-38189B2C3155}"/>
              </a:ext>
            </a:extLst>
          </p:cNvPr>
          <p:cNvSpPr txBox="1"/>
          <p:nvPr/>
        </p:nvSpPr>
        <p:spPr>
          <a:xfrm>
            <a:off x="5069229" y="2260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F4EAEA3-E213-613B-0E68-048DCB61B8E6}"/>
              </a:ext>
            </a:extLst>
          </p:cNvPr>
          <p:cNvSpPr txBox="1"/>
          <p:nvPr/>
        </p:nvSpPr>
        <p:spPr>
          <a:xfrm>
            <a:off x="7449219" y="48339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95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C124B4F-635B-75CF-A9FD-3BCC7C87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32" y="1467984"/>
            <a:ext cx="6887536" cy="52013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66E0042-8786-5C92-92CE-21B08DD5E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29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17DAD-F939-5ABF-8DCA-55595F79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設定視覺效果格式</a:t>
            </a:r>
            <a:endParaRPr 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4ABFA7-FB2E-D8D3-A1A0-462BC439EA04}"/>
              </a:ext>
            </a:extLst>
          </p:cNvPr>
          <p:cNvSpPr txBox="1"/>
          <p:nvPr/>
        </p:nvSpPr>
        <p:spPr>
          <a:xfrm>
            <a:off x="395536" y="980728"/>
            <a:ext cx="300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視覺效果樣式垂直清單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FA5895-B207-CC38-91DE-8C7E4265C3F3}"/>
              </a:ext>
            </a:extLst>
          </p:cNvPr>
          <p:cNvSpPr/>
          <p:nvPr/>
        </p:nvSpPr>
        <p:spPr>
          <a:xfrm>
            <a:off x="3979166" y="1931242"/>
            <a:ext cx="407976" cy="40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D51B6E-86A1-30DD-E891-DA694A5355CB}"/>
              </a:ext>
            </a:extLst>
          </p:cNvPr>
          <p:cNvSpPr/>
          <p:nvPr/>
        </p:nvSpPr>
        <p:spPr>
          <a:xfrm>
            <a:off x="1418403" y="4339839"/>
            <a:ext cx="1545218" cy="2153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939AE0F3-7891-D47D-BCF6-20245B15F997}"/>
              </a:ext>
            </a:extLst>
          </p:cNvPr>
          <p:cNvCxnSpPr>
            <a:cxnSpLocks/>
          </p:cNvCxnSpPr>
          <p:nvPr/>
        </p:nvCxnSpPr>
        <p:spPr>
          <a:xfrm>
            <a:off x="1626854" y="1464113"/>
            <a:ext cx="80074" cy="27298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719C785-59E7-CF35-1933-E2B2E3F5A2DE}"/>
              </a:ext>
            </a:extLst>
          </p:cNvPr>
          <p:cNvCxnSpPr>
            <a:cxnSpLocks/>
          </p:cNvCxnSpPr>
          <p:nvPr/>
        </p:nvCxnSpPr>
        <p:spPr>
          <a:xfrm>
            <a:off x="2552324" y="1399983"/>
            <a:ext cx="1250583" cy="628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48C10DF-4790-7A84-3B67-80FC56F12725}"/>
              </a:ext>
            </a:extLst>
          </p:cNvPr>
          <p:cNvCxnSpPr>
            <a:cxnSpLocks/>
          </p:cNvCxnSpPr>
          <p:nvPr/>
        </p:nvCxnSpPr>
        <p:spPr>
          <a:xfrm>
            <a:off x="2084159" y="1467958"/>
            <a:ext cx="1341517" cy="1933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0CC38CA5-F42F-9045-F207-0A01F046409D}"/>
              </a:ext>
            </a:extLst>
          </p:cNvPr>
          <p:cNvSpPr/>
          <p:nvPr/>
        </p:nvSpPr>
        <p:spPr>
          <a:xfrm>
            <a:off x="3394004" y="3661003"/>
            <a:ext cx="1625292" cy="23331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057C3712-4DE3-0361-7DB1-71844548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90" y="1439405"/>
            <a:ext cx="6773220" cy="5229955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26735-D97A-9E68-D2C8-5DDC787A5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30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C70308-4673-0442-762D-B936298F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組建視覺效果交叉分析篩選器格式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5AF9AC-1FD4-59D5-D0F5-87405507CCAB}"/>
              </a:ext>
            </a:extLst>
          </p:cNvPr>
          <p:cNvSpPr/>
          <p:nvPr/>
        </p:nvSpPr>
        <p:spPr>
          <a:xfrm>
            <a:off x="5113176" y="4222744"/>
            <a:ext cx="212311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870AA0-07A5-AB5D-B430-439293D6A618}"/>
              </a:ext>
            </a:extLst>
          </p:cNvPr>
          <p:cNvSpPr/>
          <p:nvPr/>
        </p:nvSpPr>
        <p:spPr>
          <a:xfrm>
            <a:off x="3864040" y="3515261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CAA72D1-D5B0-9676-55B0-A2301AE15EFB}"/>
              </a:ext>
            </a:extLst>
          </p:cNvPr>
          <p:cNvSpPr/>
          <p:nvPr/>
        </p:nvSpPr>
        <p:spPr>
          <a:xfrm>
            <a:off x="1410997" y="2791744"/>
            <a:ext cx="856748" cy="36978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959B8D5D-83A4-F491-F274-F77413E0A923}"/>
              </a:ext>
            </a:extLst>
          </p:cNvPr>
          <p:cNvCxnSpPr>
            <a:cxnSpLocks/>
          </p:cNvCxnSpPr>
          <p:nvPr/>
        </p:nvCxnSpPr>
        <p:spPr>
          <a:xfrm flipH="1">
            <a:off x="1757548" y="1439405"/>
            <a:ext cx="17420" cy="11254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5FF1896-08EF-A686-660D-3F341BDA9818}"/>
              </a:ext>
            </a:extLst>
          </p:cNvPr>
          <p:cNvSpPr txBox="1"/>
          <p:nvPr/>
        </p:nvSpPr>
        <p:spPr>
          <a:xfrm>
            <a:off x="1382579" y="1042879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月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BFE2CC4-692F-B2EB-6CEC-57E75EE32A62}"/>
              </a:ext>
            </a:extLst>
          </p:cNvPr>
          <p:cNvCxnSpPr>
            <a:cxnSpLocks/>
          </p:cNvCxnSpPr>
          <p:nvPr/>
        </p:nvCxnSpPr>
        <p:spPr>
          <a:xfrm>
            <a:off x="2227834" y="1458084"/>
            <a:ext cx="1552078" cy="19709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7805662-34F9-606E-B52A-E5F96E27F3A4}"/>
              </a:ext>
            </a:extLst>
          </p:cNvPr>
          <p:cNvCxnSpPr>
            <a:cxnSpLocks/>
          </p:cNvCxnSpPr>
          <p:nvPr/>
        </p:nvCxnSpPr>
        <p:spPr>
          <a:xfrm>
            <a:off x="1971338" y="1458084"/>
            <a:ext cx="1448534" cy="34110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DC96FE7-41BD-59CF-E08E-E5F3E92F01F4}"/>
              </a:ext>
            </a:extLst>
          </p:cNvPr>
          <p:cNvSpPr/>
          <p:nvPr/>
        </p:nvSpPr>
        <p:spPr>
          <a:xfrm>
            <a:off x="3326795" y="4934495"/>
            <a:ext cx="161002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B059F37-913E-74FF-D86E-7CC9C9106207}"/>
              </a:ext>
            </a:extLst>
          </p:cNvPr>
          <p:cNvCxnSpPr>
            <a:cxnSpLocks/>
          </p:cNvCxnSpPr>
          <p:nvPr/>
        </p:nvCxnSpPr>
        <p:spPr>
          <a:xfrm flipV="1">
            <a:off x="4372027" y="4543318"/>
            <a:ext cx="74115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30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8340DA3-5AE8-0415-A8F0-E2808B7F5B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31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51EAA27-7288-AEE7-6B65-E7A31A106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CF2A4A-CDA5-EB87-DBFB-8A62B8B13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1" y="1292566"/>
            <a:ext cx="6624738" cy="54488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4E2E997-785F-2DA3-E263-1B74DEAFE6A5}"/>
              </a:ext>
            </a:extLst>
          </p:cNvPr>
          <p:cNvSpPr/>
          <p:nvPr/>
        </p:nvSpPr>
        <p:spPr>
          <a:xfrm>
            <a:off x="5203956" y="3270099"/>
            <a:ext cx="2123119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9C147-0CBF-6898-B14C-056CE638087D}"/>
              </a:ext>
            </a:extLst>
          </p:cNvPr>
          <p:cNvSpPr/>
          <p:nvPr/>
        </p:nvSpPr>
        <p:spPr>
          <a:xfrm>
            <a:off x="3992067" y="3249128"/>
            <a:ext cx="312415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D66753-D616-CFA2-3F52-E71ABF8CFB15}"/>
              </a:ext>
            </a:extLst>
          </p:cNvPr>
          <p:cNvSpPr/>
          <p:nvPr/>
        </p:nvSpPr>
        <p:spPr>
          <a:xfrm>
            <a:off x="1410997" y="2628300"/>
            <a:ext cx="979536" cy="4140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2E30BFA-74B8-5D52-9BF2-703DB6CF2E52}"/>
              </a:ext>
            </a:extLst>
          </p:cNvPr>
          <p:cNvCxnSpPr>
            <a:cxnSpLocks/>
          </p:cNvCxnSpPr>
          <p:nvPr/>
        </p:nvCxnSpPr>
        <p:spPr>
          <a:xfrm flipH="1">
            <a:off x="1835696" y="1493794"/>
            <a:ext cx="294172" cy="10711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C83D01-3DAB-4BCD-2BB8-DDC7705626AF}"/>
              </a:ext>
            </a:extLst>
          </p:cNvPr>
          <p:cNvSpPr txBox="1"/>
          <p:nvPr/>
        </p:nvSpPr>
        <p:spPr>
          <a:xfrm>
            <a:off x="992406" y="1061066"/>
            <a:ext cx="1944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顯示  </a:t>
            </a:r>
            <a:r>
              <a:rPr lang="en-US" altLang="zh-TW" dirty="0" err="1">
                <a:highlight>
                  <a:srgbClr val="FFFF00"/>
                </a:highlight>
              </a:rPr>
              <a:t>EntityGroup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FA65F93-43CC-E423-F25E-CAA831F459E9}"/>
              </a:ext>
            </a:extLst>
          </p:cNvPr>
          <p:cNvCxnSpPr>
            <a:cxnSpLocks/>
          </p:cNvCxnSpPr>
          <p:nvPr/>
        </p:nvCxnSpPr>
        <p:spPr>
          <a:xfrm>
            <a:off x="2483768" y="1458084"/>
            <a:ext cx="1440160" cy="18120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60B97B-42F0-38F9-C139-2D97EEC84199}"/>
              </a:ext>
            </a:extLst>
          </p:cNvPr>
          <p:cNvCxnSpPr>
            <a:cxnSpLocks/>
          </p:cNvCxnSpPr>
          <p:nvPr/>
        </p:nvCxnSpPr>
        <p:spPr>
          <a:xfrm>
            <a:off x="2267744" y="1493794"/>
            <a:ext cx="1296144" cy="294331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D0FC4D0C-AE98-9654-2E0B-B4EA6FDF7EE5}"/>
              </a:ext>
            </a:extLst>
          </p:cNvPr>
          <p:cNvSpPr/>
          <p:nvPr/>
        </p:nvSpPr>
        <p:spPr>
          <a:xfrm>
            <a:off x="3433404" y="4575860"/>
            <a:ext cx="1610021" cy="288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4494CB-23AF-A7D9-6991-CC32A86EC7A9}"/>
              </a:ext>
            </a:extLst>
          </p:cNvPr>
          <p:cNvCxnSpPr>
            <a:cxnSpLocks/>
          </p:cNvCxnSpPr>
          <p:nvPr/>
        </p:nvCxnSpPr>
        <p:spPr>
          <a:xfrm flipV="1">
            <a:off x="4644008" y="3612062"/>
            <a:ext cx="720080" cy="9361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74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F03DB11-34AE-CE63-6EF1-1D6BD95CD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32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FD4A7FC-A8DA-5AD1-AE3A-69844189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完成 直條圖及折線圖顯示格式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0C821E-E1E3-F1EC-815E-3EAC4CC23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662"/>
            <a:ext cx="9144000" cy="510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56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AED7B192-AB7C-72E2-957A-E3F6D4524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4801"/>
            <a:ext cx="9144000" cy="509652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0C7532-682E-C941-44C0-E05BD8C1C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97A23C-02A7-66CC-56C0-32B2D650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</a:t>
            </a:r>
            <a:r>
              <a:rPr lang="en-US" altLang="zh-TW" dirty="0"/>
              <a:t>Year / Month /</a:t>
            </a:r>
            <a:r>
              <a:rPr lang="zh-TW" altLang="en-US" dirty="0"/>
              <a:t> </a:t>
            </a:r>
            <a:r>
              <a:rPr lang="en-US" altLang="zh-TW" dirty="0" err="1"/>
              <a:t>EntityGroup</a:t>
            </a:r>
            <a:r>
              <a:rPr lang="zh-TW" altLang="en-US" dirty="0"/>
              <a:t> 篩選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247427A-C47D-36E3-170F-B18E8E9C1E1C}"/>
              </a:ext>
            </a:extLst>
          </p:cNvPr>
          <p:cNvSpPr/>
          <p:nvPr/>
        </p:nvSpPr>
        <p:spPr>
          <a:xfrm>
            <a:off x="3218226" y="2354782"/>
            <a:ext cx="489678" cy="38825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9CDC8D-1F80-E633-D936-A6F4B2232B75}"/>
              </a:ext>
            </a:extLst>
          </p:cNvPr>
          <p:cNvSpPr/>
          <p:nvPr/>
        </p:nvSpPr>
        <p:spPr>
          <a:xfrm>
            <a:off x="43678" y="5301208"/>
            <a:ext cx="927921" cy="1149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BFDF6A-0DE0-DED6-83AF-6BCC787D0FE3}"/>
              </a:ext>
            </a:extLst>
          </p:cNvPr>
          <p:cNvSpPr/>
          <p:nvPr/>
        </p:nvSpPr>
        <p:spPr>
          <a:xfrm>
            <a:off x="4355976" y="5853235"/>
            <a:ext cx="4680520" cy="600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5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357E5E2-433F-3285-D809-5DE94F47F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78" y="868221"/>
            <a:ext cx="8373644" cy="601111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6C65E4-419F-AA5E-295A-D71526A57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78199" y="6476221"/>
            <a:ext cx="979537" cy="366183"/>
          </a:xfrm>
        </p:spPr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3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標題 7">
            <a:extLst>
              <a:ext uri="{FF2B5EF4-FFF2-40B4-BE49-F238E27FC236}">
                <a16:creationId xmlns:a16="http://schemas.microsoft.com/office/drawing/2014/main" id="{04CD2BB7-2EFA-A61B-BC16-6B24BB0D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連接資料表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FCCECA-F1B4-E284-22C9-3370DD785687}"/>
              </a:ext>
            </a:extLst>
          </p:cNvPr>
          <p:cNvSpPr/>
          <p:nvPr/>
        </p:nvSpPr>
        <p:spPr>
          <a:xfrm>
            <a:off x="7141024" y="6456911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8F67623-D6A3-B150-6D69-3845C45327D3}"/>
              </a:ext>
            </a:extLst>
          </p:cNvPr>
          <p:cNvSpPr txBox="1"/>
          <p:nvPr/>
        </p:nvSpPr>
        <p:spPr>
          <a:xfrm>
            <a:off x="7510390" y="4941168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</a:t>
            </a:r>
            <a:r>
              <a:rPr lang="zh-TW" altLang="en-US">
                <a:highlight>
                  <a:srgbClr val="FFFF00"/>
                </a:highlight>
              </a:rPr>
              <a:t>擊 轉換料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ADF881E-AC68-AC20-0D61-C23C7DA0A43C}"/>
              </a:ext>
            </a:extLst>
          </p:cNvPr>
          <p:cNvCxnSpPr>
            <a:cxnSpLocks/>
          </p:cNvCxnSpPr>
          <p:nvPr/>
        </p:nvCxnSpPr>
        <p:spPr>
          <a:xfrm flipH="1">
            <a:off x="7450111" y="5350816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E357FD2-070F-2C20-2AB8-1F8E8669DA82}"/>
              </a:ext>
            </a:extLst>
          </p:cNvPr>
          <p:cNvSpPr txBox="1"/>
          <p:nvPr/>
        </p:nvSpPr>
        <p:spPr>
          <a:xfrm>
            <a:off x="7293228" y="49411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9F8A3F-BBEA-37B8-5C02-D7176C3FA3E0}"/>
              </a:ext>
            </a:extLst>
          </p:cNvPr>
          <p:cNvSpPr/>
          <p:nvPr/>
        </p:nvSpPr>
        <p:spPr>
          <a:xfrm>
            <a:off x="758718" y="2098721"/>
            <a:ext cx="3528392" cy="366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D6164F8B-2ED2-7A9A-F841-1647272FEC0A}"/>
              </a:ext>
            </a:extLst>
          </p:cNvPr>
          <p:cNvCxnSpPr>
            <a:cxnSpLocks/>
          </p:cNvCxnSpPr>
          <p:nvPr/>
        </p:nvCxnSpPr>
        <p:spPr>
          <a:xfrm flipH="1" flipV="1">
            <a:off x="2762302" y="2519540"/>
            <a:ext cx="513554" cy="4486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4D64728-3A49-36E8-EEE0-6E94AE3D9169}"/>
              </a:ext>
            </a:extLst>
          </p:cNvPr>
          <p:cNvSpPr txBox="1"/>
          <p:nvPr/>
        </p:nvSpPr>
        <p:spPr>
          <a:xfrm>
            <a:off x="2825945" y="3035507"/>
            <a:ext cx="292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所需資料表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DA94B74-5432-CBF3-8A7D-1434077A6D3B}"/>
              </a:ext>
            </a:extLst>
          </p:cNvPr>
          <p:cNvSpPr txBox="1"/>
          <p:nvPr/>
        </p:nvSpPr>
        <p:spPr>
          <a:xfrm>
            <a:off x="2611459" y="305038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97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290CECFE-C171-7B2F-09D3-FE872080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7" y="2135070"/>
            <a:ext cx="4734586" cy="266737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31176CC-623F-E155-CE36-8C5139165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4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C58A92A-030F-6D84-4518-C07B0A5B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B21689-5DBB-A09D-97B9-0B782792FC4A}"/>
              </a:ext>
            </a:extLst>
          </p:cNvPr>
          <p:cNvSpPr/>
          <p:nvPr/>
        </p:nvSpPr>
        <p:spPr>
          <a:xfrm>
            <a:off x="5242998" y="4281219"/>
            <a:ext cx="681276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BE489C-2857-FF27-B571-F0B6781EB1C9}"/>
              </a:ext>
            </a:extLst>
          </p:cNvPr>
          <p:cNvSpPr txBox="1"/>
          <p:nvPr/>
        </p:nvSpPr>
        <p:spPr>
          <a:xfrm>
            <a:off x="5622303" y="2705842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EA75F3F-F7B1-4B25-B7FB-E99808511587}"/>
              </a:ext>
            </a:extLst>
          </p:cNvPr>
          <p:cNvCxnSpPr>
            <a:cxnSpLocks/>
          </p:cNvCxnSpPr>
          <p:nvPr/>
        </p:nvCxnSpPr>
        <p:spPr>
          <a:xfrm flipH="1">
            <a:off x="5562024" y="3115490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6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3F68096-CAA6-2E3B-A2EF-E7C9E74F8D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5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8F99C5-DE29-02E7-F474-FE7DF18F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因應資料表格式處理方式不同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37A5E7-6732-AACE-3BA6-E669E681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37" y="1604866"/>
            <a:ext cx="9144000" cy="482859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E674AA-F1FA-1F30-F1D5-33DAF787074E}"/>
              </a:ext>
            </a:extLst>
          </p:cNvPr>
          <p:cNvSpPr txBox="1"/>
          <p:nvPr/>
        </p:nvSpPr>
        <p:spPr>
          <a:xfrm>
            <a:off x="2483768" y="1149791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機台組無法使用資料表格式顯示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B525FA-9ED7-5039-7EE5-13CABF72D078}"/>
              </a:ext>
            </a:extLst>
          </p:cNvPr>
          <p:cNvSpPr/>
          <p:nvPr/>
        </p:nvSpPr>
        <p:spPr>
          <a:xfrm>
            <a:off x="2834640" y="2978358"/>
            <a:ext cx="1296144" cy="35085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168CFE4E-F2C9-8039-F8FF-B13CF8C95D57}"/>
              </a:ext>
            </a:extLst>
          </p:cNvPr>
          <p:cNvCxnSpPr>
            <a:cxnSpLocks/>
          </p:cNvCxnSpPr>
          <p:nvPr/>
        </p:nvCxnSpPr>
        <p:spPr>
          <a:xfrm flipH="1">
            <a:off x="3635896" y="1529062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86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7EA6AC0-D9AA-3D96-AB89-5B178B75C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6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4678A8E-B397-BAA4-4496-B219FE07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 資料表 格式</a:t>
            </a:r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0809821-C883-F12F-1A32-A82B0D5E1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3912973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FFFBA96-B122-8C84-F021-77B0930FBCA6}"/>
              </a:ext>
            </a:extLst>
          </p:cNvPr>
          <p:cNvCxnSpPr>
            <a:cxnSpLocks/>
          </p:cNvCxnSpPr>
          <p:nvPr/>
        </p:nvCxnSpPr>
        <p:spPr>
          <a:xfrm flipH="1">
            <a:off x="3031364" y="2156420"/>
            <a:ext cx="316500" cy="303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99B7FAC5-B746-810A-5BB3-ED0F367FFD70}"/>
              </a:ext>
            </a:extLst>
          </p:cNvPr>
          <p:cNvSpPr/>
          <p:nvPr/>
        </p:nvSpPr>
        <p:spPr>
          <a:xfrm>
            <a:off x="755576" y="2048408"/>
            <a:ext cx="3489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27C7E6A-EE8D-7EF5-857D-49EFDCACDEE8}"/>
              </a:ext>
            </a:extLst>
          </p:cNvPr>
          <p:cNvSpPr txBox="1"/>
          <p:nvPr/>
        </p:nvSpPr>
        <p:spPr>
          <a:xfrm>
            <a:off x="1535394" y="1331476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轉換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0A827AF-59C9-7F8B-D4DF-8E486A6F3167}"/>
              </a:ext>
            </a:extLst>
          </p:cNvPr>
          <p:cNvCxnSpPr>
            <a:cxnSpLocks/>
          </p:cNvCxnSpPr>
          <p:nvPr/>
        </p:nvCxnSpPr>
        <p:spPr>
          <a:xfrm flipH="1">
            <a:off x="1119001" y="1772816"/>
            <a:ext cx="788703" cy="258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984B0FE-89F6-7F1F-8919-AB5188988FE7}"/>
              </a:ext>
            </a:extLst>
          </p:cNvPr>
          <p:cNvSpPr/>
          <p:nvPr/>
        </p:nvSpPr>
        <p:spPr>
          <a:xfrm>
            <a:off x="2311284" y="2511556"/>
            <a:ext cx="720080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20C400F-AB89-2FA2-758F-646E85C6C4FF}"/>
              </a:ext>
            </a:extLst>
          </p:cNvPr>
          <p:cNvSpPr txBox="1"/>
          <p:nvPr/>
        </p:nvSpPr>
        <p:spPr>
          <a:xfrm>
            <a:off x="2987824" y="1727474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樞紐資料行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8F1831-2871-358C-B322-483CA12419BA}"/>
              </a:ext>
            </a:extLst>
          </p:cNvPr>
          <p:cNvCxnSpPr>
            <a:cxnSpLocks/>
          </p:cNvCxnSpPr>
          <p:nvPr/>
        </p:nvCxnSpPr>
        <p:spPr>
          <a:xfrm flipH="1">
            <a:off x="4654916" y="3811599"/>
            <a:ext cx="781180" cy="8569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4124A1D-3685-38EE-2876-B8F9DFAD231F}"/>
              </a:ext>
            </a:extLst>
          </p:cNvPr>
          <p:cNvSpPr txBox="1"/>
          <p:nvPr/>
        </p:nvSpPr>
        <p:spPr>
          <a:xfrm>
            <a:off x="4932040" y="3409307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點選 </a:t>
            </a:r>
            <a:r>
              <a:rPr lang="en-US" altLang="zh-TW" dirty="0" err="1">
                <a:highlight>
                  <a:srgbClr val="FFFF00"/>
                </a:highlight>
              </a:rPr>
              <a:t>Layer_BOE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DE2E3C6-C8B4-84CC-B2FF-A6B2E2DDAB2C}"/>
              </a:ext>
            </a:extLst>
          </p:cNvPr>
          <p:cNvSpPr/>
          <p:nvPr/>
        </p:nvSpPr>
        <p:spPr>
          <a:xfrm>
            <a:off x="3404417" y="4754800"/>
            <a:ext cx="1628488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8638E5-FB12-C3CB-F368-3B6F599CEE29}"/>
              </a:ext>
            </a:extLst>
          </p:cNvPr>
          <p:cNvSpPr/>
          <p:nvPr/>
        </p:nvSpPr>
        <p:spPr>
          <a:xfrm>
            <a:off x="6776112" y="4994168"/>
            <a:ext cx="537260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049FDA1-9F2E-5D93-7293-97F348BC94F7}"/>
              </a:ext>
            </a:extLst>
          </p:cNvPr>
          <p:cNvSpPr txBox="1"/>
          <p:nvPr/>
        </p:nvSpPr>
        <p:spPr>
          <a:xfrm>
            <a:off x="7236296" y="3986056"/>
            <a:ext cx="1511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E7BEB34-D30F-C309-9399-2DCF05752CA8}"/>
              </a:ext>
            </a:extLst>
          </p:cNvPr>
          <p:cNvCxnSpPr>
            <a:cxnSpLocks/>
          </p:cNvCxnSpPr>
          <p:nvPr/>
        </p:nvCxnSpPr>
        <p:spPr>
          <a:xfrm flipH="1">
            <a:off x="6979258" y="4380607"/>
            <a:ext cx="362250" cy="5309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5C7EF08-31DC-3057-F4AA-A5C29F9B3EBB}"/>
              </a:ext>
            </a:extLst>
          </p:cNvPr>
          <p:cNvSpPr txBox="1"/>
          <p:nvPr/>
        </p:nvSpPr>
        <p:spPr>
          <a:xfrm>
            <a:off x="7008754" y="4011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47045B-279E-6FD7-6EA2-8330F18B487B}"/>
              </a:ext>
            </a:extLst>
          </p:cNvPr>
          <p:cNvSpPr txBox="1"/>
          <p:nvPr/>
        </p:nvSpPr>
        <p:spPr>
          <a:xfrm>
            <a:off x="4766449" y="3404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B2290A9-BFA2-4AFC-CA8E-26A7B1CFD0E5}"/>
              </a:ext>
            </a:extLst>
          </p:cNvPr>
          <p:cNvSpPr txBox="1"/>
          <p:nvPr/>
        </p:nvSpPr>
        <p:spPr>
          <a:xfrm>
            <a:off x="2822233" y="1723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9A16E48-CBA4-12B3-4353-AC6162D209CE}"/>
              </a:ext>
            </a:extLst>
          </p:cNvPr>
          <p:cNvSpPr txBox="1"/>
          <p:nvPr/>
        </p:nvSpPr>
        <p:spPr>
          <a:xfrm>
            <a:off x="1362509" y="1335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846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1197BC1-FE58-BDA2-3513-0CE172400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4486"/>
            <a:ext cx="9144000" cy="376676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A52C8F2-2EFB-3A5C-51F1-1C8E646F71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7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84F66A-8033-AC95-38B2-BF96534B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選擇資料欄位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D2F8972-4BF3-0F7C-F8B8-2E257426D3FF}"/>
              </a:ext>
            </a:extLst>
          </p:cNvPr>
          <p:cNvCxnSpPr>
            <a:cxnSpLocks/>
          </p:cNvCxnSpPr>
          <p:nvPr/>
        </p:nvCxnSpPr>
        <p:spPr>
          <a:xfrm flipV="1">
            <a:off x="3251106" y="2852936"/>
            <a:ext cx="240774" cy="9555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4A5CFF9-412D-BB6D-AD6D-80B5F8ECE314}"/>
              </a:ext>
            </a:extLst>
          </p:cNvPr>
          <p:cNvSpPr/>
          <p:nvPr/>
        </p:nvSpPr>
        <p:spPr>
          <a:xfrm>
            <a:off x="3234692" y="2197400"/>
            <a:ext cx="306197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B1304E-25C1-A80E-4ECC-58272634E5D0}"/>
              </a:ext>
            </a:extLst>
          </p:cNvPr>
          <p:cNvSpPr txBox="1"/>
          <p:nvPr/>
        </p:nvSpPr>
        <p:spPr>
          <a:xfrm>
            <a:off x="2552300" y="3808532"/>
            <a:ext cx="1988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選擇資料行</a:t>
            </a:r>
            <a:endParaRPr lang="en-US" altLang="zh-TW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5477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41F980C-084B-D2A1-291D-3DBCD9CB07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0"/>
          <a:stretch/>
        </p:blipFill>
        <p:spPr>
          <a:xfrm>
            <a:off x="2933471" y="980729"/>
            <a:ext cx="3277057" cy="585119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A3A544D-4F3B-2DA3-D011-7572C4D8B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F09819-A845-4EC2-8CF9-C1E34A8ED756}" type="slidenum">
              <a:rPr lang="zh-TW" altLang="en-US" smtClean="0">
                <a:solidFill>
                  <a:prstClr val="white">
                    <a:lumMod val="50000"/>
                  </a:prstClr>
                </a:solidFill>
              </a:rPr>
              <a:pPr>
                <a:defRPr/>
              </a:pPr>
              <a:t>8</a:t>
            </a:fld>
            <a:endParaRPr lang="zh-TW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BED15C4-8D11-1B52-ABFE-8265316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已移除其他資料行</a:t>
            </a:r>
            <a:endParaRPr 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04BB5F6-E63C-147A-C01B-89EC6009C667}"/>
              </a:ext>
            </a:extLst>
          </p:cNvPr>
          <p:cNvCxnSpPr>
            <a:cxnSpLocks/>
          </p:cNvCxnSpPr>
          <p:nvPr/>
        </p:nvCxnSpPr>
        <p:spPr>
          <a:xfrm flipH="1" flipV="1">
            <a:off x="3734855" y="2708920"/>
            <a:ext cx="1341201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D10B992-F5A7-8990-C910-729FC2AB17E3}"/>
              </a:ext>
            </a:extLst>
          </p:cNvPr>
          <p:cNvSpPr/>
          <p:nvPr/>
        </p:nvSpPr>
        <p:spPr>
          <a:xfrm>
            <a:off x="3246230" y="2012296"/>
            <a:ext cx="243136" cy="39369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5E25AB-DE85-45FD-92FB-AC4B8CB18ED2}"/>
              </a:ext>
            </a:extLst>
          </p:cNvPr>
          <p:cNvSpPr txBox="1"/>
          <p:nvPr/>
        </p:nvSpPr>
        <p:spPr>
          <a:xfrm>
            <a:off x="5004048" y="3159962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打勾為留下資料欄位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20B9F96-8C7D-F0A3-8359-4E16F1AF0CE2}"/>
              </a:ext>
            </a:extLst>
          </p:cNvPr>
          <p:cNvSpPr txBox="1"/>
          <p:nvPr/>
        </p:nvSpPr>
        <p:spPr>
          <a:xfrm>
            <a:off x="4774370" y="3159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D9A599-C8ED-55B4-AA32-15F8A19EBFE0}"/>
              </a:ext>
            </a:extLst>
          </p:cNvPr>
          <p:cNvSpPr/>
          <p:nvPr/>
        </p:nvSpPr>
        <p:spPr>
          <a:xfrm>
            <a:off x="4503463" y="6277911"/>
            <a:ext cx="744649" cy="3239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82C68BE-06F0-6D01-4AAB-A06A53AAAE48}"/>
              </a:ext>
            </a:extLst>
          </p:cNvPr>
          <p:cNvSpPr txBox="1"/>
          <p:nvPr/>
        </p:nvSpPr>
        <p:spPr>
          <a:xfrm>
            <a:off x="4633148" y="4738424"/>
            <a:ext cx="1619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ighlight>
                  <a:srgbClr val="FFFF00"/>
                </a:highlight>
              </a:rPr>
              <a:t>點擊 確定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985FFCE-1A12-47B6-8671-17AF116C42C8}"/>
              </a:ext>
            </a:extLst>
          </p:cNvPr>
          <p:cNvCxnSpPr>
            <a:cxnSpLocks/>
          </p:cNvCxnSpPr>
          <p:nvPr/>
        </p:nvCxnSpPr>
        <p:spPr>
          <a:xfrm flipH="1">
            <a:off x="4801733" y="5112815"/>
            <a:ext cx="593073" cy="1083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AE36E93-0E54-7CDD-B65D-5D602967BFFA}"/>
              </a:ext>
            </a:extLst>
          </p:cNvPr>
          <p:cNvSpPr txBox="1"/>
          <p:nvPr/>
        </p:nvSpPr>
        <p:spPr>
          <a:xfrm>
            <a:off x="4415985" y="47384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2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3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982D380248D468001CC0459944B8C" ma:contentTypeVersion="0" ma:contentTypeDescription="Create a new document." ma:contentTypeScope="" ma:versionID="ef01913f5f3fa06f9dc38835ddfe3714">
  <xsd:schema xmlns:xsd="http://www.w3.org/2001/XMLSchema" xmlns:xs="http://www.w3.org/2001/XMLSchema" xmlns:p="http://schemas.microsoft.com/office/2006/metadata/properties" xmlns:ns2="D382D93E-2480-468D-8001-CC0459944B8C" targetNamespace="http://schemas.microsoft.com/office/2006/metadata/properties" ma:root="true" ma:fieldsID="2397789e93110a84f930f733926bd105" ns2:_="">
    <xsd:import namespace="D382D93E-2480-468D-8001-CC0459944B8C"/>
    <xsd:element name="properties">
      <xsd:complexType>
        <xsd:sequence>
          <xsd:element name="documentManagement">
            <xsd:complexType>
              <xsd:all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  <xsd:element ref="ns2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2D93E-2480-468D-8001-CC0459944B8C" elementFormDefault="qualified">
    <xsd:import namespace="http://schemas.microsoft.com/office/2006/documentManagement/types"/>
    <xsd:import namespace="http://schemas.microsoft.com/office/infopath/2007/PartnerControls"/>
    <xsd:element name="Owner" ma:index="8" nillable="true" ma:displayName="擁有人" ma:internalName="Owner">
      <xsd:simpleType>
        <xsd:restriction base="dms:Text"/>
      </xsd:simpleType>
    </xsd:element>
    <xsd:element name="Description" ma:index="9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0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1" nillable="true" ma:displayName="Hit Rates" ma:internalName="SPSPlus_DocField1" ma:readOnly="true">
      <xsd:simpleType>
        <xsd:restriction base="dms:Unknown"/>
      </xsd:simpleType>
    </xsd:element>
    <xsd:element name="SPSPlus_DocField2" ma:index="12" nillable="true" ma:displayName="Vote of useful" ma:internalName="SPSPlus_DocField2" ma:readOnly="true">
      <xsd:simpleType>
        <xsd:restriction base="dms:Unknown"/>
      </xsd:simpleType>
    </xsd:element>
    <xsd:element name="SPSPlus_DocField3" ma:index="13" nillable="true" ma:displayName="Vote of useless" ma:internalName="SPSPlus_DocField3" ma:readOnly="true">
      <xsd:simpleType>
        <xsd:restriction base="dms:Unknown"/>
      </xsd:simpleType>
    </xsd:element>
    <xsd:element name="week" ma:index="14" nillable="true" ma:displayName="week" ma:internalName="week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wner xmlns="D382D93E-2480-468D-8001-CC0459944B8C" xsi:nil="true"/>
    <week xmlns="D382D93E-2480-468D-8001-CC0459944B8C" xsi:nil="true"/>
    <Status xmlns="D382D93E-2480-468D-8001-CC0459944B8C" xsi:nil="true"/>
    <Description xmlns="D382D93E-2480-468D-8001-CC0459944B8C" xsi:nil="true"/>
  </documentManagement>
</p:properties>
</file>

<file path=customXml/itemProps1.xml><?xml version="1.0" encoding="utf-8"?>
<ds:datastoreItem xmlns:ds="http://schemas.openxmlformats.org/officeDocument/2006/customXml" ds:itemID="{6DBDB55F-B23D-41C7-AB01-3C92D43C04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2D93E-2480-468D-8001-CC0459944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F41721-8BA7-426A-8F1E-0C7B8587C6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8711116-2882-48F6-8F3B-8BE7C43F6DB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D382D93E-2480-468D-8001-CC0459944B8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NTC_A</Template>
  <TotalTime>192367</TotalTime>
  <Words>383</Words>
  <Application>Microsoft Office PowerPoint</Application>
  <PresentationFormat>如螢幕大小 (4:3)</PresentationFormat>
  <Paragraphs>123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Office Theme</vt:lpstr>
      <vt:lpstr>1_Office Theme</vt:lpstr>
      <vt:lpstr>PowerPoint 簡報</vt:lpstr>
      <vt:lpstr>開啟 Poewr_BI </vt:lpstr>
      <vt:lpstr>連結資料庫</vt:lpstr>
      <vt:lpstr>連接資料表</vt:lpstr>
      <vt:lpstr>PowerPoint 簡報</vt:lpstr>
      <vt:lpstr>因應資料表格式處理方式不同</vt:lpstr>
      <vt:lpstr>顯示 資料表 格式</vt:lpstr>
      <vt:lpstr>選擇資料欄位</vt:lpstr>
      <vt:lpstr>已移除其他資料行</vt:lpstr>
      <vt:lpstr>匯入整合資料</vt:lpstr>
      <vt:lpstr>新增 資料行</vt:lpstr>
      <vt:lpstr>視需求新增 資料行</vt:lpstr>
      <vt:lpstr>組建視覺效果交叉分析篩選器格式</vt:lpstr>
      <vt:lpstr>設定視覺效果格式</vt:lpstr>
      <vt:lpstr>設定視覺效果格式</vt:lpstr>
      <vt:lpstr>組建視覺效果交叉分析篩選器格式</vt:lpstr>
      <vt:lpstr>PowerPoint 簡報</vt:lpstr>
      <vt:lpstr>顯示 Year / Month 篩選</vt:lpstr>
      <vt:lpstr>完成 資料表顯示格式</vt:lpstr>
      <vt:lpstr>連接到最近使用來源</vt:lpstr>
      <vt:lpstr>連接資料表</vt:lpstr>
      <vt:lpstr>PowerPoint 簡報</vt:lpstr>
      <vt:lpstr>顯示 直條圖及折線圖 格式</vt:lpstr>
      <vt:lpstr>PowerPoint 簡報</vt:lpstr>
      <vt:lpstr>匯入整合資料</vt:lpstr>
      <vt:lpstr>新增 資料行</vt:lpstr>
      <vt:lpstr>視需求新增 資料行</vt:lpstr>
      <vt:lpstr>組建視覺效果交叉分析篩選器格式</vt:lpstr>
      <vt:lpstr>設定視覺效果格式</vt:lpstr>
      <vt:lpstr>設定視覺效果格式</vt:lpstr>
      <vt:lpstr>組建視覺效果交叉分析篩選器格式</vt:lpstr>
      <vt:lpstr>PowerPoint 簡報</vt:lpstr>
      <vt:lpstr>完成 直條圖及折線圖顯示格式</vt:lpstr>
      <vt:lpstr>顯示 Year / Month / EntityGroup 篩選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Poewr_BI impurity analytic report</dc:title>
  <dc:creator>S210 WCChen3</dc:creator>
  <cp:lastModifiedBy>S210 WCChen3</cp:lastModifiedBy>
  <cp:revision>1939</cp:revision>
  <cp:lastPrinted>2021-10-06T02:29:51Z</cp:lastPrinted>
  <dcterms:created xsi:type="dcterms:W3CDTF">2012-03-21T02:57:47Z</dcterms:created>
  <dcterms:modified xsi:type="dcterms:W3CDTF">2024-11-24T11:01:34Z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0x0101003ED982D380248D468001CC0459944B8C</vt:lpwstr>
  </property>
  <property fmtid="{D5CDD505-2E9C-101B-9397-08002B2CF9AE}" pid="3" name="vti_description">
    <vt:lpwstr/>
  </property>
</Properties>
</file>