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30"/>
  </p:notesMasterIdLst>
  <p:handoutMasterIdLst>
    <p:handoutMasterId r:id="rId31"/>
  </p:handoutMasterIdLst>
  <p:sldIdLst>
    <p:sldId id="259" r:id="rId6"/>
    <p:sldId id="422" r:id="rId7"/>
    <p:sldId id="398" r:id="rId8"/>
    <p:sldId id="395" r:id="rId9"/>
    <p:sldId id="430" r:id="rId10"/>
    <p:sldId id="399" r:id="rId11"/>
    <p:sldId id="403" r:id="rId12"/>
    <p:sldId id="438" r:id="rId13"/>
    <p:sldId id="439" r:id="rId14"/>
    <p:sldId id="440" r:id="rId15"/>
    <p:sldId id="441" r:id="rId16"/>
    <p:sldId id="443" r:id="rId17"/>
    <p:sldId id="436" r:id="rId18"/>
    <p:sldId id="437" r:id="rId19"/>
    <p:sldId id="431" r:id="rId20"/>
    <p:sldId id="400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22"/>
            <p14:sldId id="398"/>
            <p14:sldId id="395"/>
            <p14:sldId id="430"/>
            <p14:sldId id="399"/>
            <p14:sldId id="403"/>
            <p14:sldId id="438"/>
            <p14:sldId id="439"/>
            <p14:sldId id="440"/>
            <p14:sldId id="441"/>
            <p14:sldId id="443"/>
            <p14:sldId id="436"/>
            <p14:sldId id="437"/>
            <p14:sldId id="431"/>
            <p14:sldId id="400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380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2024/11/17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2024/11/17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Poewr_BI</a:t>
            </a:r>
            <a:r>
              <a:rPr kumimoji="0" lang="en-US" altLang="zh-TW" sz="2800" dirty="0"/>
              <a:t> Wafer Type Use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B1972E7-554D-D9A5-9E0D-AEF1B26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0" y="974040"/>
            <a:ext cx="6592220" cy="583011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943167-D2BF-58BE-B9BC-9543135E9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6C4122-09B2-72A5-8502-5668696B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CBD31D0-FACE-C9DB-FEA5-35219E592A42}"/>
              </a:ext>
            </a:extLst>
          </p:cNvPr>
          <p:cNvCxnSpPr>
            <a:cxnSpLocks/>
          </p:cNvCxnSpPr>
          <p:nvPr/>
        </p:nvCxnSpPr>
        <p:spPr>
          <a:xfrm flipH="1">
            <a:off x="3359595" y="1988840"/>
            <a:ext cx="2004493" cy="589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598CE77-BF54-5E9D-DE57-0A28DA98D4A0}"/>
              </a:ext>
            </a:extLst>
          </p:cNvPr>
          <p:cNvSpPr/>
          <p:nvPr/>
        </p:nvSpPr>
        <p:spPr>
          <a:xfrm>
            <a:off x="1505422" y="5476136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89E2A4-C482-1F4F-2F57-92DBE7D0AC84}"/>
              </a:ext>
            </a:extLst>
          </p:cNvPr>
          <p:cNvSpPr txBox="1"/>
          <p:nvPr/>
        </p:nvSpPr>
        <p:spPr>
          <a:xfrm>
            <a:off x="4825334" y="3321579"/>
            <a:ext cx="226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以年為單位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BAEECAA-E539-2569-8F0B-31D7D5BF8E3A}"/>
              </a:ext>
            </a:extLst>
          </p:cNvPr>
          <p:cNvSpPr/>
          <p:nvPr/>
        </p:nvSpPr>
        <p:spPr>
          <a:xfrm>
            <a:off x="5572448" y="2191093"/>
            <a:ext cx="441580" cy="10651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C4C608-9C6D-41BD-7E3C-BE9FF67197DE}"/>
              </a:ext>
            </a:extLst>
          </p:cNvPr>
          <p:cNvSpPr/>
          <p:nvPr/>
        </p:nvSpPr>
        <p:spPr>
          <a:xfrm>
            <a:off x="1484874" y="2461984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D8E364-D93B-12EE-45C7-1A19C6FE53E9}"/>
              </a:ext>
            </a:extLst>
          </p:cNvPr>
          <p:cNvSpPr txBox="1"/>
          <p:nvPr/>
        </p:nvSpPr>
        <p:spPr>
          <a:xfrm>
            <a:off x="5399178" y="1656180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或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8AD3CD6-00F0-CE1D-BA5A-8D22D46E67F7}"/>
              </a:ext>
            </a:extLst>
          </p:cNvPr>
          <p:cNvCxnSpPr>
            <a:cxnSpLocks/>
          </p:cNvCxnSpPr>
          <p:nvPr/>
        </p:nvCxnSpPr>
        <p:spPr>
          <a:xfrm flipH="1">
            <a:off x="3126257" y="3756231"/>
            <a:ext cx="1877791" cy="1654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0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A04341-D165-4C9D-991E-3A5963D26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58E515-8BE8-51D1-E31E-ADC0BC79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AC5EDF-9949-4DF2-D68D-5B022D0A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933366"/>
            <a:ext cx="6639852" cy="2991267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2A0CFD-749A-ADB4-BFEE-AF14DE25F8C1}"/>
              </a:ext>
            </a:extLst>
          </p:cNvPr>
          <p:cNvCxnSpPr>
            <a:cxnSpLocks/>
          </p:cNvCxnSpPr>
          <p:nvPr/>
        </p:nvCxnSpPr>
        <p:spPr>
          <a:xfrm flipH="1">
            <a:off x="3864730" y="3201720"/>
            <a:ext cx="1546460" cy="1584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B4C072-C3C8-593A-3F1F-158AEBD283D7}"/>
              </a:ext>
            </a:extLst>
          </p:cNvPr>
          <p:cNvSpPr txBox="1"/>
          <p:nvPr/>
        </p:nvSpPr>
        <p:spPr>
          <a:xfrm>
            <a:off x="5901299" y="248612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年初至今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128F73-E897-DD98-68DD-EF4B6B309C39}"/>
              </a:ext>
            </a:extLst>
          </p:cNvPr>
          <p:cNvSpPr txBox="1"/>
          <p:nvPr/>
        </p:nvSpPr>
        <p:spPr>
          <a:xfrm>
            <a:off x="5599613" y="248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D915F2-CB16-C034-2259-F2567E7DE6EA}"/>
              </a:ext>
            </a:extLst>
          </p:cNvPr>
          <p:cNvSpPr/>
          <p:nvPr/>
        </p:nvSpPr>
        <p:spPr>
          <a:xfrm>
            <a:off x="6193939" y="4371875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CB0637-EE19-B8E5-B0C3-B9DE0FF86393}"/>
              </a:ext>
            </a:extLst>
          </p:cNvPr>
          <p:cNvSpPr txBox="1"/>
          <p:nvPr/>
        </p:nvSpPr>
        <p:spPr>
          <a:xfrm>
            <a:off x="6795818" y="3417466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7616470-25B1-0F32-CA84-8A30A6603BDB}"/>
              </a:ext>
            </a:extLst>
          </p:cNvPr>
          <p:cNvCxnSpPr>
            <a:cxnSpLocks/>
          </p:cNvCxnSpPr>
          <p:nvPr/>
        </p:nvCxnSpPr>
        <p:spPr>
          <a:xfrm flipH="1">
            <a:off x="6492209" y="3861048"/>
            <a:ext cx="641251" cy="42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6EB491-573F-D176-F58C-42239ED1761A}"/>
              </a:ext>
            </a:extLst>
          </p:cNvPr>
          <p:cNvSpPr txBox="1"/>
          <p:nvPr/>
        </p:nvSpPr>
        <p:spPr>
          <a:xfrm>
            <a:off x="6636902" y="3408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5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D732475-64BD-F16E-7B9D-54777BD8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351632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EB78CB-3A5B-5BD9-F714-DCB18A1D4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B33CA9-0113-44BA-9803-3EFD8B7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新增年及月資料欄位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36CD7BB-317D-DB6F-20FA-9EE785B7026E}"/>
              </a:ext>
            </a:extLst>
          </p:cNvPr>
          <p:cNvCxnSpPr>
            <a:cxnSpLocks/>
          </p:cNvCxnSpPr>
          <p:nvPr/>
        </p:nvCxnSpPr>
        <p:spPr>
          <a:xfrm flipH="1">
            <a:off x="2081121" y="1785605"/>
            <a:ext cx="482782" cy="37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FBAD3DA-586D-8F7A-5C48-FF9FAA5BC1B5}"/>
              </a:ext>
            </a:extLst>
          </p:cNvPr>
          <p:cNvSpPr/>
          <p:nvPr/>
        </p:nvSpPr>
        <p:spPr>
          <a:xfrm>
            <a:off x="1218536" y="2163678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6C6C1D-1267-8C63-E0F2-1AE0F87AA04F}"/>
              </a:ext>
            </a:extLst>
          </p:cNvPr>
          <p:cNvSpPr txBox="1"/>
          <p:nvPr/>
        </p:nvSpPr>
        <p:spPr>
          <a:xfrm>
            <a:off x="1736440" y="1335888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新增資料行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426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23982D-4235-E9C4-46FF-91F5CFFC0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103BD6-11B9-34DD-5997-857ECBCA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插入年資料欄位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DA853C-548D-D0E4-FDAB-87C684B7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22" y="1556792"/>
            <a:ext cx="5229955" cy="3934374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9251C0E-8B5B-BFD8-1193-00BEC81B85D2}"/>
              </a:ext>
            </a:extLst>
          </p:cNvPr>
          <p:cNvCxnSpPr>
            <a:cxnSpLocks/>
          </p:cNvCxnSpPr>
          <p:nvPr/>
        </p:nvCxnSpPr>
        <p:spPr>
          <a:xfrm flipH="1" flipV="1">
            <a:off x="5297351" y="2462340"/>
            <a:ext cx="1146857" cy="462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82FA845-01CC-7CEC-7E7F-E491147C62D2}"/>
              </a:ext>
            </a:extLst>
          </p:cNvPr>
          <p:cNvSpPr/>
          <p:nvPr/>
        </p:nvSpPr>
        <p:spPr>
          <a:xfrm>
            <a:off x="2305064" y="3284984"/>
            <a:ext cx="1611292" cy="220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90633D-B72A-E52C-C1BF-8C6C27B8D48E}"/>
              </a:ext>
            </a:extLst>
          </p:cNvPr>
          <p:cNvSpPr txBox="1"/>
          <p:nvPr/>
        </p:nvSpPr>
        <p:spPr>
          <a:xfrm>
            <a:off x="6310536" y="2324310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新增資料年欄位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3A21E2-069D-DCBC-1F28-080946A74574}"/>
              </a:ext>
            </a:extLst>
          </p:cNvPr>
          <p:cNvSpPr txBox="1"/>
          <p:nvPr/>
        </p:nvSpPr>
        <p:spPr>
          <a:xfrm>
            <a:off x="2305064" y="2366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90F9B-1AFA-F9F6-2F38-ADF996CA3270}"/>
              </a:ext>
            </a:extLst>
          </p:cNvPr>
          <p:cNvSpPr/>
          <p:nvPr/>
        </p:nvSpPr>
        <p:spPr>
          <a:xfrm>
            <a:off x="4771916" y="2020500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32411D-CC3C-1616-F5B0-8D894A675FF7}"/>
              </a:ext>
            </a:extLst>
          </p:cNvPr>
          <p:cNvSpPr txBox="1"/>
          <p:nvPr/>
        </p:nvSpPr>
        <p:spPr>
          <a:xfrm>
            <a:off x="2616009" y="2366402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4850F0-C50A-F969-1CB5-427C34EC5647}"/>
              </a:ext>
            </a:extLst>
          </p:cNvPr>
          <p:cNvCxnSpPr>
            <a:cxnSpLocks/>
          </p:cNvCxnSpPr>
          <p:nvPr/>
        </p:nvCxnSpPr>
        <p:spPr>
          <a:xfrm>
            <a:off x="2699792" y="2826915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18DD07-E1E0-01C2-E885-262DA0EA286B}"/>
              </a:ext>
            </a:extLst>
          </p:cNvPr>
          <p:cNvSpPr txBox="1"/>
          <p:nvPr/>
        </p:nvSpPr>
        <p:spPr>
          <a:xfrm>
            <a:off x="6070899" y="232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466EAB-3E50-AC75-1B1D-C9716730ADD3}"/>
              </a:ext>
            </a:extLst>
          </p:cNvPr>
          <p:cNvSpPr/>
          <p:nvPr/>
        </p:nvSpPr>
        <p:spPr>
          <a:xfrm>
            <a:off x="4855972" y="3301934"/>
            <a:ext cx="2236307" cy="22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4CCE57-2122-1301-F05F-F09F257EB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0A5CFC-8419-6612-FBFA-93CB0A4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插入月資料欄位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FB6D1-6B55-43C5-5939-201F8C73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640016"/>
            <a:ext cx="5258534" cy="387721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284AA1-DB89-CBA8-6344-FE61B0ADC05A}"/>
              </a:ext>
            </a:extLst>
          </p:cNvPr>
          <p:cNvCxnSpPr>
            <a:cxnSpLocks/>
          </p:cNvCxnSpPr>
          <p:nvPr/>
        </p:nvCxnSpPr>
        <p:spPr>
          <a:xfrm flipH="1" flipV="1">
            <a:off x="5000511" y="2822379"/>
            <a:ext cx="1067121" cy="584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5767A3D-44E8-75A3-2799-ADA205045C3D}"/>
              </a:ext>
            </a:extLst>
          </p:cNvPr>
          <p:cNvSpPr/>
          <p:nvPr/>
        </p:nvSpPr>
        <p:spPr>
          <a:xfrm>
            <a:off x="2150954" y="3284984"/>
            <a:ext cx="1611292" cy="220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2C3968-AA22-FA4A-F436-981B32E28CFB}"/>
              </a:ext>
            </a:extLst>
          </p:cNvPr>
          <p:cNvSpPr txBox="1"/>
          <p:nvPr/>
        </p:nvSpPr>
        <p:spPr>
          <a:xfrm>
            <a:off x="2150954" y="2366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DD7770-7470-690A-FAA2-25103ED230AB}"/>
              </a:ext>
            </a:extLst>
          </p:cNvPr>
          <p:cNvSpPr/>
          <p:nvPr/>
        </p:nvSpPr>
        <p:spPr>
          <a:xfrm>
            <a:off x="4617806" y="2020500"/>
            <a:ext cx="484592" cy="701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247A5C7-9832-813B-D436-7D83323E1F81}"/>
              </a:ext>
            </a:extLst>
          </p:cNvPr>
          <p:cNvSpPr txBox="1"/>
          <p:nvPr/>
        </p:nvSpPr>
        <p:spPr>
          <a:xfrm>
            <a:off x="2461899" y="2366402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D01E93F-5033-96E2-A490-073ABC2A869D}"/>
              </a:ext>
            </a:extLst>
          </p:cNvPr>
          <p:cNvCxnSpPr>
            <a:cxnSpLocks/>
          </p:cNvCxnSpPr>
          <p:nvPr/>
        </p:nvCxnSpPr>
        <p:spPr>
          <a:xfrm>
            <a:off x="2545682" y="2826915"/>
            <a:ext cx="341803" cy="408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3FF3E2-BD9D-F3EF-0913-A449E1D48F11}"/>
              </a:ext>
            </a:extLst>
          </p:cNvPr>
          <p:cNvSpPr txBox="1"/>
          <p:nvPr/>
        </p:nvSpPr>
        <p:spPr>
          <a:xfrm>
            <a:off x="5916789" y="232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22E502-A801-7E62-EBA4-BE33A58CC8D7}"/>
              </a:ext>
            </a:extLst>
          </p:cNvPr>
          <p:cNvSpPr/>
          <p:nvPr/>
        </p:nvSpPr>
        <p:spPr>
          <a:xfrm>
            <a:off x="4964960" y="3542561"/>
            <a:ext cx="2236307" cy="22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A8970F-44E8-6EC0-AC1D-012B2180B3BF}"/>
              </a:ext>
            </a:extLst>
          </p:cNvPr>
          <p:cNvSpPr txBox="1"/>
          <p:nvPr/>
        </p:nvSpPr>
        <p:spPr>
          <a:xfrm>
            <a:off x="6135878" y="2324310"/>
            <a:ext cx="1879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新增資料月欄位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197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0A7FCDC-CA60-1199-94DD-D4BFAC11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7264"/>
            <a:ext cx="9144000" cy="103784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0A00FC-EE9E-5522-5C22-53A39C58D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4A5A732-1A32-88BE-AC3A-D31CAEE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重新命名資料欄名稱</a:t>
            </a:r>
            <a:endParaRPr 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AB400D56-A65D-311F-5C7F-E6F26B88EF22}"/>
              </a:ext>
            </a:extLst>
          </p:cNvPr>
          <p:cNvSpPr/>
          <p:nvPr/>
        </p:nvSpPr>
        <p:spPr>
          <a:xfrm>
            <a:off x="4211960" y="2601116"/>
            <a:ext cx="504056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662658-F3AA-6C59-2044-5955B7B13E4C}"/>
              </a:ext>
            </a:extLst>
          </p:cNvPr>
          <p:cNvCxnSpPr>
            <a:cxnSpLocks/>
          </p:cNvCxnSpPr>
          <p:nvPr/>
        </p:nvCxnSpPr>
        <p:spPr>
          <a:xfrm flipH="1" flipV="1">
            <a:off x="4536626" y="3835423"/>
            <a:ext cx="179390" cy="601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DB952B1-3F38-08D8-C1BC-5B7A27070F89}"/>
              </a:ext>
            </a:extLst>
          </p:cNvPr>
          <p:cNvSpPr/>
          <p:nvPr/>
        </p:nvSpPr>
        <p:spPr>
          <a:xfrm>
            <a:off x="971600" y="3296764"/>
            <a:ext cx="6336704" cy="386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F623EF-D8A1-6511-B1AB-C4F1FA87F480}"/>
              </a:ext>
            </a:extLst>
          </p:cNvPr>
          <p:cNvSpPr txBox="1"/>
          <p:nvPr/>
        </p:nvSpPr>
        <p:spPr>
          <a:xfrm>
            <a:off x="4067944" y="4515766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修改欄位名稱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DA5485-ADCF-0BCB-80BB-9A0D2A23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" y="1137703"/>
            <a:ext cx="9144000" cy="13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9FA87CA-DC74-AE7C-B030-5100EF47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84" y="2276872"/>
            <a:ext cx="6849431" cy="344853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220B8F-9B4E-5E53-8255-8E664E46C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848636-182D-6AF8-AB0F-2AA5494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匯入整合資料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5B3D9A-15B1-0454-75F2-8D4862E7B1EB}"/>
              </a:ext>
            </a:extLst>
          </p:cNvPr>
          <p:cNvCxnSpPr>
            <a:cxnSpLocks/>
          </p:cNvCxnSpPr>
          <p:nvPr/>
        </p:nvCxnSpPr>
        <p:spPr>
          <a:xfrm flipH="1" flipV="1">
            <a:off x="1788832" y="3498867"/>
            <a:ext cx="1248893" cy="1604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F892600-BE47-4719-7964-FBD2D7001A40}"/>
              </a:ext>
            </a:extLst>
          </p:cNvPr>
          <p:cNvSpPr/>
          <p:nvPr/>
        </p:nvSpPr>
        <p:spPr>
          <a:xfrm>
            <a:off x="1127406" y="2492897"/>
            <a:ext cx="582099" cy="1060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B3A1A7-9878-A506-FEC9-DAFB9FDD2271}"/>
              </a:ext>
            </a:extLst>
          </p:cNvPr>
          <p:cNvSpPr txBox="1"/>
          <p:nvPr/>
        </p:nvSpPr>
        <p:spPr>
          <a:xfrm>
            <a:off x="1907704" y="5072787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關閉並套用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00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465BFA98-1521-52ED-0ECF-49EFB2A9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1592947"/>
            <a:ext cx="6725589" cy="5220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72EA8E-59C3-9DAC-3A51-7F6ACF488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D05AC4-AE66-2FF1-49BD-1CAC523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AE3447-05E6-C7F0-3696-679A88E70DD9}"/>
              </a:ext>
            </a:extLst>
          </p:cNvPr>
          <p:cNvSpPr/>
          <p:nvPr/>
        </p:nvSpPr>
        <p:spPr>
          <a:xfrm>
            <a:off x="6599728" y="6136877"/>
            <a:ext cx="15806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5CD29E-3A2B-24C3-7A8E-3704C01E7032}"/>
              </a:ext>
            </a:extLst>
          </p:cNvPr>
          <p:cNvSpPr/>
          <p:nvPr/>
        </p:nvSpPr>
        <p:spPr>
          <a:xfrm>
            <a:off x="5599309" y="3338040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ACBFEE-243D-3AEB-599C-DC3D80FB6D1E}"/>
              </a:ext>
            </a:extLst>
          </p:cNvPr>
          <p:cNvSpPr/>
          <p:nvPr/>
        </p:nvSpPr>
        <p:spPr>
          <a:xfrm>
            <a:off x="1570386" y="4414633"/>
            <a:ext cx="2304256" cy="239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783738-DBB2-133A-6A5C-1D1D2F381BDC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545130" cy="2871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BD3826-2980-77B8-97F0-8029B07C5487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3F32E2-3930-E5EA-F00A-2D744971EAC9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744416" cy="1989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ED6508-7DDB-83AC-657C-016E254B0883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636404" cy="3806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0C0056-0F96-6B64-D5C1-6D25CEB23B05}"/>
              </a:ext>
            </a:extLst>
          </p:cNvPr>
          <p:cNvSpPr/>
          <p:nvPr/>
        </p:nvSpPr>
        <p:spPr>
          <a:xfrm>
            <a:off x="4235824" y="5325972"/>
            <a:ext cx="19203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0109ACA-9AD6-1689-7B4C-DB717102568F}"/>
              </a:ext>
            </a:extLst>
          </p:cNvPr>
          <p:cNvCxnSpPr>
            <a:cxnSpLocks/>
          </p:cNvCxnSpPr>
          <p:nvPr/>
        </p:nvCxnSpPr>
        <p:spPr>
          <a:xfrm>
            <a:off x="5911724" y="5733256"/>
            <a:ext cx="680269" cy="507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25BD81-5207-13DA-F540-07903BA3E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C99FF7-E755-59F9-4A7C-4524843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E138E-4E21-F49E-33AF-B9ADE96B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1657390"/>
            <a:ext cx="6630325" cy="4867954"/>
          </a:xfrm>
          <a:prstGeom prst="rect">
            <a:avLst/>
          </a:prstGeom>
        </p:spPr>
      </p:pic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9F8C1ED5-3ED4-5AD1-846B-C87C17A72D28}"/>
              </a:ext>
            </a:extLst>
          </p:cNvPr>
          <p:cNvSpPr txBox="1">
            <a:spLocks/>
          </p:cNvSpPr>
          <p:nvPr/>
        </p:nvSpPr>
        <p:spPr>
          <a:xfrm>
            <a:off x="-7937" y="6519201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E3F31-4D94-6E01-9523-29266FA78212}"/>
              </a:ext>
            </a:extLst>
          </p:cNvPr>
          <p:cNvSpPr/>
          <p:nvPr/>
        </p:nvSpPr>
        <p:spPr>
          <a:xfrm>
            <a:off x="4802093" y="2139172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8E6F10-0CA5-997C-C135-AF84213C8A5E}"/>
              </a:ext>
            </a:extLst>
          </p:cNvPr>
          <p:cNvSpPr/>
          <p:nvPr/>
        </p:nvSpPr>
        <p:spPr>
          <a:xfrm>
            <a:off x="1501672" y="4120458"/>
            <a:ext cx="2304256" cy="239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F7051C-9B4F-9D6D-C71F-903880AC612B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546402" cy="2597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44C094-2255-B204-A1A7-0DE3F993899C}"/>
              </a:ext>
            </a:extLst>
          </p:cNvPr>
          <p:cNvSpPr txBox="1"/>
          <p:nvPr/>
        </p:nvSpPr>
        <p:spPr>
          <a:xfrm>
            <a:off x="992406" y="1061066"/>
            <a:ext cx="257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視覺效果樣式之間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2479FB2-7623-C7BD-FC00-BC05BD2DAA19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2880320" cy="837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E0054B-8FAB-A77E-7C74-AC4111D58AEB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2472013" cy="2835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68C07-C5D8-DECF-7D86-C2880DD823AB}"/>
              </a:ext>
            </a:extLst>
          </p:cNvPr>
          <p:cNvSpPr/>
          <p:nvPr/>
        </p:nvSpPr>
        <p:spPr>
          <a:xfrm>
            <a:off x="4186586" y="3861048"/>
            <a:ext cx="1920352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1DF2A98-C4F7-D93D-BA89-AAE757C4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5" y="1733600"/>
            <a:ext cx="5763429" cy="479174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6E0042-8786-5C92-92CE-21B08DD5E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C17DAD-F939-5ABF-8DCA-55595F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D14187-01B3-91E3-2408-A0ACF1B1EDD6}"/>
              </a:ext>
            </a:extLst>
          </p:cNvPr>
          <p:cNvSpPr/>
          <p:nvPr/>
        </p:nvSpPr>
        <p:spPr>
          <a:xfrm>
            <a:off x="4376524" y="2180268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56498-F8C8-1A01-E7EB-C1A1A4E3E72C}"/>
              </a:ext>
            </a:extLst>
          </p:cNvPr>
          <p:cNvSpPr/>
          <p:nvPr/>
        </p:nvSpPr>
        <p:spPr>
          <a:xfrm>
            <a:off x="2125000" y="4154763"/>
            <a:ext cx="1268856" cy="1434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2968CB-A9B9-4E37-AAC9-BD4C17132EA8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977178" cy="2511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4ABFA7-FB2E-D8D3-A1A0-462BC439EA04}"/>
              </a:ext>
            </a:extLst>
          </p:cNvPr>
          <p:cNvSpPr txBox="1"/>
          <p:nvPr/>
        </p:nvSpPr>
        <p:spPr>
          <a:xfrm>
            <a:off x="395536" y="980728"/>
            <a:ext cx="300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視覺效果樣式垂直清單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B7471B-2DD4-E503-9F14-0C319B4205B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2333918" cy="815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DEB7BC-7137-C2DC-D08B-844F6CE9AEFE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2472013" cy="2835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DE7DEDE-033C-2F2B-B6EB-94FD058BA396}"/>
              </a:ext>
            </a:extLst>
          </p:cNvPr>
          <p:cNvSpPr/>
          <p:nvPr/>
        </p:nvSpPr>
        <p:spPr>
          <a:xfrm>
            <a:off x="3796702" y="4476698"/>
            <a:ext cx="1920352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37BF10-DEEF-05E3-10C0-E4B9FED33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421524-3B69-2AC4-073D-912C1FB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Poewr_BI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BEC07-8512-5A35-5624-75EF4C4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39" y="1350343"/>
            <a:ext cx="9144000" cy="50808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1E940-7A6D-AD8F-1B9F-3FCA19C1A508}"/>
              </a:ext>
            </a:extLst>
          </p:cNvPr>
          <p:cNvSpPr txBox="1"/>
          <p:nvPr/>
        </p:nvSpPr>
        <p:spPr>
          <a:xfrm>
            <a:off x="1763688" y="2997235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從 </a:t>
            </a:r>
            <a:r>
              <a:rPr lang="en-US" altLang="zh-TW" dirty="0">
                <a:highlight>
                  <a:srgbClr val="FFFF00"/>
                </a:highlight>
              </a:rPr>
              <a:t>SQL Server </a:t>
            </a:r>
            <a:r>
              <a:rPr lang="zh-TW" altLang="en-US" dirty="0">
                <a:highlight>
                  <a:srgbClr val="FFFF00"/>
                </a:highlight>
              </a:rPr>
              <a:t>資料庫匯入資料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69C23-4C46-24FD-B1E5-F7AE6C6C5C59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2308940"/>
            <a:ext cx="936104" cy="616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2AFB0D-FEB9-D10C-CDEC-188696BE5230}"/>
              </a:ext>
            </a:extLst>
          </p:cNvPr>
          <p:cNvSpPr/>
          <p:nvPr/>
        </p:nvSpPr>
        <p:spPr>
          <a:xfrm>
            <a:off x="2051720" y="1556792"/>
            <a:ext cx="432048" cy="6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26735-D97A-9E68-D2C8-5DDC787A5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C70308-4673-0442-762D-B936298F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25F561-9168-7CC7-7B05-3810344E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1552600"/>
            <a:ext cx="5792008" cy="49727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5AF9AC-1FD4-59D5-D0F5-87405507CCAB}"/>
              </a:ext>
            </a:extLst>
          </p:cNvPr>
          <p:cNvSpPr/>
          <p:nvPr/>
        </p:nvSpPr>
        <p:spPr>
          <a:xfrm>
            <a:off x="5946598" y="4760540"/>
            <a:ext cx="15806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70AA0-07A5-AB5D-B430-439293D6A618}"/>
              </a:ext>
            </a:extLst>
          </p:cNvPr>
          <p:cNvSpPr/>
          <p:nvPr/>
        </p:nvSpPr>
        <p:spPr>
          <a:xfrm>
            <a:off x="5121776" y="3338040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A72D1-D5B0-9676-55B0-A2301AE15EFB}"/>
              </a:ext>
            </a:extLst>
          </p:cNvPr>
          <p:cNvSpPr/>
          <p:nvPr/>
        </p:nvSpPr>
        <p:spPr>
          <a:xfrm>
            <a:off x="1921408" y="3238869"/>
            <a:ext cx="1426456" cy="3186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9B8D5D-83A4-F491-F274-F77413E0A923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329106" cy="1575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FF1896-08EF-A686-660D-3F341BDA9818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BFE2CC4-692F-B2EB-6CEC-57E75EE32A6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240360" cy="1898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805662-34F9-606E-B52A-E5F96E27F3A4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636404" cy="3806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C96FE7-41BD-59CF-E08E-E5F3E92F01F4}"/>
              </a:ext>
            </a:extLst>
          </p:cNvPr>
          <p:cNvSpPr/>
          <p:nvPr/>
        </p:nvSpPr>
        <p:spPr>
          <a:xfrm>
            <a:off x="3770387" y="5325972"/>
            <a:ext cx="19203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059F37-913E-74FF-D86E-7CC9C9106207}"/>
              </a:ext>
            </a:extLst>
          </p:cNvPr>
          <p:cNvCxnSpPr>
            <a:cxnSpLocks/>
          </p:cNvCxnSpPr>
          <p:nvPr/>
        </p:nvCxnSpPr>
        <p:spPr>
          <a:xfrm flipV="1">
            <a:off x="5540490" y="5048572"/>
            <a:ext cx="273722" cy="21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2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0F8FE1-8700-C070-7C9C-52B48C4CD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27AACE5-BF7E-68F4-C746-DFD5C378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0B7250-E1EA-39D7-CD1E-713E4F69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9" y="1537737"/>
            <a:ext cx="5782482" cy="50108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40F40D4-A58E-B5F4-50F0-720A937D744C}"/>
              </a:ext>
            </a:extLst>
          </p:cNvPr>
          <p:cNvSpPr/>
          <p:nvPr/>
        </p:nvSpPr>
        <p:spPr>
          <a:xfrm>
            <a:off x="5878014" y="5873908"/>
            <a:ext cx="15806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B0C2B3-663D-C2AB-7F0F-8420629457D8}"/>
              </a:ext>
            </a:extLst>
          </p:cNvPr>
          <p:cNvSpPr/>
          <p:nvPr/>
        </p:nvSpPr>
        <p:spPr>
          <a:xfrm>
            <a:off x="5126110" y="3329372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B26071-64EA-C045-F18D-C45A24562677}"/>
              </a:ext>
            </a:extLst>
          </p:cNvPr>
          <p:cNvSpPr/>
          <p:nvPr/>
        </p:nvSpPr>
        <p:spPr>
          <a:xfrm>
            <a:off x="1921408" y="4090073"/>
            <a:ext cx="1498464" cy="2347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403C7A-947C-CC08-1472-249FE647662C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689146" cy="2583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9FA1D2-C091-487F-BF3F-15F9FC724B3B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</a:t>
            </a:r>
            <a:r>
              <a:rPr lang="en-US" altLang="zh-TW" dirty="0">
                <a:highlight>
                  <a:srgbClr val="FFFF00"/>
                </a:highlight>
              </a:rPr>
              <a:t>Type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62A3DB3-7C21-9279-99EB-9043A826CE89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240360" cy="1898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9EDE6CE-4B64-3D9A-2E6B-CF26EB9E1D9F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636404" cy="3806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4FE5E71-D02D-9C6B-93CD-ADE73DDC6FD1}"/>
              </a:ext>
            </a:extLst>
          </p:cNvPr>
          <p:cNvSpPr/>
          <p:nvPr/>
        </p:nvSpPr>
        <p:spPr>
          <a:xfrm>
            <a:off x="3779055" y="5325972"/>
            <a:ext cx="19203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526B593-7CEC-871B-F355-C383FB9B00C3}"/>
              </a:ext>
            </a:extLst>
          </p:cNvPr>
          <p:cNvCxnSpPr>
            <a:cxnSpLocks/>
          </p:cNvCxnSpPr>
          <p:nvPr/>
        </p:nvCxnSpPr>
        <p:spPr>
          <a:xfrm>
            <a:off x="5580112" y="5674923"/>
            <a:ext cx="216026" cy="19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1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79D212-D318-ACB8-A7A6-766B4353B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E65F4-3DBE-CADA-2410-84ADD36C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98F168-2595-30D9-B1E1-69256FF9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4"/>
          <a:stretch/>
        </p:blipFill>
        <p:spPr>
          <a:xfrm>
            <a:off x="1820709" y="1585713"/>
            <a:ext cx="5502581" cy="49060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EE52D0-72A3-2AAA-BC80-FDA1911CE942}"/>
              </a:ext>
            </a:extLst>
          </p:cNvPr>
          <p:cNvSpPr/>
          <p:nvPr/>
        </p:nvSpPr>
        <p:spPr>
          <a:xfrm>
            <a:off x="5696807" y="4297484"/>
            <a:ext cx="15806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EE502-2220-8D2C-2D8F-10939A117770}"/>
              </a:ext>
            </a:extLst>
          </p:cNvPr>
          <p:cNvSpPr/>
          <p:nvPr/>
        </p:nvSpPr>
        <p:spPr>
          <a:xfrm>
            <a:off x="5007960" y="3342904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16CC5-F635-5994-6834-1611BE2B594C}"/>
              </a:ext>
            </a:extLst>
          </p:cNvPr>
          <p:cNvSpPr/>
          <p:nvPr/>
        </p:nvSpPr>
        <p:spPr>
          <a:xfrm>
            <a:off x="1835696" y="4760539"/>
            <a:ext cx="1512168" cy="1758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77CC54-B663-BBB3-27EA-BF73405F52AF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617138" cy="3196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B96C62-3297-CF49-205E-AF2FB8C6EEE9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</a:t>
            </a:r>
            <a:r>
              <a:rPr lang="en-US" altLang="zh-TW" dirty="0">
                <a:highlight>
                  <a:srgbClr val="FFFF00"/>
                </a:highlight>
              </a:rPr>
              <a:t>Module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A2BD64-7453-FD4B-2462-A34D33E01ED0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240360" cy="1898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EA14C31-3D25-DCBF-2FD2-C0DB4EF7A30E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636404" cy="3806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3D34B44-0CEB-F9C4-26DE-C89B1506C3D5}"/>
              </a:ext>
            </a:extLst>
          </p:cNvPr>
          <p:cNvSpPr/>
          <p:nvPr/>
        </p:nvSpPr>
        <p:spPr>
          <a:xfrm>
            <a:off x="3653651" y="5340564"/>
            <a:ext cx="19203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2F03539-9ACF-ECD1-E553-34A96856D3CE}"/>
              </a:ext>
            </a:extLst>
          </p:cNvPr>
          <p:cNvCxnSpPr>
            <a:cxnSpLocks/>
          </p:cNvCxnSpPr>
          <p:nvPr/>
        </p:nvCxnSpPr>
        <p:spPr>
          <a:xfrm flipV="1">
            <a:off x="5540490" y="4581128"/>
            <a:ext cx="327654" cy="678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6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F3D1F27-313F-B175-DDDA-703CDD98A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CFE78-FF49-8E97-324A-997892DA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</a:t>
            </a:r>
            <a:r>
              <a:rPr lang="en-US" altLang="zh-TW" dirty="0"/>
              <a:t>Wafer Type Use</a:t>
            </a:r>
            <a:r>
              <a:rPr lang="zh-TW" altLang="en-US" dirty="0"/>
              <a:t> 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3ADAA2-2209-1E2B-33AF-F69056E74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262"/>
            <a:ext cx="9144000" cy="51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95A1E1-0FD1-62D3-D7DE-E5D840A67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D4CFD5-F8DF-B0A4-394C-7F6E33B3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 </a:t>
            </a:r>
            <a:r>
              <a:rPr lang="en-US" altLang="zh-TW" dirty="0"/>
              <a:t>Year / Month / Module / Type </a:t>
            </a:r>
            <a:r>
              <a:rPr lang="zh-TW" altLang="en-US" dirty="0"/>
              <a:t>篩選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AFE430-3C25-737C-C054-DC0FE5AA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182"/>
            <a:ext cx="9144000" cy="51239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F2C92CB-E62D-6E98-4D05-169EE5AA35F1}"/>
              </a:ext>
            </a:extLst>
          </p:cNvPr>
          <p:cNvSpPr/>
          <p:nvPr/>
        </p:nvSpPr>
        <p:spPr>
          <a:xfrm>
            <a:off x="35496" y="2132856"/>
            <a:ext cx="792088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9B61B7-A279-1D71-A90E-2B6909308AB2}"/>
              </a:ext>
            </a:extLst>
          </p:cNvPr>
          <p:cNvSpPr/>
          <p:nvPr/>
        </p:nvSpPr>
        <p:spPr>
          <a:xfrm>
            <a:off x="971600" y="2162962"/>
            <a:ext cx="648072" cy="1194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D60E20-811A-5B14-6803-AC5DD4E36AF7}"/>
              </a:ext>
            </a:extLst>
          </p:cNvPr>
          <p:cNvSpPr/>
          <p:nvPr/>
        </p:nvSpPr>
        <p:spPr>
          <a:xfrm>
            <a:off x="1691680" y="2162962"/>
            <a:ext cx="648072" cy="2418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02D9EE-167B-1DB5-ADB8-29700B97DA06}"/>
              </a:ext>
            </a:extLst>
          </p:cNvPr>
          <p:cNvSpPr/>
          <p:nvPr/>
        </p:nvSpPr>
        <p:spPr>
          <a:xfrm>
            <a:off x="35496" y="3573017"/>
            <a:ext cx="576064" cy="1080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75269E-1570-A95B-EBB4-27DB8E1E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471"/>
            <a:ext cx="9144000" cy="449674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連結資料庫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6E6193-D118-B177-5E03-724E28921C44}"/>
              </a:ext>
            </a:extLst>
          </p:cNvPr>
          <p:cNvSpPr txBox="1"/>
          <p:nvPr/>
        </p:nvSpPr>
        <p:spPr>
          <a:xfrm>
            <a:off x="5220072" y="2260901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nthccimdb02\cimdb02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5D6BE8-E5E5-BCCB-38B0-5F6FEDE53D20}"/>
              </a:ext>
            </a:extLst>
          </p:cNvPr>
          <p:cNvCxnSpPr>
            <a:cxnSpLocks/>
          </p:cNvCxnSpPr>
          <p:nvPr/>
        </p:nvCxnSpPr>
        <p:spPr>
          <a:xfrm flipH="1">
            <a:off x="4247964" y="2630233"/>
            <a:ext cx="900100" cy="41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7CAA534-BFF2-E106-4C73-F4C8AC4ED202}"/>
              </a:ext>
            </a:extLst>
          </p:cNvPr>
          <p:cNvSpPr/>
          <p:nvPr/>
        </p:nvSpPr>
        <p:spPr>
          <a:xfrm>
            <a:off x="2051720" y="3284984"/>
            <a:ext cx="237626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FCC2E8-E8CA-27EC-324E-90EBA73CE409}"/>
              </a:ext>
            </a:extLst>
          </p:cNvPr>
          <p:cNvSpPr txBox="1"/>
          <p:nvPr/>
        </p:nvSpPr>
        <p:spPr>
          <a:xfrm>
            <a:off x="7646214" y="4833913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2C9801-87AA-B851-7FF4-FBFB17C5B41E}"/>
              </a:ext>
            </a:extLst>
          </p:cNvPr>
          <p:cNvCxnSpPr>
            <a:cxnSpLocks/>
          </p:cNvCxnSpPr>
          <p:nvPr/>
        </p:nvCxnSpPr>
        <p:spPr>
          <a:xfrm flipH="1">
            <a:off x="6926134" y="5203245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1E78BCE-C533-70B5-C037-E3DA8FE6E223}"/>
              </a:ext>
            </a:extLst>
          </p:cNvPr>
          <p:cNvSpPr/>
          <p:nvPr/>
        </p:nvSpPr>
        <p:spPr>
          <a:xfrm>
            <a:off x="6731904" y="5443564"/>
            <a:ext cx="792088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56B9F-3A56-82EA-2395-38189B2C3155}"/>
              </a:ext>
            </a:extLst>
          </p:cNvPr>
          <p:cNvSpPr txBox="1"/>
          <p:nvPr/>
        </p:nvSpPr>
        <p:spPr>
          <a:xfrm>
            <a:off x="5069229" y="2260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EAEA3-E213-613B-0E68-048DCB61B8E6}"/>
              </a:ext>
            </a:extLst>
          </p:cNvPr>
          <p:cNvSpPr txBox="1"/>
          <p:nvPr/>
        </p:nvSpPr>
        <p:spPr>
          <a:xfrm>
            <a:off x="7449219" y="4833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C2401CF-DFDD-94B7-77B2-C03B283F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2" y="901950"/>
            <a:ext cx="7878274" cy="590632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7131085" y="6516545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7510390" y="4941168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 flipH="1">
            <a:off x="7450111" y="5350816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7293228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758718" y="4083923"/>
            <a:ext cx="352839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>
            <a:off x="2226804" y="3434599"/>
            <a:ext cx="836170" cy="578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825945" y="3035507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611459" y="30503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1176CC-623F-E155-CE36-8C5139165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58A92A-030F-6D84-4518-C07B0A5B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A1ED2F-D5B8-6CAC-336D-E9E93C46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1" y="2085787"/>
            <a:ext cx="4753638" cy="26864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B21689-5DBB-A09D-97B9-0B782792FC4A}"/>
              </a:ext>
            </a:extLst>
          </p:cNvPr>
          <p:cNvSpPr/>
          <p:nvPr/>
        </p:nvSpPr>
        <p:spPr>
          <a:xfrm>
            <a:off x="5272815" y="4281219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BE489C-2857-FF27-B571-F0B6781EB1C9}"/>
              </a:ext>
            </a:extLst>
          </p:cNvPr>
          <p:cNvSpPr txBox="1"/>
          <p:nvPr/>
        </p:nvSpPr>
        <p:spPr>
          <a:xfrm>
            <a:off x="5652120" y="2705842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EA75F3F-F7B1-4B25-B7FB-E99808511587}"/>
              </a:ext>
            </a:extLst>
          </p:cNvPr>
          <p:cNvCxnSpPr>
            <a:cxnSpLocks/>
          </p:cNvCxnSpPr>
          <p:nvPr/>
        </p:nvCxnSpPr>
        <p:spPr>
          <a:xfrm flipH="1">
            <a:off x="5591841" y="3115490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62DEFC-7A3D-1CD5-CF86-9FB93A9D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341"/>
            <a:ext cx="9144000" cy="263131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選擇資料欄位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V="1">
            <a:off x="3251106" y="3135272"/>
            <a:ext cx="289783" cy="673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3286940" y="2348880"/>
            <a:ext cx="348956" cy="70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2552300" y="380853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選擇資料行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47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669113-F4FD-1E0B-C546-61FEE6B2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82" y="875742"/>
            <a:ext cx="3305636" cy="581106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已移除其他資料行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4BB5F6-E63C-147A-C01B-89EC6009C667}"/>
              </a:ext>
            </a:extLst>
          </p:cNvPr>
          <p:cNvCxnSpPr>
            <a:cxnSpLocks/>
          </p:cNvCxnSpPr>
          <p:nvPr/>
        </p:nvCxnSpPr>
        <p:spPr>
          <a:xfrm flipH="1" flipV="1">
            <a:off x="3734855" y="2708920"/>
            <a:ext cx="1341201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10B992-F5A7-8990-C910-729FC2AB17E3}"/>
              </a:ext>
            </a:extLst>
          </p:cNvPr>
          <p:cNvSpPr/>
          <p:nvPr/>
        </p:nvSpPr>
        <p:spPr>
          <a:xfrm>
            <a:off x="3221954" y="2060848"/>
            <a:ext cx="243136" cy="381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5E25AB-DE85-45FD-92FB-AC4B8CB18ED2}"/>
              </a:ext>
            </a:extLst>
          </p:cNvPr>
          <p:cNvSpPr txBox="1"/>
          <p:nvPr/>
        </p:nvSpPr>
        <p:spPr>
          <a:xfrm>
            <a:off x="5004048" y="3159962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0B9F96-8C7D-F0A3-8359-4E16F1AF0CE2}"/>
              </a:ext>
            </a:extLst>
          </p:cNvPr>
          <p:cNvSpPr txBox="1"/>
          <p:nvPr/>
        </p:nvSpPr>
        <p:spPr>
          <a:xfrm>
            <a:off x="4774370" y="315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9A599-C8ED-55B4-AA32-15F8A19EBFE0}"/>
              </a:ext>
            </a:extLst>
          </p:cNvPr>
          <p:cNvSpPr/>
          <p:nvPr/>
        </p:nvSpPr>
        <p:spPr>
          <a:xfrm>
            <a:off x="4503463" y="6277911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2C68BE-06F0-6D01-4AAB-A06A53AAAE48}"/>
              </a:ext>
            </a:extLst>
          </p:cNvPr>
          <p:cNvSpPr txBox="1"/>
          <p:nvPr/>
        </p:nvSpPr>
        <p:spPr>
          <a:xfrm>
            <a:off x="4633148" y="473842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85FFCE-1A12-47B6-8671-17AF116C42C8}"/>
              </a:ext>
            </a:extLst>
          </p:cNvPr>
          <p:cNvCxnSpPr>
            <a:cxnSpLocks/>
          </p:cNvCxnSpPr>
          <p:nvPr/>
        </p:nvCxnSpPr>
        <p:spPr>
          <a:xfrm flipH="1">
            <a:off x="4801733" y="511281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E36E93-0E54-7CDD-B65D-5D602967BFFA}"/>
              </a:ext>
            </a:extLst>
          </p:cNvPr>
          <p:cNvSpPr txBox="1"/>
          <p:nvPr/>
        </p:nvSpPr>
        <p:spPr>
          <a:xfrm>
            <a:off x="4415985" y="4738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6E95B-6286-7279-FC0C-DD913C3C6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B5D1808-22B4-D38F-BF82-49B942AB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篩選五年資料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8C2B4B-7812-481B-FFEE-45593556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9" y="1110337"/>
            <a:ext cx="4877481" cy="559195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E3FD6D-3238-2CD7-2A56-0D4E34D0E5AD}"/>
              </a:ext>
            </a:extLst>
          </p:cNvPr>
          <p:cNvCxnSpPr>
            <a:cxnSpLocks/>
          </p:cNvCxnSpPr>
          <p:nvPr/>
        </p:nvCxnSpPr>
        <p:spPr>
          <a:xfrm flipH="1">
            <a:off x="5472747" y="1098851"/>
            <a:ext cx="720842" cy="201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2102594-A0E4-841E-70AE-02F89FAE7701}"/>
              </a:ext>
            </a:extLst>
          </p:cNvPr>
          <p:cNvSpPr/>
          <p:nvPr/>
        </p:nvSpPr>
        <p:spPr>
          <a:xfrm>
            <a:off x="3759723" y="1170042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8A01BD-A57E-F836-FDD9-96F539D2105A}"/>
              </a:ext>
            </a:extLst>
          </p:cNvPr>
          <p:cNvSpPr txBox="1"/>
          <p:nvPr/>
        </p:nvSpPr>
        <p:spPr>
          <a:xfrm>
            <a:off x="6228184" y="882581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1477AC-6BBD-78BB-1E9D-DC3133881974}"/>
              </a:ext>
            </a:extLst>
          </p:cNvPr>
          <p:cNvSpPr/>
          <p:nvPr/>
        </p:nvSpPr>
        <p:spPr>
          <a:xfrm>
            <a:off x="2339752" y="2564904"/>
            <a:ext cx="295232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2B5492-2CCF-00CF-7104-90EFDD901F60}"/>
              </a:ext>
            </a:extLst>
          </p:cNvPr>
          <p:cNvSpPr/>
          <p:nvPr/>
        </p:nvSpPr>
        <p:spPr>
          <a:xfrm>
            <a:off x="5311522" y="3864421"/>
            <a:ext cx="1699218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8385E5-B7F0-CCE3-2181-76BF3FDB602B}"/>
              </a:ext>
            </a:extLst>
          </p:cNvPr>
          <p:cNvSpPr txBox="1"/>
          <p:nvPr/>
        </p:nvSpPr>
        <p:spPr>
          <a:xfrm>
            <a:off x="6372200" y="2267300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日期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時間篩選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EE9E60C-CF9F-F3A4-0853-17FAF390F40E}"/>
              </a:ext>
            </a:extLst>
          </p:cNvPr>
          <p:cNvSpPr txBox="1"/>
          <p:nvPr/>
        </p:nvSpPr>
        <p:spPr>
          <a:xfrm>
            <a:off x="6654463" y="3350001"/>
            <a:ext cx="151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之前的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A7A5361-042D-C444-8D83-4B8BAE059172}"/>
              </a:ext>
            </a:extLst>
          </p:cNvPr>
          <p:cNvSpPr/>
          <p:nvPr/>
        </p:nvSpPr>
        <p:spPr>
          <a:xfrm>
            <a:off x="7010740" y="1528912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D26CB149-F670-C506-43BC-6844CE805303}"/>
              </a:ext>
            </a:extLst>
          </p:cNvPr>
          <p:cNvSpPr/>
          <p:nvPr/>
        </p:nvSpPr>
        <p:spPr>
          <a:xfrm>
            <a:off x="7014207" y="2690231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94D72C-0CB7-5E5D-4D88-EF246D0A5D3A}"/>
              </a:ext>
            </a:extLst>
          </p:cNvPr>
          <p:cNvCxnSpPr>
            <a:cxnSpLocks/>
          </p:cNvCxnSpPr>
          <p:nvPr/>
        </p:nvCxnSpPr>
        <p:spPr>
          <a:xfrm flipH="1">
            <a:off x="5516323" y="2501791"/>
            <a:ext cx="720842" cy="201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4B2524E-3E13-5876-4644-9FB2A1911CAF}"/>
              </a:ext>
            </a:extLst>
          </p:cNvPr>
          <p:cNvCxnSpPr>
            <a:cxnSpLocks/>
          </p:cNvCxnSpPr>
          <p:nvPr/>
        </p:nvCxnSpPr>
        <p:spPr>
          <a:xfrm flipH="1">
            <a:off x="5931211" y="3570198"/>
            <a:ext cx="720842" cy="201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9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1F567D-A4B8-42EA-7467-81ABB33A2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BACAD6-39F7-9B7D-BD76-72037EFF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53FA49-6597-176C-CFB6-91F269A3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757129"/>
            <a:ext cx="6639852" cy="334374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E733C03-3C7A-D702-F7EF-7B508B16C5F0}"/>
              </a:ext>
            </a:extLst>
          </p:cNvPr>
          <p:cNvCxnSpPr>
            <a:cxnSpLocks/>
          </p:cNvCxnSpPr>
          <p:nvPr/>
        </p:nvCxnSpPr>
        <p:spPr>
          <a:xfrm flipH="1">
            <a:off x="4848948" y="2438600"/>
            <a:ext cx="1930386" cy="630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8BA3A77-23D8-57D1-64FA-1512F6BEAEFA}"/>
              </a:ext>
            </a:extLst>
          </p:cNvPr>
          <p:cNvSpPr/>
          <p:nvPr/>
        </p:nvSpPr>
        <p:spPr>
          <a:xfrm>
            <a:off x="3203848" y="3156837"/>
            <a:ext cx="1645100" cy="25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1BFF-B196-967B-D756-3075C1653993}"/>
              </a:ext>
            </a:extLst>
          </p:cNvPr>
          <p:cNvSpPr txBox="1"/>
          <p:nvPr/>
        </p:nvSpPr>
        <p:spPr>
          <a:xfrm>
            <a:off x="6818652" y="2162911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61368-DE85-162F-4481-BCFBF1D6877B}"/>
              </a:ext>
            </a:extLst>
          </p:cNvPr>
          <p:cNvSpPr/>
          <p:nvPr/>
        </p:nvSpPr>
        <p:spPr>
          <a:xfrm>
            <a:off x="4871916" y="3384599"/>
            <a:ext cx="1699218" cy="235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50A9C8-6E0E-7358-D8C8-9794B89B1C99}"/>
              </a:ext>
            </a:extLst>
          </p:cNvPr>
          <p:cNvSpPr txBox="1"/>
          <p:nvPr/>
        </p:nvSpPr>
        <p:spPr>
          <a:xfrm>
            <a:off x="7059807" y="3307357"/>
            <a:ext cx="11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年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DDFDAAE-E405-DD89-9BD3-F2D2A6CC3D55}"/>
              </a:ext>
            </a:extLst>
          </p:cNvPr>
          <p:cNvSpPr/>
          <p:nvPr/>
        </p:nvSpPr>
        <p:spPr>
          <a:xfrm>
            <a:off x="7217827" y="2671226"/>
            <a:ext cx="441580" cy="6075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0674A1-BDDB-6734-F466-5B3CD447E9A5}"/>
              </a:ext>
            </a:extLst>
          </p:cNvPr>
          <p:cNvCxnSpPr>
            <a:cxnSpLocks/>
          </p:cNvCxnSpPr>
          <p:nvPr/>
        </p:nvCxnSpPr>
        <p:spPr>
          <a:xfrm flipH="1">
            <a:off x="6623097" y="3489403"/>
            <a:ext cx="391110" cy="31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8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191995</TotalTime>
  <Words>236</Words>
  <Application>Microsoft Office PowerPoint</Application>
  <PresentationFormat>如螢幕大小 (4:3)</PresentationFormat>
  <Paragraphs>86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1_Office Theme</vt:lpstr>
      <vt:lpstr>PowerPoint 簡報</vt:lpstr>
      <vt:lpstr>開啟 Poewr_BI </vt:lpstr>
      <vt:lpstr>連結資料庫</vt:lpstr>
      <vt:lpstr>連接資料表</vt:lpstr>
      <vt:lpstr>PowerPoint 簡報</vt:lpstr>
      <vt:lpstr>選擇資料欄位</vt:lpstr>
      <vt:lpstr>已移除其他資料行</vt:lpstr>
      <vt:lpstr>篩選五年資料</vt:lpstr>
      <vt:lpstr>PowerPoint 簡報</vt:lpstr>
      <vt:lpstr>PowerPoint 簡報</vt:lpstr>
      <vt:lpstr>PowerPoint 簡報</vt:lpstr>
      <vt:lpstr>新增年及月資料欄位</vt:lpstr>
      <vt:lpstr>插入年資料欄位</vt:lpstr>
      <vt:lpstr>插入月資料欄位</vt:lpstr>
      <vt:lpstr>重新命名資料欄名稱</vt:lpstr>
      <vt:lpstr>匯入整合資料</vt:lpstr>
      <vt:lpstr>組建視覺效果交叉分析篩選器格式</vt:lpstr>
      <vt:lpstr>設定視覺效果格式</vt:lpstr>
      <vt:lpstr>設定視覺效果格式</vt:lpstr>
      <vt:lpstr>組建視覺效果交叉分析篩選器格式</vt:lpstr>
      <vt:lpstr>PowerPoint 簡報</vt:lpstr>
      <vt:lpstr>PowerPoint 簡報</vt:lpstr>
      <vt:lpstr>完成 Wafer Type Use </vt:lpstr>
      <vt:lpstr>顯示 Year / Month / Module / Type 篩選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Poewr_BI impurity analytic report</dc:title>
  <dc:creator>S210 WCChen3</dc:creator>
  <cp:lastModifiedBy>S210 WCChen3</cp:lastModifiedBy>
  <cp:revision>1928</cp:revision>
  <cp:lastPrinted>2021-10-06T02:29:51Z</cp:lastPrinted>
  <dcterms:created xsi:type="dcterms:W3CDTF">2012-03-21T02:57:47Z</dcterms:created>
  <dcterms:modified xsi:type="dcterms:W3CDTF">2024-11-17T09:16:23Z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