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1"/>
  </p:notesMasterIdLst>
  <p:handoutMasterIdLst>
    <p:handoutMasterId r:id="rId32"/>
  </p:handoutMasterIdLst>
  <p:sldIdLst>
    <p:sldId id="259" r:id="rId6"/>
    <p:sldId id="398" r:id="rId7"/>
    <p:sldId id="395" r:id="rId8"/>
    <p:sldId id="399" r:id="rId9"/>
    <p:sldId id="400" r:id="rId10"/>
    <p:sldId id="402" r:id="rId11"/>
    <p:sldId id="403" r:id="rId12"/>
    <p:sldId id="404" r:id="rId13"/>
    <p:sldId id="412" r:id="rId14"/>
    <p:sldId id="405" r:id="rId15"/>
    <p:sldId id="406" r:id="rId16"/>
    <p:sldId id="413" r:id="rId17"/>
    <p:sldId id="407" r:id="rId18"/>
    <p:sldId id="414" r:id="rId19"/>
    <p:sldId id="408" r:id="rId20"/>
    <p:sldId id="409" r:id="rId21"/>
    <p:sldId id="410" r:id="rId22"/>
    <p:sldId id="411" r:id="rId23"/>
    <p:sldId id="415" r:id="rId24"/>
    <p:sldId id="416" r:id="rId25"/>
    <p:sldId id="417" r:id="rId26"/>
    <p:sldId id="418" r:id="rId27"/>
    <p:sldId id="419" r:id="rId28"/>
    <p:sldId id="420" r:id="rId29"/>
    <p:sldId id="421" r:id="rId30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8"/>
            <p14:sldId id="395"/>
            <p14:sldId id="399"/>
            <p14:sldId id="400"/>
            <p14:sldId id="402"/>
            <p14:sldId id="403"/>
            <p14:sldId id="404"/>
            <p14:sldId id="412"/>
            <p14:sldId id="405"/>
            <p14:sldId id="406"/>
            <p14:sldId id="413"/>
            <p14:sldId id="407"/>
            <p14:sldId id="414"/>
            <p14:sldId id="408"/>
            <p14:sldId id="409"/>
            <p14:sldId id="410"/>
            <p14:sldId id="411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3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2024/11/3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2024/11/3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Poewr_BI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impurity analytic report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0B6E0A-11E8-630F-6DEB-54DF6C16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908720"/>
            <a:ext cx="6630325" cy="286742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74D983F-8947-9E3A-3C9A-A2713F7D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9909"/>
            <a:ext cx="9144000" cy="8609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EEC721-7F2D-FD6F-5571-BB039548F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77106F-BD81-EEA1-E074-BCA2E707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已取代值 </a:t>
            </a:r>
            <a:r>
              <a:rPr lang="en-US" dirty="0"/>
              <a:t>≦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 </a:t>
            </a:r>
            <a:r>
              <a:rPr lang="en-US" altLang="zh-TW" dirty="0"/>
              <a:t>”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B3A2A-AC52-55B0-3CA8-752CF1D490E7}"/>
              </a:ext>
            </a:extLst>
          </p:cNvPr>
          <p:cNvSpPr/>
          <p:nvPr/>
        </p:nvSpPr>
        <p:spPr>
          <a:xfrm>
            <a:off x="1331640" y="4085405"/>
            <a:ext cx="7804423" cy="43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806388F-DBA7-CF11-BE84-2036ADF344D4}"/>
              </a:ext>
            </a:extLst>
          </p:cNvPr>
          <p:cNvCxnSpPr>
            <a:cxnSpLocks/>
          </p:cNvCxnSpPr>
          <p:nvPr/>
        </p:nvCxnSpPr>
        <p:spPr>
          <a:xfrm flipH="1">
            <a:off x="1960032" y="1424111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1F03BA2-373F-1EAE-1FB9-3219D2AB1A4D}"/>
              </a:ext>
            </a:extLst>
          </p:cNvPr>
          <p:cNvSpPr/>
          <p:nvPr/>
        </p:nvSpPr>
        <p:spPr>
          <a:xfrm>
            <a:off x="1506186" y="1781677"/>
            <a:ext cx="2345733" cy="383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2E183E-7B51-A77B-9ABB-1E9A466DAF25}"/>
              </a:ext>
            </a:extLst>
          </p:cNvPr>
          <p:cNvSpPr txBox="1"/>
          <p:nvPr/>
        </p:nvSpPr>
        <p:spPr>
          <a:xfrm>
            <a:off x="2291682" y="1038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98FACF-6D94-8BF9-4149-DE65E4D9C1B9}"/>
              </a:ext>
            </a:extLst>
          </p:cNvPr>
          <p:cNvSpPr txBox="1"/>
          <p:nvPr/>
        </p:nvSpPr>
        <p:spPr>
          <a:xfrm>
            <a:off x="2555776" y="1046146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鍵入取代值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6B9BB-EC20-8E9C-9F7A-183D22E61319}"/>
              </a:ext>
            </a:extLst>
          </p:cNvPr>
          <p:cNvSpPr/>
          <p:nvPr/>
        </p:nvSpPr>
        <p:spPr>
          <a:xfrm>
            <a:off x="6169930" y="3230599"/>
            <a:ext cx="792088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BF7AC3-1646-5EC5-645D-D5E6D71D5DA9}"/>
              </a:ext>
            </a:extLst>
          </p:cNvPr>
          <p:cNvSpPr txBox="1"/>
          <p:nvPr/>
        </p:nvSpPr>
        <p:spPr>
          <a:xfrm>
            <a:off x="5525799" y="4648585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取代結果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73BC2A-B9B3-6900-1844-DA7E31DE26D5}"/>
              </a:ext>
            </a:extLst>
          </p:cNvPr>
          <p:cNvCxnSpPr>
            <a:cxnSpLocks/>
          </p:cNvCxnSpPr>
          <p:nvPr/>
        </p:nvCxnSpPr>
        <p:spPr>
          <a:xfrm flipH="1">
            <a:off x="7000816" y="2881457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40F010-B320-F851-3759-C0CC1E5DFFB3}"/>
              </a:ext>
            </a:extLst>
          </p:cNvPr>
          <p:cNvSpPr txBox="1"/>
          <p:nvPr/>
        </p:nvSpPr>
        <p:spPr>
          <a:xfrm>
            <a:off x="7151401" y="246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D982A6D2-FED3-782B-A781-59ADDA91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37" y="5229068"/>
            <a:ext cx="9144000" cy="66110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17E40B63-0A33-1483-1ADF-11178FA4EAFA}"/>
              </a:ext>
            </a:extLst>
          </p:cNvPr>
          <p:cNvSpPr/>
          <p:nvPr/>
        </p:nvSpPr>
        <p:spPr>
          <a:xfrm>
            <a:off x="1339976" y="5246105"/>
            <a:ext cx="7804423" cy="43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D50A23E4-A983-D122-2E70-6A290452A214}"/>
              </a:ext>
            </a:extLst>
          </p:cNvPr>
          <p:cNvSpPr/>
          <p:nvPr/>
        </p:nvSpPr>
        <p:spPr>
          <a:xfrm>
            <a:off x="4860032" y="4581128"/>
            <a:ext cx="504056" cy="576064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F24E228-8246-C980-F149-FD4FD9B59F45}"/>
              </a:ext>
            </a:extLst>
          </p:cNvPr>
          <p:cNvSpPr/>
          <p:nvPr/>
        </p:nvSpPr>
        <p:spPr>
          <a:xfrm>
            <a:off x="1506185" y="2236906"/>
            <a:ext cx="2345733" cy="42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1B0BB59-5723-661B-14A9-282BE7D89691}"/>
              </a:ext>
            </a:extLst>
          </p:cNvPr>
          <p:cNvSpPr txBox="1"/>
          <p:nvPr/>
        </p:nvSpPr>
        <p:spPr>
          <a:xfrm>
            <a:off x="7338552" y="2469200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335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7A79DB9-4264-3276-D4FA-3620C2CED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C80E7A-2056-ED2D-4155-7D8EE157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已變更類型 </a:t>
            </a:r>
            <a:r>
              <a:rPr lang="en-US" altLang="zh-TW" dirty="0"/>
              <a:t>type number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0EE725-1570-B4C9-A5D2-823360AC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6682"/>
            <a:ext cx="9144000" cy="21046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9850DF-6804-DC67-501A-72F5D1C08501}"/>
              </a:ext>
            </a:extLst>
          </p:cNvPr>
          <p:cNvSpPr/>
          <p:nvPr/>
        </p:nvSpPr>
        <p:spPr>
          <a:xfrm>
            <a:off x="1403648" y="2276873"/>
            <a:ext cx="7732415" cy="210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4624B2-9558-DE3A-429C-B8FC6EA93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8FB585-C1A1-0006-4589-026040B7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332CF1-A413-0474-0045-354E54A8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0221"/>
            <a:ext cx="9144000" cy="2117558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57739EE-85FB-C3C4-FC01-EB5F92F53462}"/>
              </a:ext>
            </a:extLst>
          </p:cNvPr>
          <p:cNvCxnSpPr>
            <a:cxnSpLocks/>
          </p:cNvCxnSpPr>
          <p:nvPr/>
        </p:nvCxnSpPr>
        <p:spPr>
          <a:xfrm flipH="1">
            <a:off x="1299371" y="1870321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B55BBFF-AD08-5C45-E252-C05B8D80F6AA}"/>
              </a:ext>
            </a:extLst>
          </p:cNvPr>
          <p:cNvSpPr/>
          <p:nvPr/>
        </p:nvSpPr>
        <p:spPr>
          <a:xfrm>
            <a:off x="845526" y="2330984"/>
            <a:ext cx="526108" cy="280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351A64-F9A2-36A1-B94A-17033E364FE8}"/>
              </a:ext>
            </a:extLst>
          </p:cNvPr>
          <p:cNvSpPr txBox="1"/>
          <p:nvPr/>
        </p:nvSpPr>
        <p:spPr>
          <a:xfrm>
            <a:off x="851277" y="1454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1A6E3C-00D3-6254-4988-F997BD72FE93}"/>
              </a:ext>
            </a:extLst>
          </p:cNvPr>
          <p:cNvSpPr txBox="1"/>
          <p:nvPr/>
        </p:nvSpPr>
        <p:spPr>
          <a:xfrm>
            <a:off x="1115371" y="1462334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轉換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AB6D92-E193-93AE-A111-575338A4B71A}"/>
              </a:ext>
            </a:extLst>
          </p:cNvPr>
          <p:cNvSpPr/>
          <p:nvPr/>
        </p:nvSpPr>
        <p:spPr>
          <a:xfrm>
            <a:off x="5622935" y="2737634"/>
            <a:ext cx="708855" cy="32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6DBE76-5854-B8C1-2701-510E49F84A71}"/>
              </a:ext>
            </a:extLst>
          </p:cNvPr>
          <p:cNvSpPr txBox="1"/>
          <p:nvPr/>
        </p:nvSpPr>
        <p:spPr>
          <a:xfrm>
            <a:off x="6732240" y="1831666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截取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760BBE5-5C4C-29D4-316D-6D726CC8BE71}"/>
              </a:ext>
            </a:extLst>
          </p:cNvPr>
          <p:cNvCxnSpPr>
            <a:cxnSpLocks/>
          </p:cNvCxnSpPr>
          <p:nvPr/>
        </p:nvCxnSpPr>
        <p:spPr>
          <a:xfrm flipH="1">
            <a:off x="6345941" y="2320288"/>
            <a:ext cx="740368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082ECE-4832-4030-7140-46BD97AD3D91}"/>
              </a:ext>
            </a:extLst>
          </p:cNvPr>
          <p:cNvSpPr txBox="1"/>
          <p:nvPr/>
        </p:nvSpPr>
        <p:spPr>
          <a:xfrm>
            <a:off x="6515077" y="1831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F11DAD-0510-1314-94EB-0F7B2320C7E6}"/>
              </a:ext>
            </a:extLst>
          </p:cNvPr>
          <p:cNvSpPr/>
          <p:nvPr/>
        </p:nvSpPr>
        <p:spPr>
          <a:xfrm>
            <a:off x="5865218" y="3769586"/>
            <a:ext cx="1371078" cy="209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DEC534-29EE-EB35-70B2-C2C27C641CDC}"/>
              </a:ext>
            </a:extLst>
          </p:cNvPr>
          <p:cNvSpPr txBox="1"/>
          <p:nvPr/>
        </p:nvSpPr>
        <p:spPr>
          <a:xfrm>
            <a:off x="5880834" y="4783094"/>
            <a:ext cx="265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分隔符號前的文字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382B5B4-5FBF-4C8A-4049-261A7C7683A0}"/>
              </a:ext>
            </a:extLst>
          </p:cNvPr>
          <p:cNvCxnSpPr>
            <a:cxnSpLocks/>
          </p:cNvCxnSpPr>
          <p:nvPr/>
        </p:nvCxnSpPr>
        <p:spPr>
          <a:xfrm flipH="1" flipV="1">
            <a:off x="6574073" y="4115209"/>
            <a:ext cx="327213" cy="541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C75E2C-61CD-8F3A-E44E-51BD4AB36D8D}"/>
              </a:ext>
            </a:extLst>
          </p:cNvPr>
          <p:cNvSpPr txBox="1"/>
          <p:nvPr/>
        </p:nvSpPr>
        <p:spPr>
          <a:xfrm>
            <a:off x="5663672" y="4783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6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75D12A-EAA7-CBA9-D4D3-789142CD2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AA7FDBE-F736-3C7E-F1E8-46760157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已擷取分隔符號前的文字 </a:t>
            </a:r>
            <a:r>
              <a:rPr lang="en-US" altLang="zh-TW" dirty="0"/>
              <a:t>&lt;/div&gt;</a:t>
            </a:r>
            <a:endParaRPr 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FF86E0E-C025-6BCE-B670-EE9E1881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7" y="904010"/>
            <a:ext cx="9144000" cy="280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0140933-4F93-219D-441E-8D9E9E45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8121"/>
            <a:ext cx="9144000" cy="270122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9DC1926-7FFC-9442-0EC8-6062836F8FEA}"/>
              </a:ext>
            </a:extLst>
          </p:cNvPr>
          <p:cNvCxnSpPr>
            <a:cxnSpLocks/>
          </p:cNvCxnSpPr>
          <p:nvPr/>
        </p:nvCxnSpPr>
        <p:spPr>
          <a:xfrm flipH="1">
            <a:off x="3923928" y="1657146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3643BEB-886C-C265-A7C7-44CD50265203}"/>
              </a:ext>
            </a:extLst>
          </p:cNvPr>
          <p:cNvSpPr txBox="1"/>
          <p:nvPr/>
        </p:nvSpPr>
        <p:spPr>
          <a:xfrm>
            <a:off x="4122816" y="1348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B2C7BFA-93D8-880E-0911-05AF7F4FEF4D}"/>
              </a:ext>
            </a:extLst>
          </p:cNvPr>
          <p:cNvSpPr txBox="1"/>
          <p:nvPr/>
        </p:nvSpPr>
        <p:spPr>
          <a:xfrm>
            <a:off x="4386910" y="1356369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鍵入文字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610DC5-4E4D-2E4E-0A98-A1659F24F6DD}"/>
              </a:ext>
            </a:extLst>
          </p:cNvPr>
          <p:cNvSpPr/>
          <p:nvPr/>
        </p:nvSpPr>
        <p:spPr>
          <a:xfrm>
            <a:off x="6683158" y="3220660"/>
            <a:ext cx="792088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ECBF199-A1F2-1E06-8955-90F3FE30A5F8}"/>
              </a:ext>
            </a:extLst>
          </p:cNvPr>
          <p:cNvCxnSpPr>
            <a:cxnSpLocks/>
          </p:cNvCxnSpPr>
          <p:nvPr/>
        </p:nvCxnSpPr>
        <p:spPr>
          <a:xfrm flipH="1">
            <a:off x="7514044" y="2871518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24592B9-7255-EE07-E871-6454B85ACDE0}"/>
              </a:ext>
            </a:extLst>
          </p:cNvPr>
          <p:cNvSpPr txBox="1"/>
          <p:nvPr/>
        </p:nvSpPr>
        <p:spPr>
          <a:xfrm>
            <a:off x="7111657" y="2430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908E33-9970-CDBD-9C65-F26FF8F85D5C}"/>
              </a:ext>
            </a:extLst>
          </p:cNvPr>
          <p:cNvSpPr/>
          <p:nvPr/>
        </p:nvSpPr>
        <p:spPr>
          <a:xfrm>
            <a:off x="2162415" y="2204864"/>
            <a:ext cx="2345733" cy="529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F84857-91A4-7AD4-71CE-08D968356569}"/>
              </a:ext>
            </a:extLst>
          </p:cNvPr>
          <p:cNvSpPr txBox="1"/>
          <p:nvPr/>
        </p:nvSpPr>
        <p:spPr>
          <a:xfrm>
            <a:off x="7381092" y="2429060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0BDB64-460F-3878-3DF5-DEBAC8E12345}"/>
              </a:ext>
            </a:extLst>
          </p:cNvPr>
          <p:cNvSpPr/>
          <p:nvPr/>
        </p:nvSpPr>
        <p:spPr>
          <a:xfrm>
            <a:off x="471892" y="1601001"/>
            <a:ext cx="113784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C4513391-6966-E410-8B41-E947B4A00FD7}"/>
              </a:ext>
            </a:extLst>
          </p:cNvPr>
          <p:cNvSpPr/>
          <p:nvPr/>
        </p:nvSpPr>
        <p:spPr>
          <a:xfrm>
            <a:off x="795332" y="2040499"/>
            <a:ext cx="246034" cy="2363792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C67A27-E45F-4735-CD61-61C226EA5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8D17E8-C942-084A-AB34-7E4FED79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AC57C4-5573-16B5-705D-D2737887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233"/>
            <a:ext cx="9144000" cy="2325534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D93ED9-2958-C590-4484-05E3989911F5}"/>
              </a:ext>
            </a:extLst>
          </p:cNvPr>
          <p:cNvCxnSpPr>
            <a:cxnSpLocks/>
          </p:cNvCxnSpPr>
          <p:nvPr/>
        </p:nvCxnSpPr>
        <p:spPr>
          <a:xfrm flipH="1">
            <a:off x="1418639" y="1766501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0BE8A27-CEB4-34CE-ABB9-82EE8822F0AD}"/>
              </a:ext>
            </a:extLst>
          </p:cNvPr>
          <p:cNvSpPr/>
          <p:nvPr/>
        </p:nvSpPr>
        <p:spPr>
          <a:xfrm>
            <a:off x="964794" y="2227164"/>
            <a:ext cx="526108" cy="280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C0A17B-3D4B-E48E-C7FD-C88C628471EE}"/>
              </a:ext>
            </a:extLst>
          </p:cNvPr>
          <p:cNvSpPr txBox="1"/>
          <p:nvPr/>
        </p:nvSpPr>
        <p:spPr>
          <a:xfrm>
            <a:off x="970545" y="1350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E6D9F12-35A4-782C-E635-3B19D098B2A2}"/>
              </a:ext>
            </a:extLst>
          </p:cNvPr>
          <p:cNvSpPr txBox="1"/>
          <p:nvPr/>
        </p:nvSpPr>
        <p:spPr>
          <a:xfrm>
            <a:off x="1234639" y="1358514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轉換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E702C8-2ACB-0C33-93F4-3647EBC818BF}"/>
              </a:ext>
            </a:extLst>
          </p:cNvPr>
          <p:cNvSpPr/>
          <p:nvPr/>
        </p:nvSpPr>
        <p:spPr>
          <a:xfrm>
            <a:off x="6019487" y="2663631"/>
            <a:ext cx="708855" cy="321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F4FD11-97DF-A3C7-F314-4831581C853D}"/>
              </a:ext>
            </a:extLst>
          </p:cNvPr>
          <p:cNvSpPr txBox="1"/>
          <p:nvPr/>
        </p:nvSpPr>
        <p:spPr>
          <a:xfrm>
            <a:off x="7128792" y="1757663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截取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334D0DB-0228-D730-2158-9032424D8A03}"/>
              </a:ext>
            </a:extLst>
          </p:cNvPr>
          <p:cNvCxnSpPr>
            <a:cxnSpLocks/>
          </p:cNvCxnSpPr>
          <p:nvPr/>
        </p:nvCxnSpPr>
        <p:spPr>
          <a:xfrm flipH="1">
            <a:off x="6742493" y="2246285"/>
            <a:ext cx="740368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8A2349-AF80-A8D3-8C1E-FBF49824657C}"/>
              </a:ext>
            </a:extLst>
          </p:cNvPr>
          <p:cNvSpPr txBox="1"/>
          <p:nvPr/>
        </p:nvSpPr>
        <p:spPr>
          <a:xfrm>
            <a:off x="6911629" y="175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A79EDE-E94E-FF74-F95F-E6596FA98662}"/>
              </a:ext>
            </a:extLst>
          </p:cNvPr>
          <p:cNvSpPr/>
          <p:nvPr/>
        </p:nvSpPr>
        <p:spPr>
          <a:xfrm>
            <a:off x="6312473" y="3953997"/>
            <a:ext cx="1371078" cy="209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8D347B-A955-5AF7-F8F4-EDB05C605EFB}"/>
              </a:ext>
            </a:extLst>
          </p:cNvPr>
          <p:cNvSpPr txBox="1"/>
          <p:nvPr/>
        </p:nvSpPr>
        <p:spPr>
          <a:xfrm>
            <a:off x="6208821" y="5071325"/>
            <a:ext cx="265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分隔符號前的文字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4AD100-25AF-0259-CD8D-32BBF778CCD9}"/>
              </a:ext>
            </a:extLst>
          </p:cNvPr>
          <p:cNvCxnSpPr>
            <a:cxnSpLocks/>
          </p:cNvCxnSpPr>
          <p:nvPr/>
        </p:nvCxnSpPr>
        <p:spPr>
          <a:xfrm flipH="1" flipV="1">
            <a:off x="6902060" y="4403440"/>
            <a:ext cx="327213" cy="541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587CD9-E826-3A65-D30D-0C2C6782769E}"/>
              </a:ext>
            </a:extLst>
          </p:cNvPr>
          <p:cNvSpPr txBox="1"/>
          <p:nvPr/>
        </p:nvSpPr>
        <p:spPr>
          <a:xfrm>
            <a:off x="5991659" y="5071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10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AF2294-4ABC-FFD3-59F1-B46522ABC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0B2B36-5C0F-5845-7FEB-5A49548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已擷取分隔符號後的文字 </a:t>
            </a:r>
            <a:r>
              <a:rPr lang="en-US" altLang="zh-TW" dirty="0"/>
              <a:t>&lt;div&gt;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3A1C204-892B-AA87-05F2-EA089670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" y="916631"/>
            <a:ext cx="9011908" cy="30388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7374669-981F-DCD7-CC23-FDB48903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" y="4208522"/>
            <a:ext cx="9011908" cy="2057687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AF2A802F-574A-EFFF-3E7B-9507EC4881E8}"/>
              </a:ext>
            </a:extLst>
          </p:cNvPr>
          <p:cNvSpPr/>
          <p:nvPr/>
        </p:nvSpPr>
        <p:spPr>
          <a:xfrm>
            <a:off x="4513891" y="1772816"/>
            <a:ext cx="490157" cy="2520280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0299337-90E3-FD5E-D87A-E6D291442CBF}"/>
              </a:ext>
            </a:extLst>
          </p:cNvPr>
          <p:cNvCxnSpPr>
            <a:cxnSpLocks/>
          </p:cNvCxnSpPr>
          <p:nvPr/>
        </p:nvCxnSpPr>
        <p:spPr>
          <a:xfrm flipH="1">
            <a:off x="3645636" y="1816170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0CA46C-D1D2-1993-DF22-2DB5A72055DF}"/>
              </a:ext>
            </a:extLst>
          </p:cNvPr>
          <p:cNvSpPr txBox="1"/>
          <p:nvPr/>
        </p:nvSpPr>
        <p:spPr>
          <a:xfrm>
            <a:off x="3343950" y="140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BD04DD-9E9C-C17E-F03C-2939583CB3C1}"/>
              </a:ext>
            </a:extLst>
          </p:cNvPr>
          <p:cNvSpPr txBox="1"/>
          <p:nvPr/>
        </p:nvSpPr>
        <p:spPr>
          <a:xfrm>
            <a:off x="3557583" y="1403484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鍵入文字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4958C2-B002-4E27-4DF1-EA5097F7D068}"/>
              </a:ext>
            </a:extLst>
          </p:cNvPr>
          <p:cNvSpPr/>
          <p:nvPr/>
        </p:nvSpPr>
        <p:spPr>
          <a:xfrm>
            <a:off x="6563890" y="3379684"/>
            <a:ext cx="792088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9DA4C2A-E417-B97B-BE97-00BABED8BBAE}"/>
              </a:ext>
            </a:extLst>
          </p:cNvPr>
          <p:cNvCxnSpPr>
            <a:cxnSpLocks/>
          </p:cNvCxnSpPr>
          <p:nvPr/>
        </p:nvCxnSpPr>
        <p:spPr>
          <a:xfrm flipH="1">
            <a:off x="7394776" y="3030542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B2C9631-B01C-F338-76FC-FEC5F7041A96}"/>
              </a:ext>
            </a:extLst>
          </p:cNvPr>
          <p:cNvSpPr txBox="1"/>
          <p:nvPr/>
        </p:nvSpPr>
        <p:spPr>
          <a:xfrm>
            <a:off x="6992389" y="25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B114EC-ACBE-31FB-767A-80753243DD9A}"/>
              </a:ext>
            </a:extLst>
          </p:cNvPr>
          <p:cNvSpPr/>
          <p:nvPr/>
        </p:nvSpPr>
        <p:spPr>
          <a:xfrm>
            <a:off x="1884123" y="2363888"/>
            <a:ext cx="2345733" cy="529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4B6A71-DA2F-BDF3-9E7E-CA9E9F732E79}"/>
              </a:ext>
            </a:extLst>
          </p:cNvPr>
          <p:cNvSpPr txBox="1"/>
          <p:nvPr/>
        </p:nvSpPr>
        <p:spPr>
          <a:xfrm>
            <a:off x="7261824" y="258808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439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2A7A91A-94B8-4F15-73C2-2FD922C0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78" y="961151"/>
            <a:ext cx="9144000" cy="29850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068CCB-EF8E-8671-1E5D-D6435C1C9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EE6B365-79D3-EC24-FCD1-6F7B61DD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已取代值 </a:t>
            </a:r>
            <a:r>
              <a:rPr lang="en-US" altLang="zh-TW" dirty="0"/>
              <a:t>ND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6F2DD2-02B3-09F7-F9D7-AE3C9C6454B6}"/>
              </a:ext>
            </a:extLst>
          </p:cNvPr>
          <p:cNvSpPr txBox="1"/>
          <p:nvPr/>
        </p:nvSpPr>
        <p:spPr>
          <a:xfrm>
            <a:off x="5464284" y="1376749"/>
            <a:ext cx="270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ND </a:t>
            </a:r>
            <a:r>
              <a:rPr lang="zh-TW" altLang="en-US" b="1" dirty="0">
                <a:solidFill>
                  <a:srgbClr val="FF0000"/>
                </a:solidFill>
              </a:rPr>
              <a:t>表示無</a:t>
            </a:r>
            <a:r>
              <a:rPr lang="en-US" altLang="zh-TW" b="1" dirty="0">
                <a:solidFill>
                  <a:srgbClr val="FF0000"/>
                </a:solidFill>
              </a:rPr>
              <a:t>DATA</a:t>
            </a:r>
            <a:r>
              <a:rPr lang="zh-TW" altLang="en-US" b="1" dirty="0">
                <a:solidFill>
                  <a:srgbClr val="FF0000"/>
                </a:solidFill>
              </a:rPr>
              <a:t>被檢出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4E6DC0-D37C-5230-4A0D-ADEB55EF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78" y="3789040"/>
            <a:ext cx="9144000" cy="2497917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E340DDB-6690-FD1F-6924-317883DA53C6}"/>
              </a:ext>
            </a:extLst>
          </p:cNvPr>
          <p:cNvCxnSpPr>
            <a:cxnSpLocks/>
          </p:cNvCxnSpPr>
          <p:nvPr/>
        </p:nvCxnSpPr>
        <p:spPr>
          <a:xfrm flipH="1">
            <a:off x="2567581" y="1716952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F80BC8-C4BE-7EFF-08A9-21C220BDE742}"/>
              </a:ext>
            </a:extLst>
          </p:cNvPr>
          <p:cNvSpPr/>
          <p:nvPr/>
        </p:nvSpPr>
        <p:spPr>
          <a:xfrm>
            <a:off x="2113735" y="2074518"/>
            <a:ext cx="2345733" cy="383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E63ED-B190-EFE7-E0EC-C3930C9FE0AC}"/>
              </a:ext>
            </a:extLst>
          </p:cNvPr>
          <p:cNvSpPr txBox="1"/>
          <p:nvPr/>
        </p:nvSpPr>
        <p:spPr>
          <a:xfrm>
            <a:off x="2899231" y="1331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AA5A593-2063-B3F4-5250-04F6F5BF6C17}"/>
              </a:ext>
            </a:extLst>
          </p:cNvPr>
          <p:cNvSpPr txBox="1"/>
          <p:nvPr/>
        </p:nvSpPr>
        <p:spPr>
          <a:xfrm>
            <a:off x="3163325" y="1338987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鍵入取代值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D6F83A-3834-249B-EA5C-0996A1A0447C}"/>
              </a:ext>
            </a:extLst>
          </p:cNvPr>
          <p:cNvSpPr/>
          <p:nvPr/>
        </p:nvSpPr>
        <p:spPr>
          <a:xfrm>
            <a:off x="6548468" y="3424050"/>
            <a:ext cx="792088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6F7436F-522D-0377-0CA3-A9CF19E1EF02}"/>
              </a:ext>
            </a:extLst>
          </p:cNvPr>
          <p:cNvCxnSpPr>
            <a:cxnSpLocks/>
          </p:cNvCxnSpPr>
          <p:nvPr/>
        </p:nvCxnSpPr>
        <p:spPr>
          <a:xfrm flipH="1">
            <a:off x="7379354" y="3074908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7C8AD5D-EF68-BB5B-0DB9-4EAFBBC37FBA}"/>
              </a:ext>
            </a:extLst>
          </p:cNvPr>
          <p:cNvSpPr txBox="1"/>
          <p:nvPr/>
        </p:nvSpPr>
        <p:spPr>
          <a:xfrm>
            <a:off x="7077668" y="2601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83394A-D1EC-A52E-EE48-95F62BB8E855}"/>
              </a:ext>
            </a:extLst>
          </p:cNvPr>
          <p:cNvSpPr/>
          <p:nvPr/>
        </p:nvSpPr>
        <p:spPr>
          <a:xfrm>
            <a:off x="2113734" y="2529747"/>
            <a:ext cx="2345733" cy="427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F719CA6-CA05-E57B-44A3-C138CC51562A}"/>
              </a:ext>
            </a:extLst>
          </p:cNvPr>
          <p:cNvSpPr txBox="1"/>
          <p:nvPr/>
        </p:nvSpPr>
        <p:spPr>
          <a:xfrm>
            <a:off x="7261824" y="258808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DF091E95-1A8C-B637-B747-EC91C510B8E3}"/>
              </a:ext>
            </a:extLst>
          </p:cNvPr>
          <p:cNvSpPr/>
          <p:nvPr/>
        </p:nvSpPr>
        <p:spPr>
          <a:xfrm>
            <a:off x="915169" y="2298648"/>
            <a:ext cx="490157" cy="2520280"/>
          </a:xfrm>
          <a:prstGeom prst="down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645B0C-57C6-0C84-728B-1C21C5A74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DFC9E9-8C63-11F9-D510-E0537AC9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需把網頁所有異常資訊取代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639A621-DA56-A6F1-98BF-71E9950C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8850"/>
            <a:ext cx="9144000" cy="1954869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A167F0FA-1341-27DF-B03D-402CCA960AF9}"/>
              </a:ext>
            </a:extLst>
          </p:cNvPr>
          <p:cNvSpPr/>
          <p:nvPr/>
        </p:nvSpPr>
        <p:spPr>
          <a:xfrm>
            <a:off x="4067944" y="3329303"/>
            <a:ext cx="432048" cy="6795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36E35D-6C2D-EC11-6808-93D4CA46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248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3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4DFC27-376B-5F97-BF0A-D8F6AA5FE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699CDA-DB1B-2774-C4D8-B554F7D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Power_BI</a:t>
            </a:r>
            <a:r>
              <a:rPr lang="en-US" dirty="0"/>
              <a:t> </a:t>
            </a:r>
            <a:r>
              <a:rPr lang="zh-TW" altLang="en-US" dirty="0"/>
              <a:t>圖表呈現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63BA40-A55B-294E-3BEA-760AA8DD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2120515"/>
            <a:ext cx="9144000" cy="45519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0E87EBC-2EB0-6DDB-1804-6901EB48E513}"/>
              </a:ext>
            </a:extLst>
          </p:cNvPr>
          <p:cNvSpPr txBox="1"/>
          <p:nvPr/>
        </p:nvSpPr>
        <p:spPr>
          <a:xfrm>
            <a:off x="539552" y="836712"/>
            <a:ext cx="77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Date(ok)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'CLEAN-1 Metal impurity analytic report'[Date]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'CLEAN-1 Metal impurity analytic report'[Date]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Month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[Date(ok)]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[Date]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"MM"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B18F1D-3AC3-7337-7BCA-1348A6EDBBCB}"/>
              </a:ext>
            </a:extLst>
          </p:cNvPr>
          <p:cNvSpPr/>
          <p:nvPr/>
        </p:nvSpPr>
        <p:spPr>
          <a:xfrm>
            <a:off x="7812361" y="4058120"/>
            <a:ext cx="1296144" cy="2016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FB27E70-342A-EAD6-3BAC-1FFAA7E2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988840"/>
            <a:ext cx="9144000" cy="417267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217079-66C6-58E3-EDEE-E84FC9E7D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C71DC2A-CB59-D540-1651-6EA723C6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顯示年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8B307-6D05-F9C8-8738-A46E67F15D4A}"/>
              </a:ext>
            </a:extLst>
          </p:cNvPr>
          <p:cNvSpPr/>
          <p:nvPr/>
        </p:nvSpPr>
        <p:spPr>
          <a:xfrm>
            <a:off x="7527886" y="5308324"/>
            <a:ext cx="158061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6AE6D-AA7F-779D-8654-A3CFE6495B4A}"/>
              </a:ext>
            </a:extLst>
          </p:cNvPr>
          <p:cNvSpPr/>
          <p:nvPr/>
        </p:nvSpPr>
        <p:spPr>
          <a:xfrm>
            <a:off x="6798692" y="3238131"/>
            <a:ext cx="18002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0B3125-C76C-1DFC-3120-055007432E11}"/>
              </a:ext>
            </a:extLst>
          </p:cNvPr>
          <p:cNvSpPr/>
          <p:nvPr/>
        </p:nvSpPr>
        <p:spPr>
          <a:xfrm>
            <a:off x="251520" y="2030016"/>
            <a:ext cx="792088" cy="295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BA3C6B6-1FC1-26B5-0D5F-821A8DE6F271}"/>
              </a:ext>
            </a:extLst>
          </p:cNvPr>
          <p:cNvCxnSpPr>
            <a:cxnSpLocks/>
          </p:cNvCxnSpPr>
          <p:nvPr/>
        </p:nvCxnSpPr>
        <p:spPr>
          <a:xfrm flipH="1">
            <a:off x="1115616" y="1439476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9D2E19-201D-B573-C1C3-042A804FF79D}"/>
              </a:ext>
            </a:extLst>
          </p:cNvPr>
          <p:cNvSpPr txBox="1"/>
          <p:nvPr/>
        </p:nvSpPr>
        <p:spPr>
          <a:xfrm>
            <a:off x="813930" y="1026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F0B13C-A849-1F48-C264-7001254E6CBA}"/>
              </a:ext>
            </a:extLst>
          </p:cNvPr>
          <p:cNvSpPr txBox="1"/>
          <p:nvPr/>
        </p:nvSpPr>
        <p:spPr>
          <a:xfrm>
            <a:off x="1115616" y="107014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顯示年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7645AD-FCEE-87D8-1952-A8A659E1221D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4962996" cy="1798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4AE3929-20CF-EBAB-1459-F18BB8243D42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5872210" cy="385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6FD183-9D24-4FEF-BE27-184287DCE098}"/>
              </a:ext>
            </a:extLst>
          </p:cNvPr>
          <p:cNvSpPr txBox="1"/>
          <p:nvPr/>
        </p:nvSpPr>
        <p:spPr>
          <a:xfrm>
            <a:off x="1801028" y="6322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C4741B-CC30-51A2-7288-56FF2231BD7B}"/>
              </a:ext>
            </a:extLst>
          </p:cNvPr>
          <p:cNvSpPr txBox="1"/>
          <p:nvPr/>
        </p:nvSpPr>
        <p:spPr>
          <a:xfrm>
            <a:off x="2102714" y="6322938"/>
            <a:ext cx="203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顯示年的排序設定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F1F7DCB-C282-5D65-526B-57890DFEA92A}"/>
              </a:ext>
            </a:extLst>
          </p:cNvPr>
          <p:cNvCxnSpPr>
            <a:cxnSpLocks/>
          </p:cNvCxnSpPr>
          <p:nvPr/>
        </p:nvCxnSpPr>
        <p:spPr>
          <a:xfrm flipH="1" flipV="1">
            <a:off x="2627784" y="6016290"/>
            <a:ext cx="648072" cy="306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3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Poewr_BI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C1F6E8C-26D8-86AA-E5DA-C828FF5D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89820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2879812" y="952425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取得資料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1780231" y="1321757"/>
            <a:ext cx="1373656" cy="23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1075977" y="1127939"/>
            <a:ext cx="648072" cy="769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16AD50-2BDB-1C01-9CFC-697A4F691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FF7E7C7-FD81-44B9-E50B-2EFDE107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6BA435-6E93-A677-35DE-F97FD253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6" y="1052491"/>
            <a:ext cx="1154597" cy="3463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08C3A2-FAC2-25C8-CB8E-66C00169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114956"/>
            <a:ext cx="3524742" cy="16861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205945-864E-AD30-8425-FEBD899FD0E4}"/>
              </a:ext>
            </a:extLst>
          </p:cNvPr>
          <p:cNvSpPr/>
          <p:nvPr/>
        </p:nvSpPr>
        <p:spPr>
          <a:xfrm>
            <a:off x="1220834" y="3963296"/>
            <a:ext cx="730185" cy="226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454EC3D-112A-8FB8-68B7-FB11986BB725}"/>
              </a:ext>
            </a:extLst>
          </p:cNvPr>
          <p:cNvCxnSpPr>
            <a:cxnSpLocks/>
          </p:cNvCxnSpPr>
          <p:nvPr/>
        </p:nvCxnSpPr>
        <p:spPr>
          <a:xfrm flipH="1">
            <a:off x="2051720" y="3573016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AEA5F1-0A8E-9E32-805B-7DBE1EBD8E77}"/>
              </a:ext>
            </a:extLst>
          </p:cNvPr>
          <p:cNvSpPr txBox="1"/>
          <p:nvPr/>
        </p:nvSpPr>
        <p:spPr>
          <a:xfrm>
            <a:off x="1649333" y="3132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CF2C70-12BC-1C63-6F65-0E2C79B360CB}"/>
              </a:ext>
            </a:extLst>
          </p:cNvPr>
          <p:cNvSpPr txBox="1"/>
          <p:nvPr/>
        </p:nvSpPr>
        <p:spPr>
          <a:xfrm>
            <a:off x="1918768" y="3130558"/>
            <a:ext cx="344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在年的顯示方塊 點選 更多選項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821486-2A2B-A61C-166D-AFF9AAB85515}"/>
              </a:ext>
            </a:extLst>
          </p:cNvPr>
          <p:cNvSpPr/>
          <p:nvPr/>
        </p:nvSpPr>
        <p:spPr>
          <a:xfrm>
            <a:off x="2987824" y="5013176"/>
            <a:ext cx="1656184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6879B53-76BB-8737-DDA2-3BF7DC54325E}"/>
              </a:ext>
            </a:extLst>
          </p:cNvPr>
          <p:cNvCxnSpPr>
            <a:cxnSpLocks/>
          </p:cNvCxnSpPr>
          <p:nvPr/>
        </p:nvCxnSpPr>
        <p:spPr>
          <a:xfrm flipH="1">
            <a:off x="4499992" y="3912430"/>
            <a:ext cx="1940566" cy="956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A72ED0-DDFC-54E3-7128-A1DC2368281D}"/>
              </a:ext>
            </a:extLst>
          </p:cNvPr>
          <p:cNvSpPr txBox="1"/>
          <p:nvPr/>
        </p:nvSpPr>
        <p:spPr>
          <a:xfrm>
            <a:off x="5770955" y="352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F1A001-C1C2-65D5-BD39-F855C26D592C}"/>
              </a:ext>
            </a:extLst>
          </p:cNvPr>
          <p:cNvSpPr txBox="1"/>
          <p:nvPr/>
        </p:nvSpPr>
        <p:spPr>
          <a:xfrm>
            <a:off x="6040390" y="3523121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點選排序軸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AC7738-F529-3426-DC68-3053B450FB0C}"/>
              </a:ext>
            </a:extLst>
          </p:cNvPr>
          <p:cNvSpPr/>
          <p:nvPr/>
        </p:nvSpPr>
        <p:spPr>
          <a:xfrm>
            <a:off x="4668210" y="5112896"/>
            <a:ext cx="1772348" cy="688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6E81863-0940-21D2-F5A4-EB4B05BB3317}"/>
              </a:ext>
            </a:extLst>
          </p:cNvPr>
          <p:cNvCxnSpPr>
            <a:cxnSpLocks/>
          </p:cNvCxnSpPr>
          <p:nvPr/>
        </p:nvCxnSpPr>
        <p:spPr>
          <a:xfrm flipH="1">
            <a:off x="6308576" y="3963296"/>
            <a:ext cx="332200" cy="1058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7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E52E3B-AFC1-FDE5-10E0-A36E1CFF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892"/>
            <a:ext cx="9144000" cy="422487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217079-66C6-58E3-EDEE-E84FC9E7D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C71DC2A-CB59-D540-1651-6EA723C6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顯示月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8B307-6D05-F9C8-8738-A46E67F15D4A}"/>
              </a:ext>
            </a:extLst>
          </p:cNvPr>
          <p:cNvSpPr/>
          <p:nvPr/>
        </p:nvSpPr>
        <p:spPr>
          <a:xfrm>
            <a:off x="7527886" y="4808990"/>
            <a:ext cx="158061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6AE6D-AA7F-779D-8654-A3CFE6495B4A}"/>
              </a:ext>
            </a:extLst>
          </p:cNvPr>
          <p:cNvSpPr/>
          <p:nvPr/>
        </p:nvSpPr>
        <p:spPr>
          <a:xfrm>
            <a:off x="6756488" y="3238131"/>
            <a:ext cx="18002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0B3125-C76C-1DFC-3120-055007432E11}"/>
              </a:ext>
            </a:extLst>
          </p:cNvPr>
          <p:cNvSpPr/>
          <p:nvPr/>
        </p:nvSpPr>
        <p:spPr>
          <a:xfrm>
            <a:off x="-7938" y="2355996"/>
            <a:ext cx="821867" cy="330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BA3C6B6-1FC1-26B5-0D5F-821A8DE6F271}"/>
              </a:ext>
            </a:extLst>
          </p:cNvPr>
          <p:cNvCxnSpPr>
            <a:cxnSpLocks/>
          </p:cNvCxnSpPr>
          <p:nvPr/>
        </p:nvCxnSpPr>
        <p:spPr>
          <a:xfrm flipH="1">
            <a:off x="1115616" y="1439476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9D2E19-201D-B573-C1C3-042A804FF79D}"/>
              </a:ext>
            </a:extLst>
          </p:cNvPr>
          <p:cNvSpPr txBox="1"/>
          <p:nvPr/>
        </p:nvSpPr>
        <p:spPr>
          <a:xfrm>
            <a:off x="813930" y="1026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F0B13C-A849-1F48-C264-7001254E6CBA}"/>
              </a:ext>
            </a:extLst>
          </p:cNvPr>
          <p:cNvSpPr txBox="1"/>
          <p:nvPr/>
        </p:nvSpPr>
        <p:spPr>
          <a:xfrm>
            <a:off x="1115616" y="107014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7645AD-FCEE-87D8-1952-A8A659E1221D}"/>
              </a:ext>
            </a:extLst>
          </p:cNvPr>
          <p:cNvCxnSpPr>
            <a:cxnSpLocks/>
          </p:cNvCxnSpPr>
          <p:nvPr/>
        </p:nvCxnSpPr>
        <p:spPr>
          <a:xfrm>
            <a:off x="1779424" y="1439476"/>
            <a:ext cx="4962996" cy="1798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4AE3929-20CF-EBAB-1459-F18BB8243D42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5872210" cy="3346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6FD183-9D24-4FEF-BE27-184287DCE098}"/>
              </a:ext>
            </a:extLst>
          </p:cNvPr>
          <p:cNvSpPr txBox="1"/>
          <p:nvPr/>
        </p:nvSpPr>
        <p:spPr>
          <a:xfrm>
            <a:off x="2017052" y="3606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AC4741B-CC30-51A2-7288-56FF2231BD7B}"/>
              </a:ext>
            </a:extLst>
          </p:cNvPr>
          <p:cNvSpPr txBox="1"/>
          <p:nvPr/>
        </p:nvSpPr>
        <p:spPr>
          <a:xfrm>
            <a:off x="2318738" y="3606389"/>
            <a:ext cx="203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顯示月的排序設定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F1F7DCB-C282-5D65-526B-57890DFEA92A}"/>
              </a:ext>
            </a:extLst>
          </p:cNvPr>
          <p:cNvCxnSpPr>
            <a:cxnSpLocks/>
          </p:cNvCxnSpPr>
          <p:nvPr/>
        </p:nvCxnSpPr>
        <p:spPr>
          <a:xfrm flipH="1" flipV="1">
            <a:off x="2843808" y="3299741"/>
            <a:ext cx="648072" cy="306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8AB3AD93-F3FD-EBB0-C1A7-F0F1C185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46" y="3928664"/>
            <a:ext cx="3600953" cy="200052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C1A9239-2BE4-DE57-EAC6-C7EEEAC5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7" y="1916832"/>
            <a:ext cx="1609950" cy="465023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16AD50-2BDB-1C01-9CFC-697A4F691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FF7E7C7-FD81-44B9-E50B-2EFDE107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205945-864E-AD30-8425-FEBD899FD0E4}"/>
              </a:ext>
            </a:extLst>
          </p:cNvPr>
          <p:cNvSpPr/>
          <p:nvPr/>
        </p:nvSpPr>
        <p:spPr>
          <a:xfrm>
            <a:off x="1323969" y="1965711"/>
            <a:ext cx="730185" cy="226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454EC3D-112A-8FB8-68B7-FB11986BB725}"/>
              </a:ext>
            </a:extLst>
          </p:cNvPr>
          <p:cNvCxnSpPr>
            <a:cxnSpLocks/>
          </p:cNvCxnSpPr>
          <p:nvPr/>
        </p:nvCxnSpPr>
        <p:spPr>
          <a:xfrm flipH="1">
            <a:off x="2154855" y="1575431"/>
            <a:ext cx="451504" cy="3394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AEA5F1-0A8E-9E32-805B-7DBE1EBD8E77}"/>
              </a:ext>
            </a:extLst>
          </p:cNvPr>
          <p:cNvSpPr txBox="1"/>
          <p:nvPr/>
        </p:nvSpPr>
        <p:spPr>
          <a:xfrm>
            <a:off x="1752468" y="1134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CF2C70-12BC-1C63-6F65-0E2C79B360CB}"/>
              </a:ext>
            </a:extLst>
          </p:cNvPr>
          <p:cNvSpPr txBox="1"/>
          <p:nvPr/>
        </p:nvSpPr>
        <p:spPr>
          <a:xfrm>
            <a:off x="2021903" y="1132973"/>
            <a:ext cx="344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在月的顯示方塊 點選 更多選項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821486-2A2B-A61C-166D-AFF9AAB85515}"/>
              </a:ext>
            </a:extLst>
          </p:cNvPr>
          <p:cNvSpPr/>
          <p:nvPr/>
        </p:nvSpPr>
        <p:spPr>
          <a:xfrm>
            <a:off x="2987824" y="5013176"/>
            <a:ext cx="1656184" cy="337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6879B53-76BB-8737-DDA2-3BF7DC54325E}"/>
              </a:ext>
            </a:extLst>
          </p:cNvPr>
          <p:cNvCxnSpPr>
            <a:cxnSpLocks/>
          </p:cNvCxnSpPr>
          <p:nvPr/>
        </p:nvCxnSpPr>
        <p:spPr>
          <a:xfrm flipH="1">
            <a:off x="4499992" y="3912430"/>
            <a:ext cx="1940566" cy="9567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A72ED0-DDFC-54E3-7128-A1DC2368281D}"/>
              </a:ext>
            </a:extLst>
          </p:cNvPr>
          <p:cNvSpPr txBox="1"/>
          <p:nvPr/>
        </p:nvSpPr>
        <p:spPr>
          <a:xfrm>
            <a:off x="5770955" y="3525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F1A001-C1C2-65D5-BD39-F855C26D592C}"/>
              </a:ext>
            </a:extLst>
          </p:cNvPr>
          <p:cNvSpPr txBox="1"/>
          <p:nvPr/>
        </p:nvSpPr>
        <p:spPr>
          <a:xfrm>
            <a:off x="6040390" y="3523121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點選排序軸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AC7738-F529-3426-DC68-3053B450FB0C}"/>
              </a:ext>
            </a:extLst>
          </p:cNvPr>
          <p:cNvSpPr/>
          <p:nvPr/>
        </p:nvSpPr>
        <p:spPr>
          <a:xfrm>
            <a:off x="4668209" y="5112896"/>
            <a:ext cx="1772349" cy="692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6E81863-0940-21D2-F5A4-EB4B05BB3317}"/>
              </a:ext>
            </a:extLst>
          </p:cNvPr>
          <p:cNvCxnSpPr>
            <a:cxnSpLocks/>
          </p:cNvCxnSpPr>
          <p:nvPr/>
        </p:nvCxnSpPr>
        <p:spPr>
          <a:xfrm flipH="1">
            <a:off x="6308576" y="3963296"/>
            <a:ext cx="332200" cy="1058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8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圖片 36">
            <a:extLst>
              <a:ext uri="{FF2B5EF4-FFF2-40B4-BE49-F238E27FC236}">
                <a16:creationId xmlns:a16="http://schemas.microsoft.com/office/drawing/2014/main" id="{412B5DB9-8B2E-7E5D-86D6-E7E841BE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765"/>
            <a:ext cx="9144000" cy="395666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15C41B-B0AD-27BF-150F-07486D797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1E7B224-5859-C639-D38C-2E07B466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 </a:t>
            </a:r>
            <a:r>
              <a:rPr lang="zh-TW" altLang="en-US" dirty="0"/>
              <a:t>的條件 </a:t>
            </a:r>
            <a:r>
              <a:rPr lang="en-US" altLang="zh-TW" dirty="0"/>
              <a:t>id / </a:t>
            </a:r>
            <a:r>
              <a:rPr lang="zh-TW" altLang="en-US" dirty="0"/>
              <a:t>年 </a:t>
            </a:r>
            <a:r>
              <a:rPr lang="en-US" altLang="zh-TW" dirty="0"/>
              <a:t>/ </a:t>
            </a:r>
            <a:r>
              <a:rPr lang="zh-TW" altLang="en-US" dirty="0"/>
              <a:t>月 </a:t>
            </a:r>
            <a:r>
              <a:rPr lang="en-US" altLang="zh-TW" dirty="0"/>
              <a:t>/ </a:t>
            </a:r>
            <a:r>
              <a:rPr lang="zh-TW" altLang="en-US" dirty="0"/>
              <a:t>日 </a:t>
            </a:r>
            <a:r>
              <a:rPr lang="en-US" altLang="zh-TW" dirty="0"/>
              <a:t>/ Na / </a:t>
            </a:r>
            <a:r>
              <a:rPr lang="en-US" altLang="zh-TW" dirty="0" err="1"/>
              <a:t>Na_S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BCBA41-535F-FA87-52DE-0E451397ECD1}"/>
              </a:ext>
            </a:extLst>
          </p:cNvPr>
          <p:cNvSpPr/>
          <p:nvPr/>
        </p:nvSpPr>
        <p:spPr>
          <a:xfrm>
            <a:off x="-28194" y="1657400"/>
            <a:ext cx="5896338" cy="220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D090B3-2FA7-55FA-051B-4545B68F0A76}"/>
              </a:ext>
            </a:extLst>
          </p:cNvPr>
          <p:cNvSpPr/>
          <p:nvPr/>
        </p:nvSpPr>
        <p:spPr>
          <a:xfrm>
            <a:off x="6084168" y="3856060"/>
            <a:ext cx="1296144" cy="167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282AC2-D2D8-2B34-E54A-5E956B640349}"/>
              </a:ext>
            </a:extLst>
          </p:cNvPr>
          <p:cNvSpPr/>
          <p:nvPr/>
        </p:nvSpPr>
        <p:spPr>
          <a:xfrm>
            <a:off x="7470373" y="2060847"/>
            <a:ext cx="1546288" cy="3473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C42A13F-6258-7813-92D9-EAF95DDCCACE}"/>
              </a:ext>
            </a:extLst>
          </p:cNvPr>
          <p:cNvCxnSpPr>
            <a:cxnSpLocks/>
          </p:cNvCxnSpPr>
          <p:nvPr/>
        </p:nvCxnSpPr>
        <p:spPr>
          <a:xfrm flipV="1">
            <a:off x="6643211" y="3681191"/>
            <a:ext cx="975032" cy="5783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93B7F53-EDE1-45D2-D679-CC2D884A6876}"/>
              </a:ext>
            </a:extLst>
          </p:cNvPr>
          <p:cNvCxnSpPr>
            <a:cxnSpLocks/>
          </p:cNvCxnSpPr>
          <p:nvPr/>
        </p:nvCxnSpPr>
        <p:spPr>
          <a:xfrm flipV="1">
            <a:off x="7055346" y="3839614"/>
            <a:ext cx="562897" cy="5856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78CEE76-30ED-1953-2464-B2B709D80AD5}"/>
              </a:ext>
            </a:extLst>
          </p:cNvPr>
          <p:cNvCxnSpPr>
            <a:cxnSpLocks/>
          </p:cNvCxnSpPr>
          <p:nvPr/>
        </p:nvCxnSpPr>
        <p:spPr>
          <a:xfrm>
            <a:off x="6976853" y="4607808"/>
            <a:ext cx="651092" cy="2723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C149D66-5C88-ABEA-4D00-21D0CAEA5ADF}"/>
              </a:ext>
            </a:extLst>
          </p:cNvPr>
          <p:cNvCxnSpPr>
            <a:cxnSpLocks/>
          </p:cNvCxnSpPr>
          <p:nvPr/>
        </p:nvCxnSpPr>
        <p:spPr>
          <a:xfrm flipV="1">
            <a:off x="5364088" y="2346747"/>
            <a:ext cx="2254155" cy="6502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38A3EA4-C953-E984-0AE8-245313212AB4}"/>
              </a:ext>
            </a:extLst>
          </p:cNvPr>
          <p:cNvCxnSpPr>
            <a:cxnSpLocks/>
          </p:cNvCxnSpPr>
          <p:nvPr/>
        </p:nvCxnSpPr>
        <p:spPr>
          <a:xfrm>
            <a:off x="5121876" y="3429000"/>
            <a:ext cx="984199" cy="92135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51F31E9-0068-7218-5509-81F065115966}"/>
              </a:ext>
            </a:extLst>
          </p:cNvPr>
          <p:cNvCxnSpPr>
            <a:cxnSpLocks/>
          </p:cNvCxnSpPr>
          <p:nvPr/>
        </p:nvCxnSpPr>
        <p:spPr>
          <a:xfrm flipH="1" flipV="1">
            <a:off x="4357172" y="3235438"/>
            <a:ext cx="1760874" cy="12975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8BFF7E1-B293-1920-E533-81766A5EC2CA}"/>
              </a:ext>
            </a:extLst>
          </p:cNvPr>
          <p:cNvCxnSpPr>
            <a:cxnSpLocks/>
          </p:cNvCxnSpPr>
          <p:nvPr/>
        </p:nvCxnSpPr>
        <p:spPr>
          <a:xfrm>
            <a:off x="3419872" y="3073690"/>
            <a:ext cx="2808312" cy="172346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2D98DF8-D3A5-C341-C31D-99441558796C}"/>
              </a:ext>
            </a:extLst>
          </p:cNvPr>
          <p:cNvCxnSpPr>
            <a:cxnSpLocks/>
          </p:cNvCxnSpPr>
          <p:nvPr/>
        </p:nvCxnSpPr>
        <p:spPr>
          <a:xfrm flipV="1">
            <a:off x="6732240" y="5055031"/>
            <a:ext cx="864096" cy="14556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E379A0A-E887-D934-BE8E-AF897111A575}"/>
              </a:ext>
            </a:extLst>
          </p:cNvPr>
          <p:cNvCxnSpPr>
            <a:cxnSpLocks/>
          </p:cNvCxnSpPr>
          <p:nvPr/>
        </p:nvCxnSpPr>
        <p:spPr>
          <a:xfrm flipV="1">
            <a:off x="6732240" y="5240028"/>
            <a:ext cx="864096" cy="1354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7850F2F-9FA5-9D8D-D499-BDAD34D2ED6F}"/>
              </a:ext>
            </a:extLst>
          </p:cNvPr>
          <p:cNvSpPr txBox="1"/>
          <p:nvPr/>
        </p:nvSpPr>
        <p:spPr>
          <a:xfrm>
            <a:off x="8063228" y="2162081"/>
            <a:ext cx="623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highlight>
                  <a:srgbClr val="FFFF00"/>
                </a:highlight>
              </a:rPr>
              <a:t>id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F0F0725-BBC7-5FD7-56C9-351A2DBF5EC1}"/>
              </a:ext>
            </a:extLst>
          </p:cNvPr>
          <p:cNvSpPr txBox="1"/>
          <p:nvPr/>
        </p:nvSpPr>
        <p:spPr>
          <a:xfrm>
            <a:off x="8108446" y="3429270"/>
            <a:ext cx="6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年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CBBDBDE-8592-7946-B57A-65FA480ECABD}"/>
              </a:ext>
            </a:extLst>
          </p:cNvPr>
          <p:cNvSpPr txBox="1"/>
          <p:nvPr/>
        </p:nvSpPr>
        <p:spPr>
          <a:xfrm>
            <a:off x="8113469" y="3673734"/>
            <a:ext cx="6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日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2C47410-6842-7760-1879-A46A066A153D}"/>
              </a:ext>
            </a:extLst>
          </p:cNvPr>
          <p:cNvSpPr txBox="1"/>
          <p:nvPr/>
        </p:nvSpPr>
        <p:spPr>
          <a:xfrm>
            <a:off x="8111519" y="4639200"/>
            <a:ext cx="6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highlight>
                  <a:srgbClr val="FFFF00"/>
                </a:highlight>
              </a:rPr>
              <a:t>月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A25FAA5-4F5D-2AC9-2758-B74B3455A947}"/>
              </a:ext>
            </a:extLst>
          </p:cNvPr>
          <p:cNvSpPr txBox="1"/>
          <p:nvPr/>
        </p:nvSpPr>
        <p:spPr>
          <a:xfrm>
            <a:off x="8139713" y="4880162"/>
            <a:ext cx="6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highlight>
                  <a:srgbClr val="FFFF00"/>
                </a:highlight>
              </a:rPr>
              <a:t>Na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E89B5DD3-9753-976E-60FA-89349ABD3962}"/>
              </a:ext>
            </a:extLst>
          </p:cNvPr>
          <p:cNvSpPr txBox="1"/>
          <p:nvPr/>
        </p:nvSpPr>
        <p:spPr>
          <a:xfrm>
            <a:off x="8139713" y="5097858"/>
            <a:ext cx="623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>
                <a:highlight>
                  <a:srgbClr val="FFFF00"/>
                </a:highlight>
              </a:rPr>
              <a:t>Na_S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967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708A7-20C8-2E0B-14A7-A17F692A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17" y="5371686"/>
            <a:ext cx="2405988" cy="10816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62DDFD-9274-0B81-8CA4-96C6E4E5E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6C9F7F-9DD8-B75A-1CD1-A2544F17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視覺效果顏色線條格式設定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B3967B-DFB6-93AC-68B9-316EDC558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47884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7AF727-7880-F5B0-7B72-82C4F76F17A9}"/>
              </a:ext>
            </a:extLst>
          </p:cNvPr>
          <p:cNvSpPr txBox="1"/>
          <p:nvPr/>
        </p:nvSpPr>
        <p:spPr>
          <a:xfrm>
            <a:off x="5364088" y="3405736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線條選項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C1AB4-F16E-BEDE-BAA6-C5373146FA70}"/>
              </a:ext>
            </a:extLst>
          </p:cNvPr>
          <p:cNvSpPr/>
          <p:nvPr/>
        </p:nvSpPr>
        <p:spPr>
          <a:xfrm>
            <a:off x="6749686" y="3861048"/>
            <a:ext cx="2358818" cy="1058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A266E51-F85F-9342-4FF7-C993F977C206}"/>
              </a:ext>
            </a:extLst>
          </p:cNvPr>
          <p:cNvCxnSpPr>
            <a:cxnSpLocks/>
          </p:cNvCxnSpPr>
          <p:nvPr/>
        </p:nvCxnSpPr>
        <p:spPr>
          <a:xfrm>
            <a:off x="6464818" y="3670061"/>
            <a:ext cx="303218" cy="82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C6AD90-226A-4B64-3A07-5F4D8F3073B7}"/>
              </a:ext>
            </a:extLst>
          </p:cNvPr>
          <p:cNvSpPr txBox="1"/>
          <p:nvPr/>
        </p:nvSpPr>
        <p:spPr>
          <a:xfrm>
            <a:off x="5439491" y="5147900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顏色選項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3C77-F0AF-BFEC-A111-3C1B037AFC2B}"/>
              </a:ext>
            </a:extLst>
          </p:cNvPr>
          <p:cNvSpPr/>
          <p:nvPr/>
        </p:nvSpPr>
        <p:spPr>
          <a:xfrm>
            <a:off x="6722971" y="5594572"/>
            <a:ext cx="2358818" cy="85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0BE6D67-E0B5-620F-7433-4F9EDDBD465F}"/>
              </a:ext>
            </a:extLst>
          </p:cNvPr>
          <p:cNvCxnSpPr>
            <a:cxnSpLocks/>
          </p:cNvCxnSpPr>
          <p:nvPr/>
        </p:nvCxnSpPr>
        <p:spPr>
          <a:xfrm>
            <a:off x="6516216" y="5415970"/>
            <a:ext cx="324544" cy="86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2F70B2-0617-41B9-5D15-1ABE5D9C2075}"/>
              </a:ext>
            </a:extLst>
          </p:cNvPr>
          <p:cNvSpPr txBox="1"/>
          <p:nvPr/>
        </p:nvSpPr>
        <p:spPr>
          <a:xfrm>
            <a:off x="5334422" y="2795262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數列選項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9EC636-5816-383B-8281-B6815BD197BB}"/>
              </a:ext>
            </a:extLst>
          </p:cNvPr>
          <p:cNvSpPr/>
          <p:nvPr/>
        </p:nvSpPr>
        <p:spPr>
          <a:xfrm>
            <a:off x="6732550" y="3158178"/>
            <a:ext cx="2358818" cy="41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7A8BB97-2477-CCC9-1D04-FA169199BC11}"/>
              </a:ext>
            </a:extLst>
          </p:cNvPr>
          <p:cNvCxnSpPr>
            <a:cxnSpLocks/>
          </p:cNvCxnSpPr>
          <p:nvPr/>
        </p:nvCxnSpPr>
        <p:spPr>
          <a:xfrm>
            <a:off x="6444208" y="3007222"/>
            <a:ext cx="356153" cy="5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19FD597-207E-6285-96BD-8031F2B8187E}"/>
              </a:ext>
            </a:extLst>
          </p:cNvPr>
          <p:cNvSpPr/>
          <p:nvPr/>
        </p:nvSpPr>
        <p:spPr>
          <a:xfrm>
            <a:off x="7164288" y="1498164"/>
            <a:ext cx="2880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B29D6-A8F2-8410-489E-A530CEA4F117}"/>
              </a:ext>
            </a:extLst>
          </p:cNvPr>
          <p:cNvSpPr txBox="1"/>
          <p:nvPr/>
        </p:nvSpPr>
        <p:spPr>
          <a:xfrm>
            <a:off x="4174012" y="1195626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點選格式化視覺效果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22F857B-75A3-E9C6-A10C-B39FC1DC5988}"/>
              </a:ext>
            </a:extLst>
          </p:cNvPr>
          <p:cNvCxnSpPr>
            <a:cxnSpLocks/>
          </p:cNvCxnSpPr>
          <p:nvPr/>
        </p:nvCxnSpPr>
        <p:spPr>
          <a:xfrm>
            <a:off x="6385529" y="1415934"/>
            <a:ext cx="356153" cy="5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27474D1-2531-B6D9-3E2D-FC831D990840}"/>
              </a:ext>
            </a:extLst>
          </p:cNvPr>
          <p:cNvSpPr/>
          <p:nvPr/>
        </p:nvSpPr>
        <p:spPr>
          <a:xfrm>
            <a:off x="6685308" y="2078823"/>
            <a:ext cx="55098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C0F140-5DC5-622F-519A-00ACA6A0518C}"/>
              </a:ext>
            </a:extLst>
          </p:cNvPr>
          <p:cNvCxnSpPr>
            <a:cxnSpLocks/>
          </p:cNvCxnSpPr>
          <p:nvPr/>
        </p:nvCxnSpPr>
        <p:spPr>
          <a:xfrm>
            <a:off x="6366818" y="1619010"/>
            <a:ext cx="356153" cy="369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6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7D14DCA-D11B-4A6D-FCBF-20604F87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827"/>
            <a:ext cx="9144000" cy="438234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01708A7-20C8-2E0B-14A7-A17F692A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17" y="5371686"/>
            <a:ext cx="2405988" cy="10816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62DDFD-9274-0B81-8CA4-96C6E4E5E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B6C9F7F-9DD8-B75A-1CD1-A2544F17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視覺效果顏色標記格式設定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A7AF727-7880-F5B0-7B72-82C4F76F17A9}"/>
              </a:ext>
            </a:extLst>
          </p:cNvPr>
          <p:cNvSpPr txBox="1"/>
          <p:nvPr/>
        </p:nvSpPr>
        <p:spPr>
          <a:xfrm>
            <a:off x="5364088" y="3558008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圖形選項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C1AB4-F16E-BEDE-BAA6-C5373146FA70}"/>
              </a:ext>
            </a:extLst>
          </p:cNvPr>
          <p:cNvSpPr/>
          <p:nvPr/>
        </p:nvSpPr>
        <p:spPr>
          <a:xfrm>
            <a:off x="6749686" y="3991856"/>
            <a:ext cx="2358818" cy="769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A266E51-F85F-9342-4FF7-C993F977C206}"/>
              </a:ext>
            </a:extLst>
          </p:cNvPr>
          <p:cNvCxnSpPr>
            <a:cxnSpLocks/>
          </p:cNvCxnSpPr>
          <p:nvPr/>
        </p:nvCxnSpPr>
        <p:spPr>
          <a:xfrm>
            <a:off x="6464818" y="3822333"/>
            <a:ext cx="303218" cy="82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CC6AD90-226A-4B64-3A07-5F4D8F3073B7}"/>
              </a:ext>
            </a:extLst>
          </p:cNvPr>
          <p:cNvSpPr txBox="1"/>
          <p:nvPr/>
        </p:nvSpPr>
        <p:spPr>
          <a:xfrm>
            <a:off x="5347113" y="5142375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顏色選項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403C77-F0AF-BFEC-A111-3C1B037AFC2B}"/>
              </a:ext>
            </a:extLst>
          </p:cNvPr>
          <p:cNvSpPr/>
          <p:nvPr/>
        </p:nvSpPr>
        <p:spPr>
          <a:xfrm>
            <a:off x="6722971" y="5594572"/>
            <a:ext cx="2358818" cy="858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0BE6D67-E0B5-620F-7433-4F9EDDBD465F}"/>
              </a:ext>
            </a:extLst>
          </p:cNvPr>
          <p:cNvCxnSpPr>
            <a:cxnSpLocks/>
          </p:cNvCxnSpPr>
          <p:nvPr/>
        </p:nvCxnSpPr>
        <p:spPr>
          <a:xfrm>
            <a:off x="6423838" y="5410445"/>
            <a:ext cx="324544" cy="866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D2F70B2-0617-41B9-5D15-1ABE5D9C2075}"/>
              </a:ext>
            </a:extLst>
          </p:cNvPr>
          <p:cNvSpPr txBox="1"/>
          <p:nvPr/>
        </p:nvSpPr>
        <p:spPr>
          <a:xfrm>
            <a:off x="5334422" y="2945469"/>
            <a:ext cx="118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數列選項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9EC636-5816-383B-8281-B6815BD197BB}"/>
              </a:ext>
            </a:extLst>
          </p:cNvPr>
          <p:cNvSpPr/>
          <p:nvPr/>
        </p:nvSpPr>
        <p:spPr>
          <a:xfrm>
            <a:off x="6732550" y="3280784"/>
            <a:ext cx="2358818" cy="229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7A8BB97-2477-CCC9-1D04-FA169199BC11}"/>
              </a:ext>
            </a:extLst>
          </p:cNvPr>
          <p:cNvCxnSpPr>
            <a:cxnSpLocks/>
          </p:cNvCxnSpPr>
          <p:nvPr/>
        </p:nvCxnSpPr>
        <p:spPr>
          <a:xfrm>
            <a:off x="6444208" y="3157429"/>
            <a:ext cx="356153" cy="5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19FD597-207E-6285-96BD-8031F2B8187E}"/>
              </a:ext>
            </a:extLst>
          </p:cNvPr>
          <p:cNvSpPr/>
          <p:nvPr/>
        </p:nvSpPr>
        <p:spPr>
          <a:xfrm>
            <a:off x="7189338" y="1563616"/>
            <a:ext cx="259569" cy="237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B29D6-A8F2-8410-489E-A530CEA4F117}"/>
              </a:ext>
            </a:extLst>
          </p:cNvPr>
          <p:cNvSpPr txBox="1"/>
          <p:nvPr/>
        </p:nvSpPr>
        <p:spPr>
          <a:xfrm>
            <a:off x="4130467" y="1195626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點選格式化視覺效果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22F857B-75A3-E9C6-A10C-B39FC1DC5988}"/>
              </a:ext>
            </a:extLst>
          </p:cNvPr>
          <p:cNvCxnSpPr>
            <a:cxnSpLocks/>
          </p:cNvCxnSpPr>
          <p:nvPr/>
        </p:nvCxnSpPr>
        <p:spPr>
          <a:xfrm>
            <a:off x="6341984" y="1415934"/>
            <a:ext cx="356153" cy="5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27474D1-2531-B6D9-3E2D-FC831D990840}"/>
              </a:ext>
            </a:extLst>
          </p:cNvPr>
          <p:cNvSpPr/>
          <p:nvPr/>
        </p:nvSpPr>
        <p:spPr>
          <a:xfrm>
            <a:off x="6706721" y="2180883"/>
            <a:ext cx="513325" cy="192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9C0F140-5DC5-622F-519A-00ACA6A0518C}"/>
              </a:ext>
            </a:extLst>
          </p:cNvPr>
          <p:cNvCxnSpPr>
            <a:cxnSpLocks/>
          </p:cNvCxnSpPr>
          <p:nvPr/>
        </p:nvCxnSpPr>
        <p:spPr>
          <a:xfrm>
            <a:off x="6323273" y="1619010"/>
            <a:ext cx="356153" cy="369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4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7F1372-5F4B-2503-2875-CD7B4761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5" y="908720"/>
            <a:ext cx="6487430" cy="59492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6047173" y="6363685"/>
            <a:ext cx="829083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6872938" y="4744557"/>
            <a:ext cx="128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連接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 flipH="1">
            <a:off x="6660232" y="515420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6655775" y="4744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B4C2B9-C54A-58AF-EAAE-A670B05B185C}"/>
              </a:ext>
            </a:extLst>
          </p:cNvPr>
          <p:cNvSpPr txBox="1"/>
          <p:nvPr/>
        </p:nvSpPr>
        <p:spPr>
          <a:xfrm>
            <a:off x="2879812" y="952425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線上服務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43C6EF-D604-98C2-5603-E39C7EFFA191}"/>
              </a:ext>
            </a:extLst>
          </p:cNvPr>
          <p:cNvCxnSpPr>
            <a:cxnSpLocks/>
          </p:cNvCxnSpPr>
          <p:nvPr/>
        </p:nvCxnSpPr>
        <p:spPr>
          <a:xfrm flipH="1">
            <a:off x="2699792" y="1412776"/>
            <a:ext cx="423750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1311471" y="3437522"/>
            <a:ext cx="1957395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EB8FD20-E1B3-2F91-20C3-73490AD97649}"/>
              </a:ext>
            </a:extLst>
          </p:cNvPr>
          <p:cNvSpPr txBox="1"/>
          <p:nvPr/>
        </p:nvSpPr>
        <p:spPr>
          <a:xfrm>
            <a:off x="2632188" y="933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 flipV="1">
            <a:off x="5952273" y="2155669"/>
            <a:ext cx="1261245" cy="8596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5610111" y="3110689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SharePoint Online </a:t>
            </a:r>
            <a:r>
              <a:rPr lang="zh-TW" altLang="en-US" dirty="0">
                <a:highlight>
                  <a:srgbClr val="FFFF00"/>
                </a:highlight>
              </a:rPr>
              <a:t>清單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8ED87F-BE8E-AD7A-7D92-AB2860032850}"/>
              </a:ext>
            </a:extLst>
          </p:cNvPr>
          <p:cNvSpPr/>
          <p:nvPr/>
        </p:nvSpPr>
        <p:spPr>
          <a:xfrm>
            <a:off x="3404504" y="1703795"/>
            <a:ext cx="4047816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5395625" y="31255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https://nuvoton.sharepoint.com/sites/S200/impurity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D05D32-F657-8E3E-2C56-FE5015BF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2038156"/>
            <a:ext cx="6658904" cy="278168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H="1">
            <a:off x="3059832" y="1918247"/>
            <a:ext cx="279734" cy="625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1453354" y="2751149"/>
            <a:ext cx="4414790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BD36DE-1FAB-86EF-ECED-FB6F8DB0F2B5}"/>
              </a:ext>
            </a:extLst>
          </p:cNvPr>
          <p:cNvSpPr txBox="1"/>
          <p:nvPr/>
        </p:nvSpPr>
        <p:spPr>
          <a:xfrm>
            <a:off x="1259632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1507256" y="1503680"/>
            <a:ext cx="568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https://nuvoton.sharepoint.com/sites/S200/impurity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8E7317-C498-D61C-8FDF-D7BF334F29A8}"/>
              </a:ext>
            </a:extLst>
          </p:cNvPr>
          <p:cNvSpPr/>
          <p:nvPr/>
        </p:nvSpPr>
        <p:spPr>
          <a:xfrm>
            <a:off x="6112403" y="4281945"/>
            <a:ext cx="829083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A44747-8373-3966-EDBC-AED14EEF2CB1}"/>
              </a:ext>
            </a:extLst>
          </p:cNvPr>
          <p:cNvSpPr txBox="1"/>
          <p:nvPr/>
        </p:nvSpPr>
        <p:spPr>
          <a:xfrm>
            <a:off x="6938168" y="2662817"/>
            <a:ext cx="128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739C6DA-083E-BBEA-3D2B-CF0D1611F0B6}"/>
              </a:ext>
            </a:extLst>
          </p:cNvPr>
          <p:cNvCxnSpPr>
            <a:cxnSpLocks/>
          </p:cNvCxnSpPr>
          <p:nvPr/>
        </p:nvCxnSpPr>
        <p:spPr>
          <a:xfrm flipH="1">
            <a:off x="6725462" y="307246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2DA904F-257A-5EB2-45DB-8DE0E7895567}"/>
              </a:ext>
            </a:extLst>
          </p:cNvPr>
          <p:cNvSpPr txBox="1"/>
          <p:nvPr/>
        </p:nvSpPr>
        <p:spPr>
          <a:xfrm>
            <a:off x="6721005" y="2662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7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220B8F-9B4E-5E53-8255-8E664E46C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848636-182D-6AF8-AB0F-2AA5494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3BE8E7-C319-24F5-FEF9-0FFE4D38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1" y="908719"/>
            <a:ext cx="8335538" cy="581162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5B3D9A-15B1-0454-75F2-8D4862E7B1EB}"/>
              </a:ext>
            </a:extLst>
          </p:cNvPr>
          <p:cNvCxnSpPr>
            <a:cxnSpLocks/>
          </p:cNvCxnSpPr>
          <p:nvPr/>
        </p:nvCxnSpPr>
        <p:spPr>
          <a:xfrm flipH="1">
            <a:off x="2699792" y="1918247"/>
            <a:ext cx="639774" cy="1418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F892600-BE47-4719-7964-FBD2D7001A40}"/>
              </a:ext>
            </a:extLst>
          </p:cNvPr>
          <p:cNvSpPr/>
          <p:nvPr/>
        </p:nvSpPr>
        <p:spPr>
          <a:xfrm>
            <a:off x="789029" y="3468267"/>
            <a:ext cx="2880320" cy="625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92DDC1-3E4B-1DB6-8C0B-3CCF65D94139}"/>
              </a:ext>
            </a:extLst>
          </p:cNvPr>
          <p:cNvSpPr txBox="1"/>
          <p:nvPr/>
        </p:nvSpPr>
        <p:spPr>
          <a:xfrm>
            <a:off x="2461716" y="1563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B3A1A7-9878-A506-FEC9-DAFB9FDD2271}"/>
              </a:ext>
            </a:extLst>
          </p:cNvPr>
          <p:cNvSpPr txBox="1"/>
          <p:nvPr/>
        </p:nvSpPr>
        <p:spPr>
          <a:xfrm>
            <a:off x="2709340" y="1582605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選取 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F577F3-F894-61C2-7B25-2E96F85F3AD0}"/>
              </a:ext>
            </a:extLst>
          </p:cNvPr>
          <p:cNvSpPr/>
          <p:nvPr/>
        </p:nvSpPr>
        <p:spPr>
          <a:xfrm>
            <a:off x="7143123" y="6391309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458E33-4CFE-D282-2815-D0E3E321F061}"/>
              </a:ext>
            </a:extLst>
          </p:cNvPr>
          <p:cNvSpPr txBox="1"/>
          <p:nvPr/>
        </p:nvSpPr>
        <p:spPr>
          <a:xfrm>
            <a:off x="7272808" y="4851822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轉換資料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0442E2-009B-0A9C-BA4B-A613F7B8E062}"/>
              </a:ext>
            </a:extLst>
          </p:cNvPr>
          <p:cNvCxnSpPr>
            <a:cxnSpLocks/>
          </p:cNvCxnSpPr>
          <p:nvPr/>
        </p:nvCxnSpPr>
        <p:spPr>
          <a:xfrm flipH="1">
            <a:off x="7441393" y="5226213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096C1A4-C85E-BBBA-3ADB-57BEA1702DFE}"/>
              </a:ext>
            </a:extLst>
          </p:cNvPr>
          <p:cNvSpPr txBox="1"/>
          <p:nvPr/>
        </p:nvSpPr>
        <p:spPr>
          <a:xfrm>
            <a:off x="7055645" y="4851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0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0B3BF-927B-D2EA-007D-A61BF7C28E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B516F8-254D-E223-C664-6B895313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FEBF12-86D7-0515-5028-6028AB87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27"/>
            <a:ext cx="9144000" cy="324574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C49D1E9-543D-D4B0-AD9B-1EEA27763E79}"/>
              </a:ext>
            </a:extLst>
          </p:cNvPr>
          <p:cNvCxnSpPr>
            <a:cxnSpLocks/>
          </p:cNvCxnSpPr>
          <p:nvPr/>
        </p:nvCxnSpPr>
        <p:spPr>
          <a:xfrm flipH="1" flipV="1">
            <a:off x="4040832" y="2691850"/>
            <a:ext cx="243136" cy="59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21A50BC-3C14-3406-61E4-E02CEEF4CBF1}"/>
              </a:ext>
            </a:extLst>
          </p:cNvPr>
          <p:cNvSpPr/>
          <p:nvPr/>
        </p:nvSpPr>
        <p:spPr>
          <a:xfrm>
            <a:off x="3275856" y="2420888"/>
            <a:ext cx="864096" cy="20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9070F2-590E-E4CA-8550-0630B7F075E0}"/>
              </a:ext>
            </a:extLst>
          </p:cNvPr>
          <p:cNvSpPr txBox="1"/>
          <p:nvPr/>
        </p:nvSpPr>
        <p:spPr>
          <a:xfrm>
            <a:off x="3327660" y="3338563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選取 選擇資料行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860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61D289-471B-D96B-CC82-AF0B44D3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61" y="898391"/>
            <a:ext cx="3248478" cy="594443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57750" y="2060847"/>
            <a:ext cx="243136" cy="3898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305070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65583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39974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6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AAA6F6-1885-35C1-3E51-0F881B200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2E6285-2964-745E-5D22-7F0B6D34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已重新命名資料行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36EE4A-8844-4EF0-718F-0B1AB3B6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920"/>
            <a:ext cx="9144000" cy="2096159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49EB4E6-42FF-D337-CAB4-6C9AC0680A8D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3093687"/>
            <a:ext cx="288032" cy="664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092E41-A7C6-6B22-DE49-0BD856BE4F26}"/>
              </a:ext>
            </a:extLst>
          </p:cNvPr>
          <p:cNvSpPr/>
          <p:nvPr/>
        </p:nvSpPr>
        <p:spPr>
          <a:xfrm>
            <a:off x="2843808" y="2212177"/>
            <a:ext cx="5688632" cy="712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34C45D-BE67-5BB1-52AD-4F6D03D283A0}"/>
              </a:ext>
            </a:extLst>
          </p:cNvPr>
          <p:cNvSpPr txBox="1"/>
          <p:nvPr/>
        </p:nvSpPr>
        <p:spPr>
          <a:xfrm>
            <a:off x="4572000" y="3933057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修改欄位名稱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153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7AA0207-2CFA-D426-8C44-E81FA8227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7356"/>
            <a:ext cx="9144000" cy="194328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2E081-9DCD-CE77-8C47-968ED69DD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12D8A4-DD74-E132-D623-9F2DEE26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F5C10F-E322-393A-F4E7-074FD3EDBF8C}"/>
              </a:ext>
            </a:extLst>
          </p:cNvPr>
          <p:cNvCxnSpPr>
            <a:cxnSpLocks/>
          </p:cNvCxnSpPr>
          <p:nvPr/>
        </p:nvCxnSpPr>
        <p:spPr>
          <a:xfrm flipH="1">
            <a:off x="1231275" y="1928689"/>
            <a:ext cx="462982" cy="383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11C0410-69EE-4101-4C4B-99BB28DCFDF8}"/>
              </a:ext>
            </a:extLst>
          </p:cNvPr>
          <p:cNvSpPr/>
          <p:nvPr/>
        </p:nvSpPr>
        <p:spPr>
          <a:xfrm>
            <a:off x="777430" y="2389352"/>
            <a:ext cx="526108" cy="280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213E83-9B73-2D49-6D8D-A87EA1D99EB4}"/>
              </a:ext>
            </a:extLst>
          </p:cNvPr>
          <p:cNvSpPr txBox="1"/>
          <p:nvPr/>
        </p:nvSpPr>
        <p:spPr>
          <a:xfrm>
            <a:off x="783181" y="1512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53C1E3-ECFA-97C6-DDB3-694EF217920C}"/>
              </a:ext>
            </a:extLst>
          </p:cNvPr>
          <p:cNvSpPr txBox="1"/>
          <p:nvPr/>
        </p:nvSpPr>
        <p:spPr>
          <a:xfrm>
            <a:off x="1047275" y="1520702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轉換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2C1A6C-9FF7-2767-7687-3AD6DC1E6578}"/>
              </a:ext>
            </a:extLst>
          </p:cNvPr>
          <p:cNvSpPr/>
          <p:nvPr/>
        </p:nvSpPr>
        <p:spPr>
          <a:xfrm>
            <a:off x="2498361" y="2573202"/>
            <a:ext cx="792088" cy="280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41B41F-3C47-BCEA-AF60-BEFE1E9665F1}"/>
              </a:ext>
            </a:extLst>
          </p:cNvPr>
          <p:cNvSpPr txBox="1"/>
          <p:nvPr/>
        </p:nvSpPr>
        <p:spPr>
          <a:xfrm>
            <a:off x="4527827" y="1663823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取代值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CE2B67-B42F-A3C9-4891-14FCDD58B479}"/>
              </a:ext>
            </a:extLst>
          </p:cNvPr>
          <p:cNvCxnSpPr>
            <a:cxnSpLocks/>
          </p:cNvCxnSpPr>
          <p:nvPr/>
        </p:nvCxnSpPr>
        <p:spPr>
          <a:xfrm flipH="1">
            <a:off x="3324055" y="1978286"/>
            <a:ext cx="1266476" cy="551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CF70AA-CEB1-612C-FBCA-6A0FF90CE804}"/>
              </a:ext>
            </a:extLst>
          </p:cNvPr>
          <p:cNvSpPr txBox="1"/>
          <p:nvPr/>
        </p:nvSpPr>
        <p:spPr>
          <a:xfrm>
            <a:off x="4310664" y="166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F64CB3-8267-09B0-65A9-B9C2109D79DF}"/>
              </a:ext>
            </a:extLst>
          </p:cNvPr>
          <p:cNvSpPr/>
          <p:nvPr/>
        </p:nvSpPr>
        <p:spPr>
          <a:xfrm>
            <a:off x="2627784" y="3576573"/>
            <a:ext cx="6516215" cy="427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190197</TotalTime>
  <Words>411</Words>
  <Application>Microsoft Office PowerPoint</Application>
  <PresentationFormat>如螢幕大小 (4:3)</PresentationFormat>
  <Paragraphs>131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Office Theme</vt:lpstr>
      <vt:lpstr>1_Office Theme</vt:lpstr>
      <vt:lpstr>PowerPoint 簡報</vt:lpstr>
      <vt:lpstr>開啟 Poewr_BI </vt:lpstr>
      <vt:lpstr>PowerPoint 簡報</vt:lpstr>
      <vt:lpstr>https://nuvoton.sharepoint.com/sites/S200/impurity</vt:lpstr>
      <vt:lpstr>PowerPoint 簡報</vt:lpstr>
      <vt:lpstr>PowerPoint 簡報</vt:lpstr>
      <vt:lpstr>已移除其他資料行</vt:lpstr>
      <vt:lpstr>已重新命名資料行</vt:lpstr>
      <vt:lpstr>PowerPoint 簡報</vt:lpstr>
      <vt:lpstr>已取代值 ≦ =&gt; “ ”</vt:lpstr>
      <vt:lpstr>已變更類型 type number</vt:lpstr>
      <vt:lpstr>PowerPoint 簡報</vt:lpstr>
      <vt:lpstr>已擷取分隔符號前的文字 &lt;/div&gt;</vt:lpstr>
      <vt:lpstr>PowerPoint 簡報</vt:lpstr>
      <vt:lpstr>已擷取分隔符號後的文字 &lt;div&gt;</vt:lpstr>
      <vt:lpstr>已取代值 ND =&gt; 0</vt:lpstr>
      <vt:lpstr>需把網頁所有異常資訊取代</vt:lpstr>
      <vt:lpstr>Power_BI 圖表呈現</vt:lpstr>
      <vt:lpstr>顯示年</vt:lpstr>
      <vt:lpstr>PowerPoint 簡報</vt:lpstr>
      <vt:lpstr>顯示月</vt:lpstr>
      <vt:lpstr>PowerPoint 簡報</vt:lpstr>
      <vt:lpstr>Na 的條件 id / 年 / 月 / 日 / Na / Na_S</vt:lpstr>
      <vt:lpstr>視覺效果顏色線條格式設定</vt:lpstr>
      <vt:lpstr>視覺效果顏色標記格式設定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Poewr_BI impurity analytic report</dc:title>
  <dc:creator>S210 WCChen3</dc:creator>
  <cp:lastModifiedBy>S210 WCChen3</cp:lastModifiedBy>
  <cp:revision>1905</cp:revision>
  <cp:lastPrinted>2021-10-06T02:29:51Z</cp:lastPrinted>
  <dcterms:created xsi:type="dcterms:W3CDTF">2012-03-21T02:57:47Z</dcterms:created>
  <dcterms:modified xsi:type="dcterms:W3CDTF">2024-11-03T06:39:41Z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