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19"/>
  </p:notesMasterIdLst>
  <p:handoutMasterIdLst>
    <p:handoutMasterId r:id="rId20"/>
  </p:handoutMasterIdLst>
  <p:sldIdLst>
    <p:sldId id="259" r:id="rId6"/>
    <p:sldId id="422" r:id="rId7"/>
    <p:sldId id="398" r:id="rId8"/>
    <p:sldId id="395" r:id="rId9"/>
    <p:sldId id="430" r:id="rId10"/>
    <p:sldId id="399" r:id="rId11"/>
    <p:sldId id="403" r:id="rId12"/>
    <p:sldId id="431" r:id="rId13"/>
    <p:sldId id="400" r:id="rId14"/>
    <p:sldId id="432" r:id="rId15"/>
    <p:sldId id="433" r:id="rId16"/>
    <p:sldId id="434" r:id="rId17"/>
    <p:sldId id="435" r:id="rId18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22"/>
            <p14:sldId id="398"/>
            <p14:sldId id="395"/>
            <p14:sldId id="430"/>
            <p14:sldId id="399"/>
            <p14:sldId id="403"/>
            <p14:sldId id="431"/>
            <p14:sldId id="400"/>
            <p14:sldId id="432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3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2024/11/24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Poewr_BI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wafer Rs vs. quantities and stock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BDE6DD-DE25-EDF2-FE0A-289248CA6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860F49-7356-A55B-F5CB-96CA3EBF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40E168-E2A1-8F57-E569-679E1D33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1661866"/>
            <a:ext cx="6230219" cy="35342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0A40BD-5593-7EF7-3713-36DE794D3796}"/>
              </a:ext>
            </a:extLst>
          </p:cNvPr>
          <p:cNvSpPr/>
          <p:nvPr/>
        </p:nvSpPr>
        <p:spPr>
          <a:xfrm>
            <a:off x="6115219" y="3284776"/>
            <a:ext cx="158061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B02F04-9BA0-DD83-D86D-9CD35B541196}"/>
              </a:ext>
            </a:extLst>
          </p:cNvPr>
          <p:cNvSpPr/>
          <p:nvPr/>
        </p:nvSpPr>
        <p:spPr>
          <a:xfrm>
            <a:off x="4904880" y="3717032"/>
            <a:ext cx="24318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5668A9-67CA-2F2F-BC35-2A47814E8663}"/>
              </a:ext>
            </a:extLst>
          </p:cNvPr>
          <p:cNvSpPr/>
          <p:nvPr/>
        </p:nvSpPr>
        <p:spPr>
          <a:xfrm>
            <a:off x="1547664" y="2601684"/>
            <a:ext cx="2304256" cy="239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C0924D6-0F2F-19B8-A53A-6FBE164CABBC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113082" cy="966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A8936F-E83D-FF90-DD26-9E2C05309654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 err="1">
                <a:highlight>
                  <a:srgbClr val="FFFF00"/>
                </a:highlight>
              </a:rPr>
              <a:t>Wafer_type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B8EE38-783D-3B7D-DFA9-9E47AC6E1B4F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4279523" cy="184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D1E3DC7-342F-DC87-2275-A6F2F8A450EE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204356" cy="2299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4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AE3027-6F33-FE53-C13A-DF56D30E5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C614C8E-AA84-E1BD-3A01-9740E82B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組建視覺效果資料表格式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5848BA-5CB9-5FDD-2FEA-13A862BC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21"/>
            <a:ext cx="9144000" cy="44785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CCF5224-2EF3-9D91-28F6-CA27CE33226A}"/>
              </a:ext>
            </a:extLst>
          </p:cNvPr>
          <p:cNvSpPr/>
          <p:nvPr/>
        </p:nvSpPr>
        <p:spPr>
          <a:xfrm>
            <a:off x="7978953" y="1636222"/>
            <a:ext cx="1165047" cy="2080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DC9492-3C3C-2F30-FA17-F5FA00E0D077}"/>
              </a:ext>
            </a:extLst>
          </p:cNvPr>
          <p:cNvSpPr/>
          <p:nvPr/>
        </p:nvSpPr>
        <p:spPr>
          <a:xfrm>
            <a:off x="7358004" y="2627325"/>
            <a:ext cx="243183" cy="2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583E1C-4B1D-74E1-1C83-BA36CF300707}"/>
              </a:ext>
            </a:extLst>
          </p:cNvPr>
          <p:cNvSpPr/>
          <p:nvPr/>
        </p:nvSpPr>
        <p:spPr>
          <a:xfrm>
            <a:off x="0" y="1844824"/>
            <a:ext cx="6732240" cy="3823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9299A02-7BBD-29C6-6091-433ED8A53312}"/>
              </a:ext>
            </a:extLst>
          </p:cNvPr>
          <p:cNvCxnSpPr>
            <a:cxnSpLocks/>
          </p:cNvCxnSpPr>
          <p:nvPr/>
        </p:nvCxnSpPr>
        <p:spPr>
          <a:xfrm>
            <a:off x="1475656" y="1439476"/>
            <a:ext cx="180020" cy="405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871718-7543-AED2-0FF6-8D701FEE9091}"/>
              </a:ext>
            </a:extLst>
          </p:cNvPr>
          <p:cNvSpPr txBox="1"/>
          <p:nvPr/>
        </p:nvSpPr>
        <p:spPr>
          <a:xfrm>
            <a:off x="863588" y="903807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圖表資料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40E1400-7FAD-B023-C263-7FBAC899C4D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5522308" cy="1269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3016968-7C40-75F0-E45F-AE4E909C7CB9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5130889" cy="2690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15099A0-F159-73DA-E297-3D9E84E8073C}"/>
              </a:ext>
            </a:extLst>
          </p:cNvPr>
          <p:cNvSpPr/>
          <p:nvPr/>
        </p:nvSpPr>
        <p:spPr>
          <a:xfrm>
            <a:off x="6786565" y="4005063"/>
            <a:ext cx="1165047" cy="1663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FA4BC3E-2D6E-FEA0-66D4-25ACBB03B2F3}"/>
              </a:ext>
            </a:extLst>
          </p:cNvPr>
          <p:cNvCxnSpPr>
            <a:cxnSpLocks/>
          </p:cNvCxnSpPr>
          <p:nvPr/>
        </p:nvCxnSpPr>
        <p:spPr>
          <a:xfrm>
            <a:off x="2629286" y="1377425"/>
            <a:ext cx="5295342" cy="840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26AC15-F162-94F0-270D-C2F4E98DF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235089-8437-0F4C-D8D9-0775A1D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組建視覺效果卡片格式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1613EF-041D-FCA3-FC20-62BEBE7B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93" y="2132856"/>
            <a:ext cx="9144000" cy="29658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8F54FDA-512B-74AE-C311-10C840B27235}"/>
              </a:ext>
            </a:extLst>
          </p:cNvPr>
          <p:cNvSpPr/>
          <p:nvPr/>
        </p:nvSpPr>
        <p:spPr>
          <a:xfrm>
            <a:off x="7978953" y="3293222"/>
            <a:ext cx="1165047" cy="15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CBEBF9-60A6-5318-E7C5-9CCDE4D1B2F5}"/>
              </a:ext>
            </a:extLst>
          </p:cNvPr>
          <p:cNvSpPr/>
          <p:nvPr/>
        </p:nvSpPr>
        <p:spPr>
          <a:xfrm>
            <a:off x="7681445" y="3391261"/>
            <a:ext cx="243183" cy="225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C5903FF-78CF-6F72-0616-E0F60E0EAB2F}"/>
              </a:ext>
            </a:extLst>
          </p:cNvPr>
          <p:cNvCxnSpPr>
            <a:cxnSpLocks/>
          </p:cNvCxnSpPr>
          <p:nvPr/>
        </p:nvCxnSpPr>
        <p:spPr>
          <a:xfrm flipH="1">
            <a:off x="3779912" y="1545023"/>
            <a:ext cx="576064" cy="434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26F1DE-64FA-086A-1B1E-596B118BCD77}"/>
              </a:ext>
            </a:extLst>
          </p:cNvPr>
          <p:cNvSpPr txBox="1"/>
          <p:nvPr/>
        </p:nvSpPr>
        <p:spPr>
          <a:xfrm>
            <a:off x="3779912" y="1065158"/>
            <a:ext cx="291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</a:t>
            </a:r>
            <a:r>
              <a:rPr lang="en-US" altLang="zh-TW" dirty="0" err="1">
                <a:highlight>
                  <a:srgbClr val="FFFF00"/>
                </a:highlight>
              </a:rPr>
              <a:t>Wafer_type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3786F40-3946-9A4D-806C-B82B6E095840}"/>
              </a:ext>
            </a:extLst>
          </p:cNvPr>
          <p:cNvCxnSpPr>
            <a:cxnSpLocks/>
          </p:cNvCxnSpPr>
          <p:nvPr/>
        </p:nvCxnSpPr>
        <p:spPr>
          <a:xfrm>
            <a:off x="4752020" y="1545023"/>
            <a:ext cx="2913201" cy="182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67CAB65-3901-F2E4-21A2-CAB55EAE8AC9}"/>
              </a:ext>
            </a:extLst>
          </p:cNvPr>
          <p:cNvSpPr/>
          <p:nvPr/>
        </p:nvSpPr>
        <p:spPr>
          <a:xfrm>
            <a:off x="777142" y="2096880"/>
            <a:ext cx="4082889" cy="59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632459C-AD97-7061-F19C-AD32E5F35BE3}"/>
              </a:ext>
            </a:extLst>
          </p:cNvPr>
          <p:cNvCxnSpPr>
            <a:cxnSpLocks/>
          </p:cNvCxnSpPr>
          <p:nvPr/>
        </p:nvCxnSpPr>
        <p:spPr>
          <a:xfrm>
            <a:off x="5135213" y="1559707"/>
            <a:ext cx="2843740" cy="158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8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C9426F2-AD62-6DA3-C058-27527DE4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51741"/>
            <a:ext cx="8830907" cy="431542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A4556A-24ED-14D7-192B-A10EDF00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8321E0-4AB7-95BC-AA31-04793CD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安全庫存與總庫存量比較顏色顯示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3D613E-462B-592F-C7B0-A3BDD5F5E06E}"/>
              </a:ext>
            </a:extLst>
          </p:cNvPr>
          <p:cNvSpPr/>
          <p:nvPr/>
        </p:nvSpPr>
        <p:spPr>
          <a:xfrm>
            <a:off x="7164288" y="3212976"/>
            <a:ext cx="1774122" cy="2592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892E06-BBB0-929C-9AF8-A7F807F08AF6}"/>
              </a:ext>
            </a:extLst>
          </p:cNvPr>
          <p:cNvSpPr/>
          <p:nvPr/>
        </p:nvSpPr>
        <p:spPr>
          <a:xfrm>
            <a:off x="190340" y="1763072"/>
            <a:ext cx="2797484" cy="1377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B7C34E-BDC4-E469-080E-24C57D3D25DD}"/>
              </a:ext>
            </a:extLst>
          </p:cNvPr>
          <p:cNvSpPr txBox="1"/>
          <p:nvPr/>
        </p:nvSpPr>
        <p:spPr>
          <a:xfrm>
            <a:off x="2987824" y="1115042"/>
            <a:ext cx="291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判斷顯示顏色 </a:t>
            </a:r>
            <a:r>
              <a:rPr lang="en-US" altLang="zh-TW" dirty="0">
                <a:highlight>
                  <a:srgbClr val="FFFF00"/>
                </a:highlight>
              </a:rPr>
              <a:t>Code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2D58AD9-C0E1-7BB2-04A1-02FB1A5F97D4}"/>
              </a:ext>
            </a:extLst>
          </p:cNvPr>
          <p:cNvCxnSpPr>
            <a:cxnSpLocks/>
          </p:cNvCxnSpPr>
          <p:nvPr/>
        </p:nvCxnSpPr>
        <p:spPr>
          <a:xfrm flipH="1">
            <a:off x="3104196" y="1546001"/>
            <a:ext cx="576064" cy="434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96243A-46F0-F63A-73BB-F3BD045E2DBB}"/>
              </a:ext>
            </a:extLst>
          </p:cNvPr>
          <p:cNvSpPr txBox="1"/>
          <p:nvPr/>
        </p:nvSpPr>
        <p:spPr>
          <a:xfrm>
            <a:off x="6335414" y="2030793"/>
            <a:ext cx="1774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比較結果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F270245-84E8-21AF-96D1-96CB21C69562}"/>
              </a:ext>
            </a:extLst>
          </p:cNvPr>
          <p:cNvCxnSpPr>
            <a:cxnSpLocks/>
          </p:cNvCxnSpPr>
          <p:nvPr/>
        </p:nvCxnSpPr>
        <p:spPr>
          <a:xfrm>
            <a:off x="7140654" y="2482826"/>
            <a:ext cx="383674" cy="658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7BF10-DEEF-05E3-10C0-E4B9FED33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421524-3B69-2AC4-073D-912C1FB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Poewr_BI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EC07-8512-5A35-5624-75EF4C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9" y="1350343"/>
            <a:ext cx="9144000" cy="50808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1E940-7A6D-AD8F-1B9F-3FCA19C1A508}"/>
              </a:ext>
            </a:extLst>
          </p:cNvPr>
          <p:cNvSpPr txBox="1"/>
          <p:nvPr/>
        </p:nvSpPr>
        <p:spPr>
          <a:xfrm>
            <a:off x="1763688" y="2997235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SQL Server </a:t>
            </a:r>
            <a:r>
              <a:rPr lang="zh-TW" altLang="en-US" dirty="0">
                <a:highlight>
                  <a:srgbClr val="FFFF00"/>
                </a:highlight>
              </a:rPr>
              <a:t>資料庫匯入資料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69C23-4C46-24FD-B1E5-F7AE6C6C5C59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2308940"/>
            <a:ext cx="936104" cy="61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2AFB0D-FEB9-D10C-CDEC-188696BE5230}"/>
              </a:ext>
            </a:extLst>
          </p:cNvPr>
          <p:cNvSpPr/>
          <p:nvPr/>
        </p:nvSpPr>
        <p:spPr>
          <a:xfrm>
            <a:off x="2051720" y="1556792"/>
            <a:ext cx="432048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5269E-1570-A95B-EBB4-27DB8E1E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471"/>
            <a:ext cx="9144000" cy="44967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連結資料庫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5220072" y="2260901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nthccimdb02\cimdb02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4247964" y="2630233"/>
            <a:ext cx="900100" cy="41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2051720" y="3284984"/>
            <a:ext cx="237626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FCC2E8-E8CA-27EC-324E-90EBA73CE409}"/>
              </a:ext>
            </a:extLst>
          </p:cNvPr>
          <p:cNvSpPr txBox="1"/>
          <p:nvPr/>
        </p:nvSpPr>
        <p:spPr>
          <a:xfrm>
            <a:off x="7646214" y="4833913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2C9801-87AA-B851-7FF4-FBFB17C5B41E}"/>
              </a:ext>
            </a:extLst>
          </p:cNvPr>
          <p:cNvCxnSpPr>
            <a:cxnSpLocks/>
          </p:cNvCxnSpPr>
          <p:nvPr/>
        </p:nvCxnSpPr>
        <p:spPr>
          <a:xfrm flipH="1">
            <a:off x="6926134" y="5203245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E78BCE-C533-70B5-C037-E3DA8FE6E223}"/>
              </a:ext>
            </a:extLst>
          </p:cNvPr>
          <p:cNvSpPr/>
          <p:nvPr/>
        </p:nvSpPr>
        <p:spPr>
          <a:xfrm>
            <a:off x="6731904" y="5443564"/>
            <a:ext cx="792088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56B9F-3A56-82EA-2395-38189B2C3155}"/>
              </a:ext>
            </a:extLst>
          </p:cNvPr>
          <p:cNvSpPr txBox="1"/>
          <p:nvPr/>
        </p:nvSpPr>
        <p:spPr>
          <a:xfrm>
            <a:off x="5069229" y="2260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EAEA3-E213-613B-0E68-048DCB61B8E6}"/>
              </a:ext>
            </a:extLst>
          </p:cNvPr>
          <p:cNvSpPr txBox="1"/>
          <p:nvPr/>
        </p:nvSpPr>
        <p:spPr>
          <a:xfrm>
            <a:off x="7449219" y="4833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285AB02E-0A74-13F0-37AA-8EE2F699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917027"/>
            <a:ext cx="7916380" cy="592537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7131085" y="6516545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7510390" y="4941168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 flipH="1">
            <a:off x="7450111" y="5350816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729322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758718" y="4553469"/>
            <a:ext cx="352839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>
            <a:off x="2226804" y="3904145"/>
            <a:ext cx="836170" cy="578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825945" y="3505053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611459" y="35199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1176CC-623F-E155-CE36-8C5139165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58A92A-030F-6D84-4518-C07B0A5B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A1ED2F-D5B8-6CAC-336D-E9E93C46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2085787"/>
            <a:ext cx="4753638" cy="26864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B21689-5DBB-A09D-97B9-0B782792FC4A}"/>
              </a:ext>
            </a:extLst>
          </p:cNvPr>
          <p:cNvSpPr/>
          <p:nvPr/>
        </p:nvSpPr>
        <p:spPr>
          <a:xfrm>
            <a:off x="5272815" y="4281219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BE489C-2857-FF27-B571-F0B6781EB1C9}"/>
              </a:ext>
            </a:extLst>
          </p:cNvPr>
          <p:cNvSpPr txBox="1"/>
          <p:nvPr/>
        </p:nvSpPr>
        <p:spPr>
          <a:xfrm>
            <a:off x="5652120" y="2705842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A75F3F-F7B1-4B25-B7FB-E99808511587}"/>
              </a:ext>
            </a:extLst>
          </p:cNvPr>
          <p:cNvCxnSpPr>
            <a:cxnSpLocks/>
          </p:cNvCxnSpPr>
          <p:nvPr/>
        </p:nvCxnSpPr>
        <p:spPr>
          <a:xfrm flipH="1">
            <a:off x="5591841" y="3115490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FE6EFC5-C021-B008-5695-5C1B46A2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116"/>
            <a:ext cx="9144000" cy="339810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251106" y="3135272"/>
            <a:ext cx="289783" cy="673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286940" y="2348880"/>
            <a:ext cx="348956" cy="70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552300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47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8059FD8-FFD2-FA5C-E011-86F99F23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82" y="888714"/>
            <a:ext cx="3305636" cy="575390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21954" y="2060848"/>
            <a:ext cx="243136" cy="2677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27791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3842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1281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3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3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E4748DA-1896-D1FB-BFD1-19681DFC9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508"/>
            <a:ext cx="9144000" cy="109759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0A00FC-EE9E-5522-5C22-53A39C58D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4A5A732-1A32-88BE-AC3A-D31CAEE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重新命名資料欄名稱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C3A510-6767-3C3E-6C32-B4E98B7A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3910"/>
            <a:ext cx="9144000" cy="1169674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AB400D56-A65D-311F-5C7F-E6F26B88EF22}"/>
              </a:ext>
            </a:extLst>
          </p:cNvPr>
          <p:cNvSpPr/>
          <p:nvPr/>
        </p:nvSpPr>
        <p:spPr>
          <a:xfrm>
            <a:off x="4211960" y="2601116"/>
            <a:ext cx="504056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662658-F3AA-6C59-2044-5955B7B13E4C}"/>
              </a:ext>
            </a:extLst>
          </p:cNvPr>
          <p:cNvCxnSpPr>
            <a:cxnSpLocks/>
          </p:cNvCxnSpPr>
          <p:nvPr/>
        </p:nvCxnSpPr>
        <p:spPr>
          <a:xfrm flipH="1" flipV="1">
            <a:off x="4536626" y="3835423"/>
            <a:ext cx="179390" cy="601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DB952B1-3F38-08D8-C1BC-5B7A27070F89}"/>
              </a:ext>
            </a:extLst>
          </p:cNvPr>
          <p:cNvSpPr/>
          <p:nvPr/>
        </p:nvSpPr>
        <p:spPr>
          <a:xfrm>
            <a:off x="971600" y="3296764"/>
            <a:ext cx="7920880" cy="386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F623EF-D8A1-6511-B1AB-C4F1FA87F480}"/>
              </a:ext>
            </a:extLst>
          </p:cNvPr>
          <p:cNvSpPr txBox="1"/>
          <p:nvPr/>
        </p:nvSpPr>
        <p:spPr>
          <a:xfrm>
            <a:off x="4067944" y="4515766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修改欄位名稱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042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160130-1AF1-6806-BEC6-5EF6FAA2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2228682"/>
            <a:ext cx="6925642" cy="240063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220B8F-9B4E-5E53-8255-8E664E46C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848636-182D-6AF8-AB0F-2AA5494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匯入整合資料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5B3D9A-15B1-0454-75F2-8D4862E7B1EB}"/>
              </a:ext>
            </a:extLst>
          </p:cNvPr>
          <p:cNvCxnSpPr>
            <a:cxnSpLocks/>
          </p:cNvCxnSpPr>
          <p:nvPr/>
        </p:nvCxnSpPr>
        <p:spPr>
          <a:xfrm flipH="1" flipV="1">
            <a:off x="1788832" y="3498867"/>
            <a:ext cx="1248893" cy="1604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F892600-BE47-4719-7964-FBD2D7001A40}"/>
              </a:ext>
            </a:extLst>
          </p:cNvPr>
          <p:cNvSpPr/>
          <p:nvPr/>
        </p:nvSpPr>
        <p:spPr>
          <a:xfrm>
            <a:off x="1168628" y="2580001"/>
            <a:ext cx="560755" cy="973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B3A1A7-9878-A506-FEC9-DAFB9FDD2271}"/>
              </a:ext>
            </a:extLst>
          </p:cNvPr>
          <p:cNvSpPr txBox="1"/>
          <p:nvPr/>
        </p:nvSpPr>
        <p:spPr>
          <a:xfrm>
            <a:off x="1907704" y="5072787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關閉並套用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00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190699</TotalTime>
  <Words>151</Words>
  <Application>Microsoft Office PowerPoint</Application>
  <PresentationFormat>如螢幕大小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1_Office Theme</vt:lpstr>
      <vt:lpstr>PowerPoint 簡報</vt:lpstr>
      <vt:lpstr>開啟 Poewr_BI </vt:lpstr>
      <vt:lpstr>連結資料庫</vt:lpstr>
      <vt:lpstr>連接資料表</vt:lpstr>
      <vt:lpstr>PowerPoint 簡報</vt:lpstr>
      <vt:lpstr>選擇資料欄位</vt:lpstr>
      <vt:lpstr>已移除其他資料行</vt:lpstr>
      <vt:lpstr>重新命名資料欄名稱</vt:lpstr>
      <vt:lpstr>匯入整合資料</vt:lpstr>
      <vt:lpstr>組建視覺效果交叉分析篩選器格式</vt:lpstr>
      <vt:lpstr>組建視覺效果資料表格式</vt:lpstr>
      <vt:lpstr>組建視覺效果卡片格式</vt:lpstr>
      <vt:lpstr>安全庫存與總庫存量比較顏色顯示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Poewr_BI impurity analytic report</dc:title>
  <dc:creator>S210 WCChen3</dc:creator>
  <cp:lastModifiedBy>S210 WCChen3</cp:lastModifiedBy>
  <cp:revision>1917</cp:revision>
  <cp:lastPrinted>2021-10-06T02:29:51Z</cp:lastPrinted>
  <dcterms:created xsi:type="dcterms:W3CDTF">2012-03-21T02:57:47Z</dcterms:created>
  <dcterms:modified xsi:type="dcterms:W3CDTF">2024-11-24T05:48:38Z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