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14"/>
  </p:notesMasterIdLst>
  <p:handoutMasterIdLst>
    <p:handoutMasterId r:id="rId15"/>
  </p:handoutMasterIdLst>
  <p:sldIdLst>
    <p:sldId id="259" r:id="rId6"/>
    <p:sldId id="395" r:id="rId7"/>
    <p:sldId id="401" r:id="rId8"/>
    <p:sldId id="396" r:id="rId9"/>
    <p:sldId id="402" r:id="rId10"/>
    <p:sldId id="403" r:id="rId11"/>
    <p:sldId id="404" r:id="rId12"/>
    <p:sldId id="400" r:id="rId13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5"/>
            <p14:sldId id="401"/>
            <p14:sldId id="396"/>
            <p14:sldId id="402"/>
            <p14:sldId id="403"/>
            <p14:sldId id="404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3333FF"/>
    <a:srgbClr val="FF0066"/>
    <a:srgbClr val="000066"/>
    <a:srgbClr val="E6E6E6"/>
    <a:srgbClr val="99FF66"/>
    <a:srgbClr val="0000FF"/>
    <a:srgbClr val="CCFFCC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>
        <p:scale>
          <a:sx n="98" d="100"/>
          <a:sy n="98" d="100"/>
        </p:scale>
        <p:origin x="1596" y="72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2024/10/20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2024/10/20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2024/10/20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SS particle </a:t>
            </a:r>
            <a:r>
              <a:rPr kumimoji="0" lang="zh-TW" altLang="en-US" sz="2800" dirty="0"/>
              <a:t>截圖網路磁碟機連結</a:t>
            </a:r>
            <a:r>
              <a:rPr kumimoji="0" lang="en-US" altLang="zh-TW" sz="2800" dirty="0"/>
              <a:t>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CA7271-6932-1998-D6DC-F563B07F5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787A3A-0627-EAED-AC70-5815C1A0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 電腦按右鍵如圖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B49711D-033F-4497-3842-AA7B46B2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3629532" cy="31913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9AEA639-3512-C89F-875C-6EE1537BF686}"/>
              </a:ext>
            </a:extLst>
          </p:cNvPr>
          <p:cNvSpPr/>
          <p:nvPr/>
        </p:nvSpPr>
        <p:spPr>
          <a:xfrm>
            <a:off x="1619672" y="3284984"/>
            <a:ext cx="25202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8A9ED5-876F-F346-7358-75F55916BB23}"/>
              </a:ext>
            </a:extLst>
          </p:cNvPr>
          <p:cNvCxnSpPr>
            <a:cxnSpLocks/>
          </p:cNvCxnSpPr>
          <p:nvPr/>
        </p:nvCxnSpPr>
        <p:spPr>
          <a:xfrm flipH="1">
            <a:off x="3919169" y="2402903"/>
            <a:ext cx="1075893" cy="79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5E26B4-C6FA-796D-91D9-53C3DADB3D7E}"/>
              </a:ext>
            </a:extLst>
          </p:cNvPr>
          <p:cNvSpPr txBox="1"/>
          <p:nvPr/>
        </p:nvSpPr>
        <p:spPr>
          <a:xfrm>
            <a:off x="5148063" y="2029648"/>
            <a:ext cx="293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Map network drive…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199BF-7E18-254A-50F5-B77994D70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BFF9E37-28E6-32A6-7E6A-FD4D0755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C5A29A-0D83-4E9D-6D1D-466ABE41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80" y="1204602"/>
            <a:ext cx="5839640" cy="44487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3A9AF5-DAFA-724B-9695-44CF0921F340}"/>
              </a:ext>
            </a:extLst>
          </p:cNvPr>
          <p:cNvSpPr/>
          <p:nvPr/>
        </p:nvSpPr>
        <p:spPr>
          <a:xfrm>
            <a:off x="2627784" y="5384770"/>
            <a:ext cx="1800200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197FB6D-4EE5-00B8-6DFE-4078E0C417D2}"/>
              </a:ext>
            </a:extLst>
          </p:cNvPr>
          <p:cNvCxnSpPr>
            <a:cxnSpLocks/>
          </p:cNvCxnSpPr>
          <p:nvPr/>
        </p:nvCxnSpPr>
        <p:spPr>
          <a:xfrm flipH="1">
            <a:off x="4355976" y="1916832"/>
            <a:ext cx="1008112" cy="923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3947D9-2720-211A-A354-0D51F817B45A}"/>
              </a:ext>
            </a:extLst>
          </p:cNvPr>
          <p:cNvSpPr txBox="1"/>
          <p:nvPr/>
        </p:nvSpPr>
        <p:spPr>
          <a:xfrm>
            <a:off x="4932040" y="1491023"/>
            <a:ext cx="293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空的 </a:t>
            </a:r>
            <a:r>
              <a:rPr lang="en-US" altLang="zh-TW" dirty="0"/>
              <a:t>Drive</a:t>
            </a:r>
            <a:endParaRPr 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2396109-411D-414C-39C6-0E8168CA0FA5}"/>
              </a:ext>
            </a:extLst>
          </p:cNvPr>
          <p:cNvCxnSpPr>
            <a:cxnSpLocks/>
          </p:cNvCxnSpPr>
          <p:nvPr/>
        </p:nvCxnSpPr>
        <p:spPr>
          <a:xfrm flipH="1">
            <a:off x="3703145" y="1915502"/>
            <a:ext cx="1804959" cy="3541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35F795-F82F-1EBF-8CEA-F4DE07F2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7D6D53-456B-59F2-C52A-4A13823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31" y="637368"/>
            <a:ext cx="8229600" cy="504056"/>
          </a:xfrm>
        </p:spPr>
        <p:txBody>
          <a:bodyPr/>
          <a:lstStyle/>
          <a:p>
            <a:r>
              <a:rPr lang="en-US" altLang="zh-TW" sz="2400" dirty="0"/>
              <a:t>SS-3 </a:t>
            </a:r>
            <a:r>
              <a:rPr lang="zh-TW" altLang="en-US" sz="2400" dirty="0"/>
              <a:t> </a:t>
            </a:r>
            <a:r>
              <a:rPr lang="en-US" altLang="zh-TW" sz="2400" dirty="0"/>
              <a:t>“</a:t>
            </a:r>
            <a:r>
              <a:rPr lang="en-US" sz="2400" dirty="0"/>
              <a:t>\\p2ss-3.nufab.nuvoton.cim\SS-3\My Snapshots</a:t>
            </a:r>
            <a:r>
              <a:rPr lang="en-US" altLang="zh-TW" sz="2400" dirty="0"/>
              <a:t>”</a:t>
            </a:r>
            <a:endParaRPr 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61041D-8874-9926-6E14-47D518D7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5792008" cy="42677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A326DB6-9D9F-0FA2-81F8-587915B80D7C}"/>
              </a:ext>
            </a:extLst>
          </p:cNvPr>
          <p:cNvSpPr/>
          <p:nvPr/>
        </p:nvSpPr>
        <p:spPr>
          <a:xfrm>
            <a:off x="2267744" y="3481500"/>
            <a:ext cx="3024336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C82A0BA-9014-AF7E-145E-171DA38274D2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216024" cy="1131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D792BD-C772-2810-5403-3B98AF52C281}"/>
              </a:ext>
            </a:extLst>
          </p:cNvPr>
          <p:cNvSpPr txBox="1"/>
          <p:nvPr/>
        </p:nvSpPr>
        <p:spPr>
          <a:xfrm>
            <a:off x="1903801" y="1478499"/>
            <a:ext cx="548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輸入 </a:t>
            </a:r>
            <a:r>
              <a:rPr lang="en-US" altLang="zh-TW" dirty="0">
                <a:highlight>
                  <a:srgbClr val="FF99FF"/>
                </a:highlight>
              </a:rPr>
              <a:t>\\p2ss-3.nufab.nuvoton.cim\SS-3\My Snapshots</a:t>
            </a:r>
            <a:endParaRPr lang="en-US" dirty="0">
              <a:highlight>
                <a:srgbClr val="FF99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633C05-B230-828C-F8EE-20F30EE2165E}"/>
              </a:ext>
            </a:extLst>
          </p:cNvPr>
          <p:cNvSpPr txBox="1"/>
          <p:nvPr/>
        </p:nvSpPr>
        <p:spPr>
          <a:xfrm>
            <a:off x="1631246" y="148204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8F53C2-F198-C76D-6689-A99F9FE30469}"/>
              </a:ext>
            </a:extLst>
          </p:cNvPr>
          <p:cNvSpPr txBox="1"/>
          <p:nvPr/>
        </p:nvSpPr>
        <p:spPr>
          <a:xfrm>
            <a:off x="6052004" y="475931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EF1582-5E3D-8D0E-7118-01D4949106F3}"/>
              </a:ext>
            </a:extLst>
          </p:cNvPr>
          <p:cNvSpPr txBox="1"/>
          <p:nvPr/>
        </p:nvSpPr>
        <p:spPr>
          <a:xfrm>
            <a:off x="6467568" y="474260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Finish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7CC09C-CAB0-2D38-0926-1E2B3D5D1606}"/>
              </a:ext>
            </a:extLst>
          </p:cNvPr>
          <p:cNvCxnSpPr>
            <a:cxnSpLocks/>
          </p:cNvCxnSpPr>
          <p:nvPr/>
        </p:nvCxnSpPr>
        <p:spPr>
          <a:xfrm flipH="1">
            <a:off x="6006229" y="5095216"/>
            <a:ext cx="509987" cy="485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B98CB84-035C-88ED-9D6E-A5DB8891BFC1}"/>
              </a:ext>
            </a:extLst>
          </p:cNvPr>
          <p:cNvSpPr/>
          <p:nvPr/>
        </p:nvSpPr>
        <p:spPr>
          <a:xfrm>
            <a:off x="5508104" y="5599272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A241B5F-FEA9-62CC-ED33-F96736DC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32" y="1710063"/>
            <a:ext cx="5849166" cy="423921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35F795-F82F-1EBF-8CEA-F4DE07F2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7D6D53-456B-59F2-C52A-4A13823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31" y="637368"/>
            <a:ext cx="8229600" cy="504056"/>
          </a:xfrm>
        </p:spPr>
        <p:txBody>
          <a:bodyPr/>
          <a:lstStyle/>
          <a:p>
            <a:r>
              <a:rPr lang="en-US" altLang="zh-TW" sz="2400" dirty="0"/>
              <a:t>SS-5 </a:t>
            </a:r>
            <a:r>
              <a:rPr lang="zh-TW" altLang="en-US" sz="2400" dirty="0"/>
              <a:t> </a:t>
            </a:r>
            <a:r>
              <a:rPr lang="en-US" altLang="zh-TW" sz="2400" dirty="0"/>
              <a:t>“\\p2oe-5.nufab.nuvoton.cim\SS-5\My Snapshots”</a:t>
            </a:r>
            <a:endParaRPr 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326DB6-9D9F-0FA2-81F8-587915B80D7C}"/>
              </a:ext>
            </a:extLst>
          </p:cNvPr>
          <p:cNvSpPr/>
          <p:nvPr/>
        </p:nvSpPr>
        <p:spPr>
          <a:xfrm>
            <a:off x="2267744" y="3481500"/>
            <a:ext cx="3024336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C82A0BA-9014-AF7E-145E-171DA38274D2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216024" cy="1131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D792BD-C772-2810-5403-3B98AF52C281}"/>
              </a:ext>
            </a:extLst>
          </p:cNvPr>
          <p:cNvSpPr txBox="1"/>
          <p:nvPr/>
        </p:nvSpPr>
        <p:spPr>
          <a:xfrm>
            <a:off x="1903801" y="1478499"/>
            <a:ext cx="548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輸入 </a:t>
            </a:r>
            <a:r>
              <a:rPr lang="en-US" altLang="zh-TW" dirty="0">
                <a:highlight>
                  <a:srgbClr val="FF99FF"/>
                </a:highlight>
              </a:rPr>
              <a:t>\\p2oe-5.nufab.nuvoton.cim\SS-5\My Snapshots</a:t>
            </a:r>
            <a:endParaRPr lang="en-US" dirty="0">
              <a:highlight>
                <a:srgbClr val="FF99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633C05-B230-828C-F8EE-20F30EE2165E}"/>
              </a:ext>
            </a:extLst>
          </p:cNvPr>
          <p:cNvSpPr txBox="1"/>
          <p:nvPr/>
        </p:nvSpPr>
        <p:spPr>
          <a:xfrm>
            <a:off x="1631246" y="148204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8F53C2-F198-C76D-6689-A99F9FE30469}"/>
              </a:ext>
            </a:extLst>
          </p:cNvPr>
          <p:cNvSpPr txBox="1"/>
          <p:nvPr/>
        </p:nvSpPr>
        <p:spPr>
          <a:xfrm>
            <a:off x="6052004" y="475931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EF1582-5E3D-8D0E-7118-01D4949106F3}"/>
              </a:ext>
            </a:extLst>
          </p:cNvPr>
          <p:cNvSpPr txBox="1"/>
          <p:nvPr/>
        </p:nvSpPr>
        <p:spPr>
          <a:xfrm>
            <a:off x="6467568" y="474260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Finish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7CC09C-CAB0-2D38-0926-1E2B3D5D1606}"/>
              </a:ext>
            </a:extLst>
          </p:cNvPr>
          <p:cNvCxnSpPr>
            <a:cxnSpLocks/>
          </p:cNvCxnSpPr>
          <p:nvPr/>
        </p:nvCxnSpPr>
        <p:spPr>
          <a:xfrm flipH="1">
            <a:off x="6006229" y="5095216"/>
            <a:ext cx="509987" cy="485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B98CB84-035C-88ED-9D6E-A5DB8891BFC1}"/>
              </a:ext>
            </a:extLst>
          </p:cNvPr>
          <p:cNvSpPr/>
          <p:nvPr/>
        </p:nvSpPr>
        <p:spPr>
          <a:xfrm>
            <a:off x="5508104" y="5599272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D5F2A3-F7B3-E30E-6726-F3FBD626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44" y="1674023"/>
            <a:ext cx="5816088" cy="427366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35F795-F82F-1EBF-8CEA-F4DE07F2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7D6D53-456B-59F2-C52A-4A13823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31" y="637368"/>
            <a:ext cx="8229600" cy="504056"/>
          </a:xfrm>
        </p:spPr>
        <p:txBody>
          <a:bodyPr/>
          <a:lstStyle/>
          <a:p>
            <a:r>
              <a:rPr lang="en-US" altLang="zh-TW" sz="2400" dirty="0"/>
              <a:t>SS-6 </a:t>
            </a:r>
            <a:r>
              <a:rPr lang="zh-TW" altLang="en-US" sz="2400" dirty="0"/>
              <a:t> </a:t>
            </a:r>
            <a:r>
              <a:rPr lang="en-US" altLang="zh-TW" sz="2400" dirty="0"/>
              <a:t>“\\ctos-pc\CaptureScreen\S200”</a:t>
            </a:r>
            <a:endParaRPr 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326DB6-9D9F-0FA2-81F8-587915B80D7C}"/>
              </a:ext>
            </a:extLst>
          </p:cNvPr>
          <p:cNvSpPr/>
          <p:nvPr/>
        </p:nvSpPr>
        <p:spPr>
          <a:xfrm>
            <a:off x="2267744" y="3481500"/>
            <a:ext cx="3024336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C82A0BA-9014-AF7E-145E-171DA38274D2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216024" cy="1131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D792BD-C772-2810-5403-3B98AF52C281}"/>
              </a:ext>
            </a:extLst>
          </p:cNvPr>
          <p:cNvSpPr txBox="1"/>
          <p:nvPr/>
        </p:nvSpPr>
        <p:spPr>
          <a:xfrm>
            <a:off x="1903801" y="1478499"/>
            <a:ext cx="548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輸入  </a:t>
            </a:r>
            <a:r>
              <a:rPr lang="en-US" altLang="zh-TW" dirty="0">
                <a:highlight>
                  <a:srgbClr val="FF99FF"/>
                </a:highlight>
              </a:rPr>
              <a:t>\\ctos-pc\CaptureScreen\S200</a:t>
            </a:r>
            <a:endParaRPr lang="en-US" dirty="0">
              <a:highlight>
                <a:srgbClr val="FF99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633C05-B230-828C-F8EE-20F30EE2165E}"/>
              </a:ext>
            </a:extLst>
          </p:cNvPr>
          <p:cNvSpPr txBox="1"/>
          <p:nvPr/>
        </p:nvSpPr>
        <p:spPr>
          <a:xfrm>
            <a:off x="1631246" y="148204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8F53C2-F198-C76D-6689-A99F9FE30469}"/>
              </a:ext>
            </a:extLst>
          </p:cNvPr>
          <p:cNvSpPr txBox="1"/>
          <p:nvPr/>
        </p:nvSpPr>
        <p:spPr>
          <a:xfrm>
            <a:off x="6052004" y="475931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EF1582-5E3D-8D0E-7118-01D4949106F3}"/>
              </a:ext>
            </a:extLst>
          </p:cNvPr>
          <p:cNvSpPr txBox="1"/>
          <p:nvPr/>
        </p:nvSpPr>
        <p:spPr>
          <a:xfrm>
            <a:off x="6467568" y="474260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Finish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7CC09C-CAB0-2D38-0926-1E2B3D5D1606}"/>
              </a:ext>
            </a:extLst>
          </p:cNvPr>
          <p:cNvCxnSpPr>
            <a:cxnSpLocks/>
          </p:cNvCxnSpPr>
          <p:nvPr/>
        </p:nvCxnSpPr>
        <p:spPr>
          <a:xfrm flipH="1">
            <a:off x="6006229" y="5095216"/>
            <a:ext cx="509987" cy="485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B98CB84-035C-88ED-9D6E-A5DB8891BFC1}"/>
              </a:ext>
            </a:extLst>
          </p:cNvPr>
          <p:cNvSpPr/>
          <p:nvPr/>
        </p:nvSpPr>
        <p:spPr>
          <a:xfrm>
            <a:off x="5508104" y="5599272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EB87A5-E7D7-F6DC-F58A-0A7FB51E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37" y="1681756"/>
            <a:ext cx="5782482" cy="42868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35F795-F82F-1EBF-8CEA-F4DE07F2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7D6D53-456B-59F2-C52A-4A13823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31" y="637368"/>
            <a:ext cx="8229600" cy="504056"/>
          </a:xfrm>
        </p:spPr>
        <p:txBody>
          <a:bodyPr/>
          <a:lstStyle/>
          <a:p>
            <a:r>
              <a:rPr lang="en-US" altLang="zh-TW" sz="2400" dirty="0"/>
              <a:t>TW-2 </a:t>
            </a:r>
            <a:r>
              <a:rPr lang="zh-TW" altLang="en-US" sz="2400" dirty="0"/>
              <a:t> </a:t>
            </a:r>
            <a:r>
              <a:rPr lang="en-US" altLang="zh-TW" sz="2400" dirty="0"/>
              <a:t>“</a:t>
            </a:r>
            <a:r>
              <a:rPr lang="en-US" sz="2400" dirty="0"/>
              <a:t>\\p262-1.nufab.nuvoton.cim\62-1\My Snapshots</a:t>
            </a:r>
            <a:r>
              <a:rPr lang="en-US" altLang="zh-TW" sz="2400" dirty="0"/>
              <a:t>”</a:t>
            </a:r>
            <a:endParaRPr 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326DB6-9D9F-0FA2-81F8-587915B80D7C}"/>
              </a:ext>
            </a:extLst>
          </p:cNvPr>
          <p:cNvSpPr/>
          <p:nvPr/>
        </p:nvSpPr>
        <p:spPr>
          <a:xfrm>
            <a:off x="2267744" y="3481500"/>
            <a:ext cx="3024336" cy="26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C82A0BA-9014-AF7E-145E-171DA38274D2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216024" cy="1131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D792BD-C772-2810-5403-3B98AF52C281}"/>
              </a:ext>
            </a:extLst>
          </p:cNvPr>
          <p:cNvSpPr txBox="1"/>
          <p:nvPr/>
        </p:nvSpPr>
        <p:spPr>
          <a:xfrm>
            <a:off x="1903801" y="1478499"/>
            <a:ext cx="548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輸入  </a:t>
            </a:r>
            <a:r>
              <a:rPr lang="en-US" altLang="zh-TW" dirty="0">
                <a:highlight>
                  <a:srgbClr val="FF99FF"/>
                </a:highlight>
              </a:rPr>
              <a:t>\\p262-1.nufab.nuvoton.cim\62-1\My Snapshots</a:t>
            </a:r>
            <a:endParaRPr lang="en-US" dirty="0">
              <a:highlight>
                <a:srgbClr val="FF99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633C05-B230-828C-F8EE-20F30EE2165E}"/>
              </a:ext>
            </a:extLst>
          </p:cNvPr>
          <p:cNvSpPr txBox="1"/>
          <p:nvPr/>
        </p:nvSpPr>
        <p:spPr>
          <a:xfrm>
            <a:off x="1631246" y="148204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8F53C2-F198-C76D-6689-A99F9FE30469}"/>
              </a:ext>
            </a:extLst>
          </p:cNvPr>
          <p:cNvSpPr txBox="1"/>
          <p:nvPr/>
        </p:nvSpPr>
        <p:spPr>
          <a:xfrm>
            <a:off x="6052004" y="475931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EF1582-5E3D-8D0E-7118-01D4949106F3}"/>
              </a:ext>
            </a:extLst>
          </p:cNvPr>
          <p:cNvSpPr txBox="1"/>
          <p:nvPr/>
        </p:nvSpPr>
        <p:spPr>
          <a:xfrm>
            <a:off x="6467568" y="4742601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Finish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7CC09C-CAB0-2D38-0926-1E2B3D5D1606}"/>
              </a:ext>
            </a:extLst>
          </p:cNvPr>
          <p:cNvCxnSpPr>
            <a:cxnSpLocks/>
          </p:cNvCxnSpPr>
          <p:nvPr/>
        </p:nvCxnSpPr>
        <p:spPr>
          <a:xfrm flipH="1">
            <a:off x="6006229" y="5095216"/>
            <a:ext cx="509987" cy="485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B98CB84-035C-88ED-9D6E-A5DB8891BFC1}"/>
              </a:ext>
            </a:extLst>
          </p:cNvPr>
          <p:cNvSpPr/>
          <p:nvPr/>
        </p:nvSpPr>
        <p:spPr>
          <a:xfrm>
            <a:off x="5508104" y="5599272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8D4F93-A3FD-2184-8A8D-974AF5A5A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AB42076-8EB5-7D64-0BA5-626FA27A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開啟我的電腦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D75905-233E-AE9C-4FFD-2896B28E2069}"/>
              </a:ext>
            </a:extLst>
          </p:cNvPr>
          <p:cNvSpPr txBox="1"/>
          <p:nvPr/>
        </p:nvSpPr>
        <p:spPr>
          <a:xfrm>
            <a:off x="5558530" y="2456320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62-1</a:t>
            </a:r>
            <a:r>
              <a:rPr lang="zh-TW" altLang="en-US" sz="1800" dirty="0"/>
              <a:t> </a:t>
            </a:r>
            <a:r>
              <a:rPr lang="en-US" altLang="zh-TW" sz="1800" dirty="0"/>
              <a:t>=&gt;</a:t>
            </a:r>
            <a:r>
              <a:rPr lang="zh-TW" altLang="en-US" sz="1800" dirty="0"/>
              <a:t> </a:t>
            </a:r>
            <a:r>
              <a:rPr lang="en-US" altLang="zh-TW" sz="1800" dirty="0"/>
              <a:t>TW-2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A5F612-E737-CD28-2B8A-1CDBEA00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96280"/>
            <a:ext cx="3362794" cy="1600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FCF6744-4A41-7EE4-D7FF-18E4C4CADA8B}"/>
              </a:ext>
            </a:extLst>
          </p:cNvPr>
          <p:cNvSpPr txBox="1"/>
          <p:nvPr/>
        </p:nvSpPr>
        <p:spPr>
          <a:xfrm>
            <a:off x="5558530" y="3361884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S200</a:t>
            </a:r>
            <a:r>
              <a:rPr lang="zh-TW" altLang="en-US" sz="1800" dirty="0"/>
              <a:t> </a:t>
            </a:r>
            <a:r>
              <a:rPr lang="en-US" altLang="zh-TW" sz="1800" dirty="0"/>
              <a:t>=&gt;</a:t>
            </a:r>
            <a:r>
              <a:rPr lang="zh-TW" altLang="en-US" sz="1800" dirty="0"/>
              <a:t> </a:t>
            </a:r>
            <a:r>
              <a:rPr lang="en-US" altLang="zh-TW" sz="1800" dirty="0"/>
              <a:t>SS-6</a:t>
            </a:r>
          </a:p>
        </p:txBody>
      </p:sp>
    </p:spTree>
    <p:extLst>
      <p:ext uri="{BB962C8B-B14F-4D97-AF65-F5344CB8AC3E}">
        <p14:creationId xmlns:p14="http://schemas.microsoft.com/office/powerpoint/2010/main" val="287511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D382D93E-2480-468D-8001-CC0459944B8C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182006</TotalTime>
  <Words>161</Words>
  <Application>Microsoft Office PowerPoint</Application>
  <PresentationFormat>如螢幕大小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1_Office Theme</vt:lpstr>
      <vt:lpstr>PowerPoint 簡報</vt:lpstr>
      <vt:lpstr>點選 電腦按右鍵如圖</vt:lpstr>
      <vt:lpstr>PowerPoint 簡報</vt:lpstr>
      <vt:lpstr>SS-3  “\\p2ss-3.nufab.nuvoton.cim\SS-3\My Snapshots”</vt:lpstr>
      <vt:lpstr>SS-5  “\\p2oe-5.nufab.nuvoton.cim\SS-5\My Snapshots”</vt:lpstr>
      <vt:lpstr>SS-6  “\\ctos-pc\CaptureScreen\S200”</vt:lpstr>
      <vt:lpstr>TW-2  “\\p262-1.nufab.nuvoton.cim\62-1\My Snapshots”</vt:lpstr>
      <vt:lpstr>開啟我的電腦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1872</cp:revision>
  <cp:lastPrinted>2021-10-06T02:29:51Z</cp:lastPrinted>
  <dcterms:created xsi:type="dcterms:W3CDTF">2012-03-21T02:57:47Z</dcterms:created>
  <dcterms:modified xsi:type="dcterms:W3CDTF">2024-10-20T11:15:08Z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