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33"/>
  </p:notesMasterIdLst>
  <p:handoutMasterIdLst>
    <p:handoutMasterId r:id="rId34"/>
  </p:handoutMasterIdLst>
  <p:sldIdLst>
    <p:sldId id="259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18" r:id="rId18"/>
    <p:sldId id="405" r:id="rId19"/>
    <p:sldId id="419" r:id="rId20"/>
    <p:sldId id="417" r:id="rId21"/>
    <p:sldId id="407" r:id="rId22"/>
    <p:sldId id="408" r:id="rId23"/>
    <p:sldId id="410" r:id="rId24"/>
    <p:sldId id="420" r:id="rId25"/>
    <p:sldId id="411" r:id="rId26"/>
    <p:sldId id="412" r:id="rId27"/>
    <p:sldId id="413" r:id="rId28"/>
    <p:sldId id="414" r:id="rId29"/>
    <p:sldId id="416" r:id="rId30"/>
    <p:sldId id="421" r:id="rId31"/>
    <p:sldId id="422" r:id="rId32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18"/>
            <p14:sldId id="405"/>
            <p14:sldId id="419"/>
            <p14:sldId id="417"/>
            <p14:sldId id="407"/>
            <p14:sldId id="408"/>
            <p14:sldId id="410"/>
            <p14:sldId id="420"/>
            <p14:sldId id="411"/>
            <p14:sldId id="412"/>
            <p14:sldId id="413"/>
            <p14:sldId id="414"/>
            <p14:sldId id="416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E6E6E6"/>
    <a:srgbClr val="3333FF"/>
    <a:srgbClr val="00006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>
        <p:scale>
          <a:sx n="96" d="100"/>
          <a:sy n="96" d="100"/>
        </p:scale>
        <p:origin x="1656" y="-354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2024/10/13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2024/10/13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Win310 backup(group controller)</a:t>
            </a:r>
            <a:r>
              <a:rPr kumimoji="0" lang="zh-TW" altLang="en-US" sz="2800" dirty="0"/>
              <a:t>備份資料操作方式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635A23-1797-AB59-B40C-23C58EFAC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10AA12-3B4F-230C-958D-FFD5C03E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3D4D1B-E020-5B90-FDBE-F70CEC921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461813"/>
            <a:ext cx="6277851" cy="39343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86ABFA-3643-4B19-CE7B-7050FFFEA9AE}"/>
              </a:ext>
            </a:extLst>
          </p:cNvPr>
          <p:cNvSpPr txBox="1"/>
          <p:nvPr/>
        </p:nvSpPr>
        <p:spPr>
          <a:xfrm>
            <a:off x="4163174" y="2581157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show que </a:t>
            </a:r>
            <a:r>
              <a:rPr lang="en-US" altLang="zh-TW" dirty="0" err="1">
                <a:highlight>
                  <a:srgbClr val="E6E6E6"/>
                </a:highlight>
              </a:rPr>
              <a:t>sys$batch</a:t>
            </a:r>
            <a:r>
              <a:rPr lang="en-US" altLang="zh-TW" dirty="0">
                <a:highlight>
                  <a:srgbClr val="E6E6E6"/>
                </a:highlight>
              </a:rPr>
              <a:t>/all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AC51D7-7FBE-5E0A-C099-BA151787BEF5}"/>
              </a:ext>
            </a:extLst>
          </p:cNvPr>
          <p:cNvSpPr/>
          <p:nvPr/>
        </p:nvSpPr>
        <p:spPr>
          <a:xfrm>
            <a:off x="1421923" y="4339477"/>
            <a:ext cx="4430747" cy="16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198EB19-9887-643B-32F2-2D1AFBB42177}"/>
              </a:ext>
            </a:extLst>
          </p:cNvPr>
          <p:cNvCxnSpPr>
            <a:cxnSpLocks/>
          </p:cNvCxnSpPr>
          <p:nvPr/>
        </p:nvCxnSpPr>
        <p:spPr>
          <a:xfrm flipH="1">
            <a:off x="4932040" y="3504487"/>
            <a:ext cx="404370" cy="553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B3D3F4-AF0D-D9C9-C3E4-D8C11AB3901B}"/>
              </a:ext>
            </a:extLst>
          </p:cNvPr>
          <p:cNvSpPr txBox="1"/>
          <p:nvPr/>
        </p:nvSpPr>
        <p:spPr>
          <a:xfrm>
            <a:off x="4250586" y="5713933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可看 </a:t>
            </a:r>
            <a:r>
              <a:rPr lang="en-US" altLang="zh-TW" dirty="0">
                <a:highlight>
                  <a:srgbClr val="E6E6E6"/>
                </a:highlight>
              </a:rPr>
              <a:t>batch job </a:t>
            </a:r>
            <a:r>
              <a:rPr lang="zh-TW" altLang="en-US" dirty="0">
                <a:highlight>
                  <a:srgbClr val="E6E6E6"/>
                </a:highlight>
              </a:rPr>
              <a:t>是否正在執行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58B2F-B2FD-1A3C-B93A-F5239DF4F336}"/>
              </a:ext>
            </a:extLst>
          </p:cNvPr>
          <p:cNvSpPr/>
          <p:nvPr/>
        </p:nvSpPr>
        <p:spPr>
          <a:xfrm>
            <a:off x="1410771" y="4517240"/>
            <a:ext cx="4266419" cy="774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B7964B6-4ED4-C49B-77D8-F5817BF13735}"/>
              </a:ext>
            </a:extLst>
          </p:cNvPr>
          <p:cNvCxnSpPr>
            <a:cxnSpLocks/>
          </p:cNvCxnSpPr>
          <p:nvPr/>
        </p:nvCxnSpPr>
        <p:spPr>
          <a:xfrm flipH="1" flipV="1">
            <a:off x="5677191" y="4810510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6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2F02B0-9022-1E85-4A3F-203EF8DC63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826D11-68F8-3628-DE1D-C42211AC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D293BF-902D-F811-33A3-34BA61E8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48" y="1452286"/>
            <a:ext cx="6296904" cy="39534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E7D63C-B45F-05C3-19C4-F844E1A4571C}"/>
              </a:ext>
            </a:extLst>
          </p:cNvPr>
          <p:cNvSpPr txBox="1"/>
          <p:nvPr/>
        </p:nvSpPr>
        <p:spPr>
          <a:xfrm>
            <a:off x="3959034" y="1951601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2D62F-8B0E-8F7A-1F5E-005B7A024871}"/>
              </a:ext>
            </a:extLst>
          </p:cNvPr>
          <p:cNvSpPr/>
          <p:nvPr/>
        </p:nvSpPr>
        <p:spPr>
          <a:xfrm>
            <a:off x="1423548" y="3853996"/>
            <a:ext cx="4413992" cy="28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DEBBCDD-4143-0E35-5A1F-055368494B8C}"/>
              </a:ext>
            </a:extLst>
          </p:cNvPr>
          <p:cNvCxnSpPr>
            <a:cxnSpLocks/>
          </p:cNvCxnSpPr>
          <p:nvPr/>
        </p:nvCxnSpPr>
        <p:spPr>
          <a:xfrm flipH="1">
            <a:off x="5442322" y="2874931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F6F8BC-3B90-6267-4CE8-55972247BD0F}"/>
              </a:ext>
            </a:extLst>
          </p:cNvPr>
          <p:cNvSpPr txBox="1"/>
          <p:nvPr/>
        </p:nvSpPr>
        <p:spPr>
          <a:xfrm>
            <a:off x="4103440" y="5808768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可見到其 </a:t>
            </a:r>
            <a:r>
              <a:rPr lang="en-US" altLang="zh-TW" dirty="0">
                <a:highlight>
                  <a:srgbClr val="E6E6E6"/>
                </a:highlight>
              </a:rPr>
              <a:t>log file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21532F-BC43-F135-1D2A-FDF70953E443}"/>
              </a:ext>
            </a:extLst>
          </p:cNvPr>
          <p:cNvSpPr/>
          <p:nvPr/>
        </p:nvSpPr>
        <p:spPr>
          <a:xfrm>
            <a:off x="1442601" y="4182533"/>
            <a:ext cx="4213670" cy="901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A6B2EBC-7CAF-FA94-7A23-A6D037D24D1E}"/>
              </a:ext>
            </a:extLst>
          </p:cNvPr>
          <p:cNvCxnSpPr>
            <a:cxnSpLocks/>
          </p:cNvCxnSpPr>
          <p:nvPr/>
        </p:nvCxnSpPr>
        <p:spPr>
          <a:xfrm flipH="1" flipV="1">
            <a:off x="5365143" y="5131094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6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E2CF8B-C39C-0AA5-47FB-3E9084F4D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45F80E-5C3A-F4BF-B53B-D30FCDAD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149CC0-B90A-0C90-4659-06F0D4F6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1437997"/>
            <a:ext cx="6249272" cy="39820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B3CCB8-F112-93CB-9E56-69F63CADFB05}"/>
              </a:ext>
            </a:extLst>
          </p:cNvPr>
          <p:cNvSpPr txBox="1"/>
          <p:nvPr/>
        </p:nvSpPr>
        <p:spPr>
          <a:xfrm>
            <a:off x="1835696" y="4437112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set h win330</a:t>
            </a: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F319B4-67FE-77BB-3371-26ABE7C3C499}"/>
              </a:ext>
            </a:extLst>
          </p:cNvPr>
          <p:cNvSpPr/>
          <p:nvPr/>
        </p:nvSpPr>
        <p:spPr>
          <a:xfrm>
            <a:off x="1425062" y="3539563"/>
            <a:ext cx="442078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B4F0DD9-B1FF-D84E-3AE2-13FBC476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13" y="1826920"/>
            <a:ext cx="6287377" cy="3962953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E2CF8B-C39C-0AA5-47FB-3E9084F4D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45F80E-5C3A-F4BF-B53B-D30FCDAD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26339F-1D3A-7301-75D1-454D594374EE}"/>
              </a:ext>
            </a:extLst>
          </p:cNvPr>
          <p:cNvSpPr txBox="1"/>
          <p:nvPr/>
        </p:nvSpPr>
        <p:spPr>
          <a:xfrm>
            <a:off x="3878188" y="4049668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E6E6E6"/>
                </a:highlight>
              </a:rPr>
              <a:t>Username:SYSTEM</a:t>
            </a:r>
            <a:endParaRPr lang="en-US" dirty="0">
              <a:highlight>
                <a:srgbClr val="E6E6E6"/>
              </a:highlight>
            </a:endParaRPr>
          </a:p>
          <a:p>
            <a:r>
              <a:rPr lang="en-US" dirty="0">
                <a:highlight>
                  <a:srgbClr val="E6E6E6"/>
                </a:highlight>
              </a:rPr>
              <a:t>Password: SYSTEM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D292B3-CD9D-1799-4DAC-23D9F7023619}"/>
              </a:ext>
            </a:extLst>
          </p:cNvPr>
          <p:cNvSpPr txBox="1"/>
          <p:nvPr/>
        </p:nvSpPr>
        <p:spPr>
          <a:xfrm>
            <a:off x="3518148" y="5031080"/>
            <a:ext cx="21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en-US" dirty="0">
                <a:highlight>
                  <a:srgbClr val="E6E6E6"/>
                </a:highlight>
              </a:rPr>
              <a:t>Username:</a:t>
            </a:r>
          </a:p>
          <a:p>
            <a:r>
              <a:rPr lang="en-US" dirty="0">
                <a:highlight>
                  <a:srgbClr val="E6E6E6"/>
                </a:highlight>
              </a:rPr>
              <a:t>Password: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B7FD27-E2A3-2511-64A6-7D512645547B}"/>
              </a:ext>
            </a:extLst>
          </p:cNvPr>
          <p:cNvSpPr/>
          <p:nvPr/>
        </p:nvSpPr>
        <p:spPr>
          <a:xfrm>
            <a:off x="1429916" y="4066674"/>
            <a:ext cx="146845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19DBBF0-A84B-EB95-FFF6-E1231670A776}"/>
              </a:ext>
            </a:extLst>
          </p:cNvPr>
          <p:cNvCxnSpPr>
            <a:cxnSpLocks/>
          </p:cNvCxnSpPr>
          <p:nvPr/>
        </p:nvCxnSpPr>
        <p:spPr>
          <a:xfrm flipH="1">
            <a:off x="3086100" y="4419000"/>
            <a:ext cx="792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DE3B2B-8879-828B-82BD-EDFF7BE4A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9BDABEB-ED55-8D79-5627-ED13599D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6AF567-B1BB-D84D-A200-A3DC9E74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547550"/>
            <a:ext cx="6192114" cy="3762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C77A3D-EDE9-9B81-5B2E-CC912B8AF585}"/>
              </a:ext>
            </a:extLst>
          </p:cNvPr>
          <p:cNvSpPr txBox="1"/>
          <p:nvPr/>
        </p:nvSpPr>
        <p:spPr>
          <a:xfrm>
            <a:off x="1835696" y="5407833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submit dka300:[</a:t>
            </a:r>
            <a:r>
              <a:rPr lang="en-US" altLang="zh-TW" dirty="0" err="1">
                <a:highlight>
                  <a:srgbClr val="E6E6E6"/>
                </a:highlight>
              </a:rPr>
              <a:t>wbsysmg</a:t>
            </a:r>
            <a:r>
              <a:rPr lang="en-US" altLang="zh-TW" dirty="0">
                <a:highlight>
                  <a:srgbClr val="E6E6E6"/>
                </a:highlight>
              </a:rPr>
              <a:t>]backup_all.com/</a:t>
            </a:r>
            <a:r>
              <a:rPr lang="en-US" altLang="zh-TW" dirty="0" err="1">
                <a:highlight>
                  <a:srgbClr val="E6E6E6"/>
                </a:highlight>
              </a:rPr>
              <a:t>noprint</a:t>
            </a:r>
            <a:endParaRPr lang="en-US" altLang="zh-TW" dirty="0">
              <a:highlight>
                <a:srgbClr val="E6E6E6"/>
              </a:highlight>
            </a:endParaRP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20E603-D540-A27A-35F9-6EDE41575CAB}"/>
              </a:ext>
            </a:extLst>
          </p:cNvPr>
          <p:cNvSpPr/>
          <p:nvPr/>
        </p:nvSpPr>
        <p:spPr>
          <a:xfrm>
            <a:off x="1475943" y="4740450"/>
            <a:ext cx="4392201" cy="178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32A10B-CEBF-68CB-456D-F75541C8C430}"/>
              </a:ext>
            </a:extLst>
          </p:cNvPr>
          <p:cNvSpPr txBox="1"/>
          <p:nvPr/>
        </p:nvSpPr>
        <p:spPr>
          <a:xfrm>
            <a:off x="1187624" y="106388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WIN330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6D730DC-B40B-AA3B-5BDB-CFAB8920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48" y="1535226"/>
            <a:ext cx="6296904" cy="398200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A6296E-CE74-E3D0-5746-574257C24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5976590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770945-AF25-7136-90C1-51297AD5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4F94CD-0DA8-4E59-CFF9-08439F9604CA}"/>
              </a:ext>
            </a:extLst>
          </p:cNvPr>
          <p:cNvSpPr txBox="1"/>
          <p:nvPr/>
        </p:nvSpPr>
        <p:spPr>
          <a:xfrm>
            <a:off x="4163174" y="2670365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show que </a:t>
            </a:r>
            <a:r>
              <a:rPr lang="en-US" altLang="zh-TW" dirty="0" err="1">
                <a:highlight>
                  <a:srgbClr val="E6E6E6"/>
                </a:highlight>
              </a:rPr>
              <a:t>sys$batch</a:t>
            </a:r>
            <a:r>
              <a:rPr lang="en-US" altLang="zh-TW" dirty="0">
                <a:highlight>
                  <a:srgbClr val="E6E6E6"/>
                </a:highlight>
              </a:rPr>
              <a:t>/all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001DDB-F3D5-1F11-FF98-474289DA4EF3}"/>
              </a:ext>
            </a:extLst>
          </p:cNvPr>
          <p:cNvSpPr/>
          <p:nvPr/>
        </p:nvSpPr>
        <p:spPr>
          <a:xfrm>
            <a:off x="1412397" y="4428685"/>
            <a:ext cx="4440273" cy="16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5C9BAA-94EB-8607-46F1-78CF553B00CE}"/>
              </a:ext>
            </a:extLst>
          </p:cNvPr>
          <p:cNvCxnSpPr>
            <a:cxnSpLocks/>
          </p:cNvCxnSpPr>
          <p:nvPr/>
        </p:nvCxnSpPr>
        <p:spPr>
          <a:xfrm flipH="1">
            <a:off x="4932040" y="3593695"/>
            <a:ext cx="404370" cy="553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28B9C3-DC7F-F353-0480-6B3FCB3CB1C5}"/>
              </a:ext>
            </a:extLst>
          </p:cNvPr>
          <p:cNvSpPr txBox="1"/>
          <p:nvPr/>
        </p:nvSpPr>
        <p:spPr>
          <a:xfrm>
            <a:off x="4250586" y="5990309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可看 </a:t>
            </a:r>
            <a:r>
              <a:rPr lang="en-US" altLang="zh-TW" dirty="0">
                <a:highlight>
                  <a:srgbClr val="E6E6E6"/>
                </a:highlight>
              </a:rPr>
              <a:t>batch job </a:t>
            </a:r>
            <a:r>
              <a:rPr lang="zh-TW" altLang="en-US" dirty="0">
                <a:highlight>
                  <a:srgbClr val="E6E6E6"/>
                </a:highlight>
              </a:rPr>
              <a:t>是否正在執行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5FD098-29A0-1EA6-6427-7D71CA06F79A}"/>
              </a:ext>
            </a:extLst>
          </p:cNvPr>
          <p:cNvSpPr/>
          <p:nvPr/>
        </p:nvSpPr>
        <p:spPr>
          <a:xfrm>
            <a:off x="1410771" y="4606448"/>
            <a:ext cx="5825525" cy="748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011075-E0DD-D1AD-436B-966CBE31832C}"/>
              </a:ext>
            </a:extLst>
          </p:cNvPr>
          <p:cNvCxnSpPr>
            <a:cxnSpLocks/>
          </p:cNvCxnSpPr>
          <p:nvPr/>
        </p:nvCxnSpPr>
        <p:spPr>
          <a:xfrm flipH="1" flipV="1">
            <a:off x="5852670" y="5608049"/>
            <a:ext cx="591538" cy="368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22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BA25723-ADE4-DA71-E643-78F84CEE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1" y="1466576"/>
            <a:ext cx="6258798" cy="392484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B15730-931F-88CA-6104-FDB3A90AD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88E631-508F-2F02-9CEE-3372263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5D6EE3-AA33-2766-BA9D-398526A7FB9F}"/>
              </a:ext>
            </a:extLst>
          </p:cNvPr>
          <p:cNvSpPr txBox="1"/>
          <p:nvPr/>
        </p:nvSpPr>
        <p:spPr>
          <a:xfrm>
            <a:off x="3947883" y="1929299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F89C4E-B999-D862-CCA8-23F3304CAEA8}"/>
              </a:ext>
            </a:extLst>
          </p:cNvPr>
          <p:cNvSpPr/>
          <p:nvPr/>
        </p:nvSpPr>
        <p:spPr>
          <a:xfrm>
            <a:off x="1414022" y="3809392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BE81562-7D8D-77BB-45E5-8BE33DCBCECC}"/>
              </a:ext>
            </a:extLst>
          </p:cNvPr>
          <p:cNvCxnSpPr>
            <a:cxnSpLocks/>
          </p:cNvCxnSpPr>
          <p:nvPr/>
        </p:nvCxnSpPr>
        <p:spPr>
          <a:xfrm flipH="1">
            <a:off x="5431171" y="2852629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4E14D2-E04C-2AB0-143A-C5DBD36088E0}"/>
              </a:ext>
            </a:extLst>
          </p:cNvPr>
          <p:cNvSpPr txBox="1"/>
          <p:nvPr/>
        </p:nvSpPr>
        <p:spPr>
          <a:xfrm>
            <a:off x="4092289" y="5786466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可見到其 </a:t>
            </a:r>
            <a:r>
              <a:rPr lang="en-US" altLang="zh-TW" dirty="0">
                <a:highlight>
                  <a:srgbClr val="E6E6E6"/>
                </a:highlight>
              </a:rPr>
              <a:t>log file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C96D52-6D8D-30AD-B690-32E1B86C202F}"/>
              </a:ext>
            </a:extLst>
          </p:cNvPr>
          <p:cNvSpPr/>
          <p:nvPr/>
        </p:nvSpPr>
        <p:spPr>
          <a:xfrm>
            <a:off x="1431450" y="4160231"/>
            <a:ext cx="4213670" cy="901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07DAC3-EAC9-6BA4-32E8-C2351AACE497}"/>
              </a:ext>
            </a:extLst>
          </p:cNvPr>
          <p:cNvCxnSpPr>
            <a:cxnSpLocks/>
          </p:cNvCxnSpPr>
          <p:nvPr/>
        </p:nvCxnSpPr>
        <p:spPr>
          <a:xfrm flipH="1" flipV="1">
            <a:off x="5353992" y="5108792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3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EA8CAD-D7FA-3606-C4E9-90DB4C470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369DF7-03E1-9085-9A61-20FEF74D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09B21F-70FA-ACCA-28DD-D9656DFF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1461813"/>
            <a:ext cx="6249272" cy="39343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7E715B-3847-CA94-B3B5-7CDC4D6D65CA}"/>
              </a:ext>
            </a:extLst>
          </p:cNvPr>
          <p:cNvSpPr txBox="1"/>
          <p:nvPr/>
        </p:nvSpPr>
        <p:spPr>
          <a:xfrm>
            <a:off x="2160276" y="5634930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del BACKUP_ALL.LOG;98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CC4FF3-1787-FAE8-95A2-8F9D3AB0BD20}"/>
              </a:ext>
            </a:extLst>
          </p:cNvPr>
          <p:cNvSpPr/>
          <p:nvPr/>
        </p:nvSpPr>
        <p:spPr>
          <a:xfrm>
            <a:off x="1334495" y="5203858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4C5708-DA1D-5D6C-6CF0-C0525FC5A7EC}"/>
              </a:ext>
            </a:extLst>
          </p:cNvPr>
          <p:cNvCxnSpPr>
            <a:cxnSpLocks/>
          </p:cNvCxnSpPr>
          <p:nvPr/>
        </p:nvCxnSpPr>
        <p:spPr>
          <a:xfrm flipH="1">
            <a:off x="5378274" y="3413125"/>
            <a:ext cx="36004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11D700-0379-9FC1-8E96-9715514D2FA7}"/>
              </a:ext>
            </a:extLst>
          </p:cNvPr>
          <p:cNvSpPr txBox="1"/>
          <p:nvPr/>
        </p:nvSpPr>
        <p:spPr>
          <a:xfrm>
            <a:off x="2034409" y="2983866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log file </a:t>
            </a:r>
            <a:r>
              <a:rPr lang="zh-TW" altLang="en-US" dirty="0">
                <a:highlight>
                  <a:srgbClr val="E6E6E6"/>
                </a:highlight>
              </a:rPr>
              <a:t>只需保留兩個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EC7331-0FF1-3F4D-CC68-128399F3F8EB}"/>
              </a:ext>
            </a:extLst>
          </p:cNvPr>
          <p:cNvSpPr/>
          <p:nvPr/>
        </p:nvSpPr>
        <p:spPr>
          <a:xfrm>
            <a:off x="1431450" y="4137929"/>
            <a:ext cx="4213670" cy="92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69DBA20-3DC6-476C-0EC8-88D2E1EDDD48}"/>
              </a:ext>
            </a:extLst>
          </p:cNvPr>
          <p:cNvCxnSpPr>
            <a:cxnSpLocks/>
          </p:cNvCxnSpPr>
          <p:nvPr/>
        </p:nvCxnSpPr>
        <p:spPr>
          <a:xfrm flipH="1" flipV="1">
            <a:off x="5645120" y="5544927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3186C0-5F35-3596-2B9D-EB5DC156E2D1}"/>
              </a:ext>
            </a:extLst>
          </p:cNvPr>
          <p:cNvSpPr txBox="1"/>
          <p:nvPr/>
        </p:nvSpPr>
        <p:spPr>
          <a:xfrm>
            <a:off x="2059699" y="3352429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選擇要刪除的 </a:t>
            </a:r>
            <a:r>
              <a:rPr lang="en-US" altLang="zh-TW" dirty="0">
                <a:highlight>
                  <a:srgbClr val="E6E6E6"/>
                </a:highlight>
              </a:rPr>
              <a:t>BACKUP_ALL.LOG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7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71EF72-0192-FC13-E38C-B947D28D0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CE96CDD-2F0A-DBAC-5AC5-167F6835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B54318-BC39-05AA-B72D-82889F17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1" y="1442760"/>
            <a:ext cx="6258798" cy="397247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11EBFA-ADE7-25C5-717D-8B93CA1DA385}"/>
              </a:ext>
            </a:extLst>
          </p:cNvPr>
          <p:cNvSpPr txBox="1"/>
          <p:nvPr/>
        </p:nvSpPr>
        <p:spPr>
          <a:xfrm>
            <a:off x="3937944" y="2068445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00A4E8-BBB0-58F5-ACC9-4FA2D77B6C73}"/>
              </a:ext>
            </a:extLst>
          </p:cNvPr>
          <p:cNvSpPr/>
          <p:nvPr/>
        </p:nvSpPr>
        <p:spPr>
          <a:xfrm>
            <a:off x="1404083" y="3948538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9F3EE17-80BA-5295-DCAF-B6BEFD8CFA51}"/>
              </a:ext>
            </a:extLst>
          </p:cNvPr>
          <p:cNvCxnSpPr>
            <a:cxnSpLocks/>
          </p:cNvCxnSpPr>
          <p:nvPr/>
        </p:nvCxnSpPr>
        <p:spPr>
          <a:xfrm flipH="1">
            <a:off x="5421232" y="2991775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0EE117-4E2E-82AC-617E-51B5E5A2E62F}"/>
              </a:ext>
            </a:extLst>
          </p:cNvPr>
          <p:cNvSpPr txBox="1"/>
          <p:nvPr/>
        </p:nvSpPr>
        <p:spPr>
          <a:xfrm>
            <a:off x="2160276" y="5634930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BACKUP_ALL.LOG;98</a:t>
            </a:r>
            <a:r>
              <a:rPr lang="zh-TW" altLang="en-US" dirty="0">
                <a:highlight>
                  <a:srgbClr val="E6E6E6"/>
                </a:highlight>
              </a:rPr>
              <a:t> 已刪除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60FDEF-E7C6-2592-FAD1-25997B94B686}"/>
              </a:ext>
            </a:extLst>
          </p:cNvPr>
          <p:cNvSpPr/>
          <p:nvPr/>
        </p:nvSpPr>
        <p:spPr>
          <a:xfrm>
            <a:off x="1431450" y="4496765"/>
            <a:ext cx="4213670" cy="56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14B16C-8DEE-48A8-7D3F-D41E96AFE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A61C9F-D3C4-8E9A-A6A7-DCB60F42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BF01FC-7349-99E4-E572-9D1AB90E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0" y="1457050"/>
            <a:ext cx="6230219" cy="39439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600041-35C0-7ABF-5456-D07B52F4C288}"/>
              </a:ext>
            </a:extLst>
          </p:cNvPr>
          <p:cNvSpPr txBox="1"/>
          <p:nvPr/>
        </p:nvSpPr>
        <p:spPr>
          <a:xfrm>
            <a:off x="4454458" y="3179536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lo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7E0F34-39AE-8686-7EF5-61DAD8317368}"/>
              </a:ext>
            </a:extLst>
          </p:cNvPr>
          <p:cNvSpPr/>
          <p:nvPr/>
        </p:nvSpPr>
        <p:spPr>
          <a:xfrm>
            <a:off x="1364039" y="2483201"/>
            <a:ext cx="4412367" cy="26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B105A60-EAAF-EA37-74DC-82BF55C48000}"/>
              </a:ext>
            </a:extLst>
          </p:cNvPr>
          <p:cNvCxnSpPr>
            <a:cxnSpLocks/>
          </p:cNvCxnSpPr>
          <p:nvPr/>
        </p:nvCxnSpPr>
        <p:spPr>
          <a:xfrm flipH="1" flipV="1">
            <a:off x="2915816" y="2852936"/>
            <a:ext cx="153864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3B92717-3461-2DCE-E418-694C43CE977C}"/>
              </a:ext>
            </a:extLst>
          </p:cNvPr>
          <p:cNvSpPr txBox="1"/>
          <p:nvPr/>
        </p:nvSpPr>
        <p:spPr>
          <a:xfrm>
            <a:off x="971600" y="5764614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WIN320</a:t>
            </a:r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666DE5-195B-03EB-BF59-AF5D245DDE09}"/>
              </a:ext>
            </a:extLst>
          </p:cNvPr>
          <p:cNvSpPr/>
          <p:nvPr/>
        </p:nvSpPr>
        <p:spPr>
          <a:xfrm>
            <a:off x="1441677" y="5221008"/>
            <a:ext cx="3418355" cy="26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A4DD88F-72BC-EDE0-8DDE-2D6BE974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br>
              <a:rPr lang="en-US" dirty="0"/>
            </a:b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FDA81C-F2D6-B15A-2010-183B24678230}"/>
              </a:ext>
            </a:extLst>
          </p:cNvPr>
          <p:cNvSpPr txBox="1"/>
          <p:nvPr/>
        </p:nvSpPr>
        <p:spPr>
          <a:xfrm>
            <a:off x="1187624" y="1165327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開啟 </a:t>
            </a:r>
            <a:r>
              <a:rPr lang="en-US" altLang="zh-TW" dirty="0"/>
              <a:t>putty.exe</a:t>
            </a:r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FCEF018-9CB1-82FB-6F3A-7A1B3ECE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44824"/>
            <a:ext cx="4239217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14B16C-8DEE-48A8-7D3F-D41E96AFE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0A61C9F-D3C4-8E9A-A6A7-DCB60F42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BF01FC-7349-99E4-E572-9D1AB90E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90" y="1457050"/>
            <a:ext cx="6230219" cy="3943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76CD660-9F3D-D4D9-6C17-A15D0A993089}"/>
              </a:ext>
            </a:extLst>
          </p:cNvPr>
          <p:cNvSpPr txBox="1"/>
          <p:nvPr/>
        </p:nvSpPr>
        <p:spPr>
          <a:xfrm>
            <a:off x="3947883" y="1929299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ED7D7B-2683-E984-05DC-903565383FB4}"/>
              </a:ext>
            </a:extLst>
          </p:cNvPr>
          <p:cNvSpPr/>
          <p:nvPr/>
        </p:nvSpPr>
        <p:spPr>
          <a:xfrm>
            <a:off x="1414022" y="3809392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41FB876-5295-A6DE-6D59-87167F19D4F9}"/>
              </a:ext>
            </a:extLst>
          </p:cNvPr>
          <p:cNvCxnSpPr>
            <a:cxnSpLocks/>
          </p:cNvCxnSpPr>
          <p:nvPr/>
        </p:nvCxnSpPr>
        <p:spPr>
          <a:xfrm flipH="1">
            <a:off x="5431171" y="2852629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69E5FA-9585-6208-8CD7-8A933C859C7A}"/>
              </a:ext>
            </a:extLst>
          </p:cNvPr>
          <p:cNvSpPr txBox="1"/>
          <p:nvPr/>
        </p:nvSpPr>
        <p:spPr>
          <a:xfrm>
            <a:off x="4092289" y="5786466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可見到其 </a:t>
            </a:r>
            <a:r>
              <a:rPr lang="en-US" altLang="zh-TW" dirty="0">
                <a:highlight>
                  <a:srgbClr val="E6E6E6"/>
                </a:highlight>
              </a:rPr>
              <a:t>log file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ED22EE-8C51-E9F8-1026-A51AD600098B}"/>
              </a:ext>
            </a:extLst>
          </p:cNvPr>
          <p:cNvSpPr/>
          <p:nvPr/>
        </p:nvSpPr>
        <p:spPr>
          <a:xfrm>
            <a:off x="1431450" y="4437111"/>
            <a:ext cx="4213670" cy="624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9E020A-EA7B-2DE0-1839-4872A1D88FFE}"/>
              </a:ext>
            </a:extLst>
          </p:cNvPr>
          <p:cNvCxnSpPr>
            <a:cxnSpLocks/>
          </p:cNvCxnSpPr>
          <p:nvPr/>
        </p:nvCxnSpPr>
        <p:spPr>
          <a:xfrm flipH="1" flipV="1">
            <a:off x="5353992" y="5108792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5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F6ED4D-E1A9-ACE5-2701-BA7B42412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802B57B-FFCF-4763-BCCC-FB849504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1396F7-D231-101D-29A8-21A946D75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1433234"/>
            <a:ext cx="6249272" cy="399153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AC662D-5217-732D-6F1B-4C5196BF7C0F}"/>
              </a:ext>
            </a:extLst>
          </p:cNvPr>
          <p:cNvSpPr txBox="1"/>
          <p:nvPr/>
        </p:nvSpPr>
        <p:spPr>
          <a:xfrm>
            <a:off x="2160276" y="5634930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del BACKUP_ALL.LOG;105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3B95D4-2BFA-0E85-4303-A4E35BB4D515}"/>
              </a:ext>
            </a:extLst>
          </p:cNvPr>
          <p:cNvSpPr/>
          <p:nvPr/>
        </p:nvSpPr>
        <p:spPr>
          <a:xfrm>
            <a:off x="1395862" y="5023298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1E1BBEE-ED42-B6B9-0C56-F1A804053F38}"/>
              </a:ext>
            </a:extLst>
          </p:cNvPr>
          <p:cNvCxnSpPr>
            <a:cxnSpLocks/>
          </p:cNvCxnSpPr>
          <p:nvPr/>
        </p:nvCxnSpPr>
        <p:spPr>
          <a:xfrm flipH="1">
            <a:off x="5378274" y="3413125"/>
            <a:ext cx="36004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13B3EA-A6F7-5801-85F2-6A22243E4D1E}"/>
              </a:ext>
            </a:extLst>
          </p:cNvPr>
          <p:cNvSpPr txBox="1"/>
          <p:nvPr/>
        </p:nvSpPr>
        <p:spPr>
          <a:xfrm>
            <a:off x="2034409" y="2983866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log file </a:t>
            </a:r>
            <a:r>
              <a:rPr lang="zh-TW" altLang="en-US" dirty="0">
                <a:highlight>
                  <a:srgbClr val="E6E6E6"/>
                </a:highlight>
              </a:rPr>
              <a:t>只需保留兩個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73CCC7-1AA9-2DE4-AD56-10F4E8860EB5}"/>
              </a:ext>
            </a:extLst>
          </p:cNvPr>
          <p:cNvSpPr/>
          <p:nvPr/>
        </p:nvSpPr>
        <p:spPr>
          <a:xfrm>
            <a:off x="1402961" y="3989189"/>
            <a:ext cx="4213670" cy="92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7B1F2E2-E98E-7234-8772-8CDA412D54F8}"/>
              </a:ext>
            </a:extLst>
          </p:cNvPr>
          <p:cNvCxnSpPr>
            <a:cxnSpLocks/>
          </p:cNvCxnSpPr>
          <p:nvPr/>
        </p:nvCxnSpPr>
        <p:spPr>
          <a:xfrm flipH="1" flipV="1">
            <a:off x="5645120" y="5544927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565341-B035-C811-7BCD-7FEE0B89C0F6}"/>
              </a:ext>
            </a:extLst>
          </p:cNvPr>
          <p:cNvSpPr txBox="1"/>
          <p:nvPr/>
        </p:nvSpPr>
        <p:spPr>
          <a:xfrm>
            <a:off x="2059699" y="3352429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選擇要刪除的 </a:t>
            </a:r>
            <a:r>
              <a:rPr lang="en-US" altLang="zh-TW" dirty="0">
                <a:highlight>
                  <a:srgbClr val="E6E6E6"/>
                </a:highlight>
              </a:rPr>
              <a:t>BACKUP_ALL.LOG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C28A08-D984-8E92-6775-C85A5D1F7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9763A1F-D669-780D-7D1E-50A53671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F8D519-A4D9-5F5A-918B-716547B36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433234"/>
            <a:ext cx="6277851" cy="399153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604349-F50B-45B1-8ADA-79B00AB2E8FE}"/>
              </a:ext>
            </a:extLst>
          </p:cNvPr>
          <p:cNvSpPr txBox="1"/>
          <p:nvPr/>
        </p:nvSpPr>
        <p:spPr>
          <a:xfrm>
            <a:off x="3937944" y="2068445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726257-B4EA-5DB7-38D9-71E9B77A9611}"/>
              </a:ext>
            </a:extLst>
          </p:cNvPr>
          <p:cNvSpPr/>
          <p:nvPr/>
        </p:nvSpPr>
        <p:spPr>
          <a:xfrm>
            <a:off x="1404083" y="3948538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ACDF24A-2296-BBFA-8AB2-6B922BB235D7}"/>
              </a:ext>
            </a:extLst>
          </p:cNvPr>
          <p:cNvCxnSpPr>
            <a:cxnSpLocks/>
          </p:cNvCxnSpPr>
          <p:nvPr/>
        </p:nvCxnSpPr>
        <p:spPr>
          <a:xfrm flipH="1">
            <a:off x="5421232" y="2991775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712459-5014-34B6-86CB-655FC9AEFB0F}"/>
              </a:ext>
            </a:extLst>
          </p:cNvPr>
          <p:cNvSpPr txBox="1"/>
          <p:nvPr/>
        </p:nvSpPr>
        <p:spPr>
          <a:xfrm>
            <a:off x="2160276" y="5634930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BACKUP_ALL.LOG;105</a:t>
            </a:r>
            <a:r>
              <a:rPr lang="zh-TW" altLang="en-US" dirty="0">
                <a:highlight>
                  <a:srgbClr val="E6E6E6"/>
                </a:highlight>
              </a:rPr>
              <a:t> 已刪除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F2631A5-79EE-6DD8-ACF2-F9FE46F5DFA7}"/>
              </a:ext>
            </a:extLst>
          </p:cNvPr>
          <p:cNvSpPr/>
          <p:nvPr/>
        </p:nvSpPr>
        <p:spPr>
          <a:xfrm>
            <a:off x="1431450" y="4496765"/>
            <a:ext cx="4213670" cy="56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F8A557-1589-BF3E-D55C-2C9071477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D4011C-C099-C684-1E60-E66027B3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A49E6D-DE82-5988-D93E-43B59C44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1461813"/>
            <a:ext cx="6268325" cy="39343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27E9AD7-708F-C13E-A48E-A2D0F2FA040C}"/>
              </a:ext>
            </a:extLst>
          </p:cNvPr>
          <p:cNvSpPr txBox="1"/>
          <p:nvPr/>
        </p:nvSpPr>
        <p:spPr>
          <a:xfrm>
            <a:off x="5223779" y="3292280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lo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04372-999C-CA93-E7EA-CC8EAFEE1D58}"/>
              </a:ext>
            </a:extLst>
          </p:cNvPr>
          <p:cNvSpPr/>
          <p:nvPr/>
        </p:nvSpPr>
        <p:spPr>
          <a:xfrm>
            <a:off x="1364039" y="4746807"/>
            <a:ext cx="4412367" cy="26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2EE8ED7-102E-FF66-6359-3CF1A74379FA}"/>
              </a:ext>
            </a:extLst>
          </p:cNvPr>
          <p:cNvCxnSpPr>
            <a:cxnSpLocks/>
          </p:cNvCxnSpPr>
          <p:nvPr/>
        </p:nvCxnSpPr>
        <p:spPr>
          <a:xfrm flipH="1">
            <a:off x="3685137" y="3928312"/>
            <a:ext cx="1538642" cy="679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FF794A-36C6-1C9E-6FF3-AD56F6A0A54B}"/>
              </a:ext>
            </a:extLst>
          </p:cNvPr>
          <p:cNvSpPr txBox="1"/>
          <p:nvPr/>
        </p:nvSpPr>
        <p:spPr>
          <a:xfrm>
            <a:off x="971600" y="8028220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WIN320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1C25E6-471B-F61A-363A-93272D07767F}"/>
              </a:ext>
            </a:extLst>
          </p:cNvPr>
          <p:cNvSpPr/>
          <p:nvPr/>
        </p:nvSpPr>
        <p:spPr>
          <a:xfrm>
            <a:off x="1441677" y="7484614"/>
            <a:ext cx="3418355" cy="26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69C9C1-6043-BB05-6134-5D053E84CA83}"/>
              </a:ext>
            </a:extLst>
          </p:cNvPr>
          <p:cNvSpPr txBox="1"/>
          <p:nvPr/>
        </p:nvSpPr>
        <p:spPr>
          <a:xfrm>
            <a:off x="921905" y="5764614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WIN310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250A5E-3059-BE79-A1C1-8B1380CD465D}"/>
              </a:ext>
            </a:extLst>
          </p:cNvPr>
          <p:cNvSpPr/>
          <p:nvPr/>
        </p:nvSpPr>
        <p:spPr>
          <a:xfrm>
            <a:off x="1391982" y="5221008"/>
            <a:ext cx="3418355" cy="26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5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B6D3979-A24C-3234-CAC8-0E0C3A37A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1ACCC69-1475-EA72-0548-0FBFD6D0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0C7285-BBAD-BFDD-C846-EDC47B6D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447523"/>
            <a:ext cx="6277851" cy="39629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0F4E5A-B4DB-9F95-19FC-CF71F820745B}"/>
              </a:ext>
            </a:extLst>
          </p:cNvPr>
          <p:cNvSpPr txBox="1"/>
          <p:nvPr/>
        </p:nvSpPr>
        <p:spPr>
          <a:xfrm>
            <a:off x="3947883" y="1929299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82A737-97C6-A9C8-E183-44C192AFDC3B}"/>
              </a:ext>
            </a:extLst>
          </p:cNvPr>
          <p:cNvSpPr/>
          <p:nvPr/>
        </p:nvSpPr>
        <p:spPr>
          <a:xfrm>
            <a:off x="1414022" y="3809392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27399E5-92D2-DB90-FBDA-5E5E65313ECB}"/>
              </a:ext>
            </a:extLst>
          </p:cNvPr>
          <p:cNvCxnSpPr>
            <a:cxnSpLocks/>
          </p:cNvCxnSpPr>
          <p:nvPr/>
        </p:nvCxnSpPr>
        <p:spPr>
          <a:xfrm flipH="1">
            <a:off x="5431171" y="2852629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87F49B-9D31-4C30-BD2D-FAF0997CF268}"/>
              </a:ext>
            </a:extLst>
          </p:cNvPr>
          <p:cNvSpPr txBox="1"/>
          <p:nvPr/>
        </p:nvSpPr>
        <p:spPr>
          <a:xfrm>
            <a:off x="4092289" y="5786466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可見到其 </a:t>
            </a:r>
            <a:r>
              <a:rPr lang="en-US" altLang="zh-TW" dirty="0">
                <a:highlight>
                  <a:srgbClr val="E6E6E6"/>
                </a:highlight>
              </a:rPr>
              <a:t>log file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994203-3B99-16F7-F7A3-041BF31DA525}"/>
              </a:ext>
            </a:extLst>
          </p:cNvPr>
          <p:cNvSpPr/>
          <p:nvPr/>
        </p:nvSpPr>
        <p:spPr>
          <a:xfrm>
            <a:off x="1431450" y="4437111"/>
            <a:ext cx="4213670" cy="624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1BE4D5-A620-8AD6-FED9-9C9442FF2645}"/>
              </a:ext>
            </a:extLst>
          </p:cNvPr>
          <p:cNvCxnSpPr>
            <a:cxnSpLocks/>
          </p:cNvCxnSpPr>
          <p:nvPr/>
        </p:nvCxnSpPr>
        <p:spPr>
          <a:xfrm flipH="1" flipV="1">
            <a:off x="5353992" y="5108792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21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D0FB53-9069-69DB-848E-B11201BB2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6A61C5-D680-D4DF-0400-00322C30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F4F5D9-152F-BD66-5877-87686940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461813"/>
            <a:ext cx="6277851" cy="39343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B2DC6A8-465A-66DD-3EF3-6C6274F99A71}"/>
              </a:ext>
            </a:extLst>
          </p:cNvPr>
          <p:cNvSpPr txBox="1"/>
          <p:nvPr/>
        </p:nvSpPr>
        <p:spPr>
          <a:xfrm>
            <a:off x="2160276" y="4391628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del BACKUP_ALL.LOG;99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EF75A9-0BA4-C978-E0B6-4D562074371B}"/>
              </a:ext>
            </a:extLst>
          </p:cNvPr>
          <p:cNvSpPr/>
          <p:nvPr/>
        </p:nvSpPr>
        <p:spPr>
          <a:xfrm>
            <a:off x="1395862" y="3779996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7230048-26D6-560F-0DFF-CB4058035101}"/>
              </a:ext>
            </a:extLst>
          </p:cNvPr>
          <p:cNvCxnSpPr>
            <a:cxnSpLocks/>
          </p:cNvCxnSpPr>
          <p:nvPr/>
        </p:nvCxnSpPr>
        <p:spPr>
          <a:xfrm flipH="1">
            <a:off x="5378274" y="2169823"/>
            <a:ext cx="36004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6976CF-C4BE-F064-BCE9-DAAD47FEEC7A}"/>
              </a:ext>
            </a:extLst>
          </p:cNvPr>
          <p:cNvSpPr txBox="1"/>
          <p:nvPr/>
        </p:nvSpPr>
        <p:spPr>
          <a:xfrm>
            <a:off x="2034409" y="1740564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log file </a:t>
            </a:r>
            <a:r>
              <a:rPr lang="zh-TW" altLang="en-US" dirty="0">
                <a:highlight>
                  <a:srgbClr val="E6E6E6"/>
                </a:highlight>
              </a:rPr>
              <a:t>只需保留兩個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127E65-EA88-420C-DB87-DFAB14DC7B7B}"/>
              </a:ext>
            </a:extLst>
          </p:cNvPr>
          <p:cNvSpPr/>
          <p:nvPr/>
        </p:nvSpPr>
        <p:spPr>
          <a:xfrm>
            <a:off x="1402961" y="2745887"/>
            <a:ext cx="4213670" cy="92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18A8192-08DF-1B53-9189-4DF3AC0D94E6}"/>
              </a:ext>
            </a:extLst>
          </p:cNvPr>
          <p:cNvCxnSpPr>
            <a:cxnSpLocks/>
          </p:cNvCxnSpPr>
          <p:nvPr/>
        </p:nvCxnSpPr>
        <p:spPr>
          <a:xfrm flipH="1" flipV="1">
            <a:off x="5645120" y="4301625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60CCC1-5A64-C6E5-A8D7-10BB72FE1DB6}"/>
              </a:ext>
            </a:extLst>
          </p:cNvPr>
          <p:cNvSpPr txBox="1"/>
          <p:nvPr/>
        </p:nvSpPr>
        <p:spPr>
          <a:xfrm>
            <a:off x="2059699" y="2109127"/>
            <a:ext cx="457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選擇要刪除的 </a:t>
            </a:r>
            <a:r>
              <a:rPr lang="en-US" altLang="zh-TW" dirty="0">
                <a:highlight>
                  <a:srgbClr val="E6E6E6"/>
                </a:highlight>
              </a:rPr>
              <a:t>BACKUP_ALL.LOG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87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D0FB53-9069-69DB-848E-B11201BB2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6A61C5-D680-D4DF-0400-00322C30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F4F5D9-152F-BD66-5877-87686940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461813"/>
            <a:ext cx="6277851" cy="39343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A9EF5EE-A525-B002-00A5-567FD772EBAC}"/>
              </a:ext>
            </a:extLst>
          </p:cNvPr>
          <p:cNvSpPr txBox="1"/>
          <p:nvPr/>
        </p:nvSpPr>
        <p:spPr>
          <a:xfrm>
            <a:off x="3937944" y="2078384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9F152C-0FD5-97C1-7372-F0109B9C3D71}"/>
              </a:ext>
            </a:extLst>
          </p:cNvPr>
          <p:cNvSpPr/>
          <p:nvPr/>
        </p:nvSpPr>
        <p:spPr>
          <a:xfrm>
            <a:off x="1404083" y="3958477"/>
            <a:ext cx="4412367" cy="328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D195C70-0D0F-B4C6-DF87-2FA719504665}"/>
              </a:ext>
            </a:extLst>
          </p:cNvPr>
          <p:cNvCxnSpPr>
            <a:cxnSpLocks/>
          </p:cNvCxnSpPr>
          <p:nvPr/>
        </p:nvCxnSpPr>
        <p:spPr>
          <a:xfrm flipH="1">
            <a:off x="5421232" y="3001714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0504D8-A512-BC10-6640-3B83C61BE850}"/>
              </a:ext>
            </a:extLst>
          </p:cNvPr>
          <p:cNvSpPr txBox="1"/>
          <p:nvPr/>
        </p:nvSpPr>
        <p:spPr>
          <a:xfrm>
            <a:off x="2160276" y="5644869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ighlight>
                  <a:srgbClr val="E6E6E6"/>
                </a:highlight>
              </a:rPr>
              <a:t>BACKUP_ALL.LOG;105</a:t>
            </a:r>
            <a:r>
              <a:rPr lang="zh-TW" altLang="en-US" dirty="0">
                <a:highlight>
                  <a:srgbClr val="E6E6E6"/>
                </a:highlight>
              </a:rPr>
              <a:t> 已刪除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C42338-93C5-D645-CA30-0DEE4FFDC8FC}"/>
              </a:ext>
            </a:extLst>
          </p:cNvPr>
          <p:cNvSpPr/>
          <p:nvPr/>
        </p:nvSpPr>
        <p:spPr>
          <a:xfrm>
            <a:off x="1431450" y="4506704"/>
            <a:ext cx="4213670" cy="564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D0FB53-9069-69DB-848E-B11201BB2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6A61C5-D680-D4DF-0400-00322C30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F4F5D9-152F-BD66-5877-87686940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461813"/>
            <a:ext cx="6277851" cy="393437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7813516-C352-FF17-B6D8-209E8C0669B2}"/>
              </a:ext>
            </a:extLst>
          </p:cNvPr>
          <p:cNvSpPr txBox="1"/>
          <p:nvPr/>
        </p:nvSpPr>
        <p:spPr>
          <a:xfrm>
            <a:off x="5223779" y="3736910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lo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FBB0D8-ED47-AA78-BB8A-E99CFE8A5546}"/>
              </a:ext>
            </a:extLst>
          </p:cNvPr>
          <p:cNvSpPr/>
          <p:nvPr/>
        </p:nvSpPr>
        <p:spPr>
          <a:xfrm>
            <a:off x="1364039" y="5191437"/>
            <a:ext cx="4412367" cy="26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7B755A1-1970-CEE5-31CD-1F375BF82E9F}"/>
              </a:ext>
            </a:extLst>
          </p:cNvPr>
          <p:cNvCxnSpPr>
            <a:cxnSpLocks/>
          </p:cNvCxnSpPr>
          <p:nvPr/>
        </p:nvCxnSpPr>
        <p:spPr>
          <a:xfrm flipH="1">
            <a:off x="3685137" y="4372942"/>
            <a:ext cx="1538642" cy="679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49796B-215F-E3A3-062D-B2875D3E1C5B}"/>
              </a:ext>
            </a:extLst>
          </p:cNvPr>
          <p:cNvSpPr txBox="1"/>
          <p:nvPr/>
        </p:nvSpPr>
        <p:spPr>
          <a:xfrm>
            <a:off x="2160276" y="5644869"/>
            <a:ext cx="5076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離開 </a:t>
            </a:r>
            <a:r>
              <a:rPr lang="en-US" altLang="zh-TW" dirty="0"/>
              <a:t>putty.exe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完成 </a:t>
            </a:r>
            <a:r>
              <a:rPr lang="en-US" altLang="zh-TW" dirty="0"/>
              <a:t>Win310 backup(group controller)</a:t>
            </a:r>
            <a:r>
              <a:rPr lang="zh-TW" altLang="en-US" dirty="0"/>
              <a:t>備份資料 </a:t>
            </a:r>
            <a:endParaRPr lang="en-US" altLang="zh-TW" dirty="0">
              <a:highlight>
                <a:srgbClr val="E6E6E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54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E400AF-9C0B-36B9-B34B-DADDA1D2C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F8FEAF1-7DBD-E470-6A84-F2248DD1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</a:rPr>
              <a:t>10.12.244.105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444B92-E4B9-972A-7FD1-D0DE7EB1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457050"/>
            <a:ext cx="6239746" cy="39439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085E110-7FE1-6A79-52DA-1FDC0CFCB075}"/>
              </a:ext>
            </a:extLst>
          </p:cNvPr>
          <p:cNvSpPr txBox="1"/>
          <p:nvPr/>
        </p:nvSpPr>
        <p:spPr>
          <a:xfrm>
            <a:off x="1187624" y="106388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10.12.244.105 </a:t>
            </a:r>
            <a:r>
              <a:rPr lang="zh-TW" altLang="en-US" dirty="0"/>
              <a:t>進入 </a:t>
            </a:r>
            <a:r>
              <a:rPr lang="en-US" altLang="zh-TW" dirty="0"/>
              <a:t>WIN310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3FAE27-A9EA-4278-601B-9F348AFE4CBC}"/>
              </a:ext>
            </a:extLst>
          </p:cNvPr>
          <p:cNvSpPr txBox="1"/>
          <p:nvPr/>
        </p:nvSpPr>
        <p:spPr>
          <a:xfrm>
            <a:off x="3851920" y="2262922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E6E6E6"/>
                </a:highlight>
              </a:rPr>
              <a:t>Username:SYSTEM</a:t>
            </a:r>
            <a:endParaRPr lang="en-US" dirty="0">
              <a:highlight>
                <a:srgbClr val="E6E6E6"/>
              </a:highlight>
            </a:endParaRPr>
          </a:p>
          <a:p>
            <a:r>
              <a:rPr lang="en-US" dirty="0">
                <a:highlight>
                  <a:srgbClr val="E6E6E6"/>
                </a:highlight>
              </a:rPr>
              <a:t>Password: SYSTEM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0095FC-CA2D-E7DC-47FC-6193FE96222C}"/>
              </a:ext>
            </a:extLst>
          </p:cNvPr>
          <p:cNvSpPr txBox="1"/>
          <p:nvPr/>
        </p:nvSpPr>
        <p:spPr>
          <a:xfrm>
            <a:off x="3491880" y="3244334"/>
            <a:ext cx="21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en-US" dirty="0">
                <a:highlight>
                  <a:srgbClr val="E6E6E6"/>
                </a:highlight>
              </a:rPr>
              <a:t>Username:</a:t>
            </a:r>
          </a:p>
          <a:p>
            <a:r>
              <a:rPr lang="en-US" dirty="0">
                <a:highlight>
                  <a:srgbClr val="E6E6E6"/>
                </a:highlight>
              </a:rPr>
              <a:t>Password: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D24C06-6304-B65C-F5A2-AFDE138A813A}"/>
              </a:ext>
            </a:extLst>
          </p:cNvPr>
          <p:cNvSpPr/>
          <p:nvPr/>
        </p:nvSpPr>
        <p:spPr>
          <a:xfrm>
            <a:off x="1403648" y="2279928"/>
            <a:ext cx="146845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D14941-8638-D4D0-F3B6-0713A9B349F3}"/>
              </a:ext>
            </a:extLst>
          </p:cNvPr>
          <p:cNvCxnSpPr>
            <a:cxnSpLocks/>
          </p:cNvCxnSpPr>
          <p:nvPr/>
        </p:nvCxnSpPr>
        <p:spPr>
          <a:xfrm flipH="1">
            <a:off x="3059832" y="2632254"/>
            <a:ext cx="7920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E69030-8DEC-2D3B-3051-8F6B3F68E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B8A851-6020-570C-EE34-51672669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12A0A1-CDF2-C40B-A2A5-674DC974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1" y="1461813"/>
            <a:ext cx="6258798" cy="39343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8853C1-DC16-DFAF-44AE-E3581171F92C}"/>
              </a:ext>
            </a:extLst>
          </p:cNvPr>
          <p:cNvSpPr txBox="1"/>
          <p:nvPr/>
        </p:nvSpPr>
        <p:spPr>
          <a:xfrm>
            <a:off x="1187624" y="106388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WIN310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089C74-A0FF-96C1-9B35-C015B6B1D0F0}"/>
              </a:ext>
            </a:extLst>
          </p:cNvPr>
          <p:cNvSpPr txBox="1"/>
          <p:nvPr/>
        </p:nvSpPr>
        <p:spPr>
          <a:xfrm>
            <a:off x="1835696" y="4005064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submit dka200:[</a:t>
            </a:r>
            <a:r>
              <a:rPr lang="en-US" altLang="zh-TW" dirty="0" err="1">
                <a:highlight>
                  <a:srgbClr val="E6E6E6"/>
                </a:highlight>
              </a:rPr>
              <a:t>wbsysmg</a:t>
            </a:r>
            <a:r>
              <a:rPr lang="en-US" altLang="zh-TW" dirty="0">
                <a:highlight>
                  <a:srgbClr val="E6E6E6"/>
                </a:highlight>
              </a:rPr>
              <a:t>]backup_all.com/</a:t>
            </a:r>
            <a:r>
              <a:rPr lang="en-US" altLang="zh-TW" dirty="0" err="1">
                <a:highlight>
                  <a:srgbClr val="E6E6E6"/>
                </a:highlight>
              </a:rPr>
              <a:t>noprint</a:t>
            </a:r>
            <a:endParaRPr lang="en-US" altLang="zh-TW" dirty="0">
              <a:highlight>
                <a:srgbClr val="E6E6E6"/>
              </a:highlight>
            </a:endParaRP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66D374-CF48-966C-736E-EE6C37D793B2}"/>
              </a:ext>
            </a:extLst>
          </p:cNvPr>
          <p:cNvSpPr/>
          <p:nvPr/>
        </p:nvSpPr>
        <p:spPr>
          <a:xfrm>
            <a:off x="1409148" y="3129817"/>
            <a:ext cx="4425543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07CBCFF-46DF-C5AD-9BDE-628CC4035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EC0329-D328-6BF0-A249-0A9D8FDD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D5724B-BABC-889B-12EE-EF4426C8E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1" y="1476102"/>
            <a:ext cx="6258798" cy="39057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3173AF-B650-4C0E-A88E-D721403B69BD}"/>
              </a:ext>
            </a:extLst>
          </p:cNvPr>
          <p:cNvSpPr txBox="1"/>
          <p:nvPr/>
        </p:nvSpPr>
        <p:spPr>
          <a:xfrm>
            <a:off x="4190852" y="1951340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show que </a:t>
            </a:r>
            <a:r>
              <a:rPr lang="en-US" altLang="zh-TW" dirty="0" err="1">
                <a:highlight>
                  <a:srgbClr val="E6E6E6"/>
                </a:highlight>
              </a:rPr>
              <a:t>sys$batch</a:t>
            </a:r>
            <a:r>
              <a:rPr lang="en-US" altLang="zh-TW" dirty="0">
                <a:highlight>
                  <a:srgbClr val="E6E6E6"/>
                </a:highlight>
              </a:rPr>
              <a:t>/all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201BD2-F6C8-4180-12CC-66509A4BDCA2}"/>
              </a:ext>
            </a:extLst>
          </p:cNvPr>
          <p:cNvSpPr/>
          <p:nvPr/>
        </p:nvSpPr>
        <p:spPr>
          <a:xfrm>
            <a:off x="1377491" y="3417848"/>
            <a:ext cx="4512955" cy="1745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BE299ED-8B41-689E-D5EC-CF056B4AF87B}"/>
              </a:ext>
            </a:extLst>
          </p:cNvPr>
          <p:cNvCxnSpPr>
            <a:cxnSpLocks/>
          </p:cNvCxnSpPr>
          <p:nvPr/>
        </p:nvCxnSpPr>
        <p:spPr>
          <a:xfrm>
            <a:off x="5364088" y="2874670"/>
            <a:ext cx="288032" cy="5126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3C947A-18B6-0CFD-9CEC-136CAD3C3FD8}"/>
              </a:ext>
            </a:extLst>
          </p:cNvPr>
          <p:cNvSpPr txBox="1"/>
          <p:nvPr/>
        </p:nvSpPr>
        <p:spPr>
          <a:xfrm>
            <a:off x="4278264" y="4858094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可看 </a:t>
            </a:r>
            <a:r>
              <a:rPr lang="en-US" altLang="zh-TW" dirty="0">
                <a:highlight>
                  <a:srgbClr val="E6E6E6"/>
                </a:highlight>
              </a:rPr>
              <a:t>batch job </a:t>
            </a:r>
            <a:r>
              <a:rPr lang="zh-TW" altLang="en-US" dirty="0">
                <a:highlight>
                  <a:srgbClr val="E6E6E6"/>
                </a:highlight>
              </a:rPr>
              <a:t>是否正在執行</a:t>
            </a:r>
            <a:endParaRPr lang="en-US" altLang="zh-TW" dirty="0">
              <a:highlight>
                <a:srgbClr val="E6E6E6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656A4F-C1CE-EB71-EDB0-068924D7B0E9}"/>
              </a:ext>
            </a:extLst>
          </p:cNvPr>
          <p:cNvSpPr/>
          <p:nvPr/>
        </p:nvSpPr>
        <p:spPr>
          <a:xfrm>
            <a:off x="1438450" y="3592424"/>
            <a:ext cx="4213670" cy="8435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42F3A6B-F1F3-BE5A-BF7C-7F9B6FDF814C}"/>
              </a:ext>
            </a:extLst>
          </p:cNvPr>
          <p:cNvCxnSpPr>
            <a:cxnSpLocks/>
          </p:cNvCxnSpPr>
          <p:nvPr/>
        </p:nvCxnSpPr>
        <p:spPr>
          <a:xfrm flipH="1" flipV="1">
            <a:off x="5704869" y="3954671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2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456334-EA9C-54CC-A06A-846AD4B42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B4EEF-0ABC-D9C8-89AB-7998F91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B2FB9B-F99D-FAD3-EBF0-240AE331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01" y="1452286"/>
            <a:ext cx="6258798" cy="39534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BC55AF-F231-9E30-B814-D9609FEE2C51}"/>
              </a:ext>
            </a:extLst>
          </p:cNvPr>
          <p:cNvSpPr txBox="1"/>
          <p:nvPr/>
        </p:nvSpPr>
        <p:spPr>
          <a:xfrm>
            <a:off x="3959034" y="1918148"/>
            <a:ext cx="359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 err="1">
                <a:highlight>
                  <a:srgbClr val="E6E6E6"/>
                </a:highlight>
              </a:rPr>
              <a:t>dir</a:t>
            </a:r>
            <a:r>
              <a:rPr lang="en-US" altLang="zh-TW" dirty="0">
                <a:highlight>
                  <a:srgbClr val="E6E6E6"/>
                </a:highlight>
              </a:rPr>
              <a:t> backup_all.log/size/date</a:t>
            </a: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  <a:r>
              <a:rPr lang="en-US" altLang="zh-TW" dirty="0">
                <a:highlight>
                  <a:srgbClr val="E6E6E6"/>
                </a:highlight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F175B6-0DAE-1D01-2C60-682B19028389}"/>
              </a:ext>
            </a:extLst>
          </p:cNvPr>
          <p:cNvSpPr/>
          <p:nvPr/>
        </p:nvSpPr>
        <p:spPr>
          <a:xfrm>
            <a:off x="1442601" y="3865148"/>
            <a:ext cx="4394939" cy="195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E2744C1-6A16-7FE9-3E86-843A243D96DF}"/>
              </a:ext>
            </a:extLst>
          </p:cNvPr>
          <p:cNvCxnSpPr>
            <a:cxnSpLocks/>
          </p:cNvCxnSpPr>
          <p:nvPr/>
        </p:nvCxnSpPr>
        <p:spPr>
          <a:xfrm flipH="1">
            <a:off x="5442322" y="2841478"/>
            <a:ext cx="213949" cy="73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163D301-89DE-1ED3-0069-726A0244D795}"/>
              </a:ext>
            </a:extLst>
          </p:cNvPr>
          <p:cNvSpPr txBox="1"/>
          <p:nvPr/>
        </p:nvSpPr>
        <p:spPr>
          <a:xfrm>
            <a:off x="4103440" y="5775315"/>
            <a:ext cx="3597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可見到其 </a:t>
            </a:r>
            <a:r>
              <a:rPr lang="en-US" altLang="zh-TW" dirty="0">
                <a:highlight>
                  <a:srgbClr val="E6E6E6"/>
                </a:highlight>
              </a:rPr>
              <a:t>log file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E68822-31C2-BE7C-70FD-A2E33BCC75B1}"/>
              </a:ext>
            </a:extLst>
          </p:cNvPr>
          <p:cNvSpPr/>
          <p:nvPr/>
        </p:nvSpPr>
        <p:spPr>
          <a:xfrm>
            <a:off x="1442601" y="4149080"/>
            <a:ext cx="4213670" cy="901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698C5F-E393-739B-60A8-419DD5076917}"/>
              </a:ext>
            </a:extLst>
          </p:cNvPr>
          <p:cNvCxnSpPr>
            <a:cxnSpLocks/>
          </p:cNvCxnSpPr>
          <p:nvPr/>
        </p:nvCxnSpPr>
        <p:spPr>
          <a:xfrm flipH="1" flipV="1">
            <a:off x="5365143" y="5097641"/>
            <a:ext cx="744751" cy="774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2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8A0F5B-AD53-97FB-5335-9CAF1E015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FCEFC9-7E1C-0162-1A51-2DACA0D9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D592AE-A81B-4CB0-1CBA-56050CF5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466576"/>
            <a:ext cx="6239746" cy="392484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C741AEB-0D81-C18B-CB6E-462F47DE70C0}"/>
              </a:ext>
            </a:extLst>
          </p:cNvPr>
          <p:cNvSpPr txBox="1"/>
          <p:nvPr/>
        </p:nvSpPr>
        <p:spPr>
          <a:xfrm>
            <a:off x="1835696" y="5487615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set h win320</a:t>
            </a: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D72C3F-5B43-67EE-EE97-218A090D5A8E}"/>
              </a:ext>
            </a:extLst>
          </p:cNvPr>
          <p:cNvSpPr/>
          <p:nvPr/>
        </p:nvSpPr>
        <p:spPr>
          <a:xfrm>
            <a:off x="1403648" y="4623519"/>
            <a:ext cx="3744416" cy="144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D583-9C36-9005-3518-13557619F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B45E50-9F4B-3678-825D-8D60DFD0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EF42C2-3B66-14CC-54B1-D644B5D3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1447523"/>
            <a:ext cx="6249272" cy="39629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959F6B-361F-9526-3354-6DBFDC293FD3}"/>
              </a:ext>
            </a:extLst>
          </p:cNvPr>
          <p:cNvSpPr txBox="1"/>
          <p:nvPr/>
        </p:nvSpPr>
        <p:spPr>
          <a:xfrm>
            <a:off x="3347864" y="2348880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ighlight>
                  <a:srgbClr val="E6E6E6"/>
                </a:highlight>
              </a:rPr>
              <a:t>Username:SYSTEM</a:t>
            </a:r>
            <a:endParaRPr lang="en-US" dirty="0">
              <a:highlight>
                <a:srgbClr val="E6E6E6"/>
              </a:highlight>
            </a:endParaRPr>
          </a:p>
          <a:p>
            <a:r>
              <a:rPr lang="en-US" dirty="0">
                <a:highlight>
                  <a:srgbClr val="E6E6E6"/>
                </a:highlight>
              </a:rPr>
              <a:t>Password: SYSTEM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2A595A-64C8-E2D2-8F6A-BAF4AF7E2CE7}"/>
              </a:ext>
            </a:extLst>
          </p:cNvPr>
          <p:cNvSpPr txBox="1"/>
          <p:nvPr/>
        </p:nvSpPr>
        <p:spPr>
          <a:xfrm>
            <a:off x="5536396" y="3104070"/>
            <a:ext cx="2160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en-US" dirty="0">
                <a:highlight>
                  <a:srgbClr val="E6E6E6"/>
                </a:highlight>
              </a:rPr>
              <a:t>Username:</a:t>
            </a:r>
          </a:p>
          <a:p>
            <a:r>
              <a:rPr lang="en-US" dirty="0">
                <a:highlight>
                  <a:srgbClr val="E6E6E6"/>
                </a:highlight>
              </a:rPr>
              <a:t>Password:</a:t>
            </a:r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2E1B2E-5B77-CC7B-D98C-237DFA744C09}"/>
              </a:ext>
            </a:extLst>
          </p:cNvPr>
          <p:cNvSpPr/>
          <p:nvPr/>
        </p:nvSpPr>
        <p:spPr>
          <a:xfrm>
            <a:off x="1413911" y="4437112"/>
            <a:ext cx="1468452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1423D0-DF15-F768-5823-E6BB3B70C7B9}"/>
              </a:ext>
            </a:extLst>
          </p:cNvPr>
          <p:cNvCxnSpPr/>
          <p:nvPr/>
        </p:nvCxnSpPr>
        <p:spPr>
          <a:xfrm flipH="1">
            <a:off x="2987824" y="3104070"/>
            <a:ext cx="1296144" cy="1200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F776457-19F7-319A-4F11-56580D1C110F}"/>
              </a:ext>
            </a:extLst>
          </p:cNvPr>
          <p:cNvSpPr txBox="1"/>
          <p:nvPr/>
        </p:nvSpPr>
        <p:spPr>
          <a:xfrm>
            <a:off x="1187624" y="106388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登入 </a:t>
            </a:r>
            <a:r>
              <a:rPr lang="en-US" altLang="zh-TW" dirty="0"/>
              <a:t>WIN320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0B5291-4A8E-2CCF-DFF8-5B3CF4CDE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384BCD-9072-7380-CD3C-CC968ECC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29C7B-D2C6-1806-5458-9FC66645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447523"/>
            <a:ext cx="6239746" cy="396295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B6A7B3-6765-60A0-AC9B-68602C0E3555}"/>
              </a:ext>
            </a:extLst>
          </p:cNvPr>
          <p:cNvSpPr txBox="1"/>
          <p:nvPr/>
        </p:nvSpPr>
        <p:spPr>
          <a:xfrm>
            <a:off x="1835696" y="5575098"/>
            <a:ext cx="5472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E6E6E6"/>
                </a:highlight>
              </a:rPr>
              <a:t>鍵入 </a:t>
            </a:r>
            <a:r>
              <a:rPr lang="en-US" altLang="zh-TW" dirty="0">
                <a:highlight>
                  <a:srgbClr val="E6E6E6"/>
                </a:highlight>
              </a:rPr>
              <a:t>submit dka200:[</a:t>
            </a:r>
            <a:r>
              <a:rPr lang="en-US" altLang="zh-TW" dirty="0" err="1">
                <a:highlight>
                  <a:srgbClr val="E6E6E6"/>
                </a:highlight>
              </a:rPr>
              <a:t>wbsysmg</a:t>
            </a:r>
            <a:r>
              <a:rPr lang="en-US" altLang="zh-TW" dirty="0">
                <a:highlight>
                  <a:srgbClr val="E6E6E6"/>
                </a:highlight>
              </a:rPr>
              <a:t>]backup_all.com/</a:t>
            </a:r>
            <a:r>
              <a:rPr lang="en-US" altLang="zh-TW" dirty="0" err="1">
                <a:highlight>
                  <a:srgbClr val="E6E6E6"/>
                </a:highlight>
              </a:rPr>
              <a:t>noprint</a:t>
            </a:r>
            <a:endParaRPr lang="en-US" altLang="zh-TW" dirty="0">
              <a:highlight>
                <a:srgbClr val="E6E6E6"/>
              </a:highlight>
            </a:endParaRPr>
          </a:p>
          <a:p>
            <a:endParaRPr lang="en-US" altLang="zh-TW" dirty="0">
              <a:highlight>
                <a:srgbClr val="E6E6E6"/>
              </a:highlight>
            </a:endParaRPr>
          </a:p>
          <a:p>
            <a:r>
              <a:rPr lang="zh-TW" altLang="en-US" dirty="0">
                <a:highlight>
                  <a:srgbClr val="E6E6E6"/>
                </a:highlight>
              </a:rPr>
              <a:t>按 鍵盤 </a:t>
            </a:r>
            <a:r>
              <a:rPr lang="en-US" dirty="0">
                <a:highlight>
                  <a:srgbClr val="E6E6E6"/>
                </a:highlight>
              </a:rPr>
              <a:t>Enter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554BC5-EA01-E5AA-A21D-D3017377B216}"/>
              </a:ext>
            </a:extLst>
          </p:cNvPr>
          <p:cNvSpPr/>
          <p:nvPr/>
        </p:nvSpPr>
        <p:spPr>
          <a:xfrm>
            <a:off x="1331640" y="4885412"/>
            <a:ext cx="4536504" cy="22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382D93E-2480-468D-8001-CC0459944B8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182189</TotalTime>
  <Words>489</Words>
  <Application>Microsoft Office PowerPoint</Application>
  <PresentationFormat>如螢幕大小 (4:3)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1_Office Theme</vt:lpstr>
      <vt:lpstr>PowerPoint 簡報</vt:lpstr>
      <vt:lpstr>  </vt:lpstr>
      <vt:lpstr>10.12.244.105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1872</cp:revision>
  <cp:lastPrinted>2021-10-06T02:29:51Z</cp:lastPrinted>
  <dcterms:created xsi:type="dcterms:W3CDTF">2012-03-21T02:57:47Z</dcterms:created>
  <dcterms:modified xsi:type="dcterms:W3CDTF">2024-10-13T05:56:29Z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