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88" r:id="rId7"/>
    <p:sldId id="282" r:id="rId8"/>
    <p:sldId id="295" r:id="rId9"/>
    <p:sldId id="298" r:id="rId10"/>
    <p:sldId id="297" r:id="rId11"/>
    <p:sldId id="296" r:id="rId12"/>
    <p:sldId id="294" r:id="rId13"/>
    <p:sldId id="284" r:id="rId14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E61C0E"/>
    <a:srgbClr val="CCFFCC"/>
    <a:srgbClr val="F9FBA7"/>
    <a:srgbClr val="FFFFFF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5332" autoAdjust="0"/>
  </p:normalViewPr>
  <p:slideViewPr>
    <p:cSldViewPr>
      <p:cViewPr varScale="1">
        <p:scale>
          <a:sx n="77" d="100"/>
          <a:sy n="77" d="100"/>
        </p:scale>
        <p:origin x="48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90C93F5-4B04-4793-8198-D88DBB0B79A1}" type="datetimeFigureOut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7EBC-F213-4D99-9696-576865B07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EF1E3825-C61F-43EE-83EB-A53E832926D8}" type="datetimeFigureOut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C92AA7-53F4-4243-BD16-E6FDBA5F26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1DAD4C-79F0-4F13-B00D-931E8A56AC6B}" type="datetime1">
              <a:rPr lang="zh-TW" altLang="en-US" smtClean="0"/>
              <a:pPr>
                <a:spcBef>
                  <a:spcPct val="0"/>
                </a:spcBef>
              </a:pPr>
              <a:t>2022/06/01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F497B6-94DD-4C5C-BA1B-A701BD9E0EFE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CFB-1D1D-4885-B481-098D51E6D9C3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05B5-FF1C-4FDA-8BB4-DA81E70D5F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C98-082E-4D0A-BE5C-BB97BDDE8150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5C35-E6D1-4BAA-9156-A2552B886A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171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13CF-82E4-4C39-AE07-DE6D2046418C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D199-28DD-4AC2-8506-A437CBE4C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010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01A8-66F3-4E24-95C0-1D40E1451831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3F365-17E7-449C-900C-8F99153BE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726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428E-9242-4FA5-923D-ED0E6777F45C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A3CF-6D4E-4E6D-BDD3-A908C1AC3C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896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DDAD-CB09-4BCB-8BAB-D95AA1F6ADD1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A2D0-5470-49D6-97F9-44F173B874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3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F7BD-EC40-4D64-98B9-BD5CF4EEE3DA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F91E-5DC5-4FBF-8352-92F4B068E8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7258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7EA2-E43F-4D0E-A91D-5EAE843BD996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28FD-104D-4887-9A0C-3F4B2430B8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466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2C06-D575-4A58-ABCE-0226ABD7287F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6BAF5-B39D-46B2-ACEE-8F003DD018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180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E3CE-541B-4727-A783-9ED3D4715FF5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D021-0A44-4D15-A739-8D5D415FDD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091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633-772B-47A1-A248-0BA262D419F5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3523-9898-4268-88AC-0413AD4E5A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168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406B-759E-41CA-8C2C-9FAA45D52457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926F-FAA2-4B9F-9DDE-D53F8A0BA1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7405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3DFF57-414A-444F-92D5-E04DA7B216A7}" type="datetime1">
              <a:rPr lang="zh-TW" altLang="en-US"/>
              <a:pPr>
                <a:defRPr/>
              </a:pPr>
              <a:t>2022/06/01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569FFC15-715C-4640-8338-ED489DE9D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8" r:id="rId1"/>
    <p:sldLayoutId id="2147485400" r:id="rId2"/>
    <p:sldLayoutId id="2147485409" r:id="rId3"/>
    <p:sldLayoutId id="2147485401" r:id="rId4"/>
    <p:sldLayoutId id="2147485402" r:id="rId5"/>
    <p:sldLayoutId id="2147485403" r:id="rId6"/>
    <p:sldLayoutId id="2147485404" r:id="rId7"/>
    <p:sldLayoutId id="2147485410" r:id="rId8"/>
    <p:sldLayoutId id="2147485411" r:id="rId9"/>
    <p:sldLayoutId id="2147485405" r:id="rId10"/>
    <p:sldLayoutId id="2147485406" r:id="rId11"/>
    <p:sldLayoutId id="214748540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667751" y="6072189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YCChiu 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邱奕銓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711450" y="4076700"/>
            <a:ext cx="7056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2020.07.20</a:t>
            </a:r>
            <a:r>
              <a:rPr lang="zh-TW" alt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32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2020.07.31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7859CBF-FC61-431C-80E7-2AC86191D40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9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836712"/>
            <a:ext cx="7344816" cy="5472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04333" y="600600"/>
            <a:ext cx="10363200" cy="79695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報告內容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804333" y="1608425"/>
            <a:ext cx="10363200" cy="43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兩周內爐管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GRD Z-axis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研磨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流程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Run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idle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介面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Edit Program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Parameter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Set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032ECE8-D8A2-4E73-8F53-53E3706541D6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04333" y="332656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一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、兩周內爐管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內容</a:t>
            </a:r>
            <a:endParaRPr lang="zh-TW" altLang="en-US" dirty="0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5147467"/>
              </p:ext>
            </p:extLst>
          </p:nvPr>
        </p:nvGraphicFramePr>
        <p:xfrm>
          <a:off x="2099733" y="1395827"/>
          <a:ext cx="7772399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61">
                  <a:extLst>
                    <a:ext uri="{9D8B030D-6E8A-4147-A177-3AD203B41FA5}">
                      <a16:colId xmlns:a16="http://schemas.microsoft.com/office/drawing/2014/main" val="305614305"/>
                    </a:ext>
                  </a:extLst>
                </a:gridCol>
                <a:gridCol w="2312450">
                  <a:extLst>
                    <a:ext uri="{9D8B030D-6E8A-4147-A177-3AD203B41FA5}">
                      <a16:colId xmlns:a16="http://schemas.microsoft.com/office/drawing/2014/main" val="2222855459"/>
                    </a:ext>
                  </a:extLst>
                </a:gridCol>
                <a:gridCol w="2569388">
                  <a:extLst>
                    <a:ext uri="{9D8B030D-6E8A-4147-A177-3AD203B41FA5}">
                      <a16:colId xmlns:a16="http://schemas.microsoft.com/office/drawing/2014/main" val="1227821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日期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機台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內容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65489908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07/20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F35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Torch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50248495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07/21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LP-T5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61396717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07/22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GRD-2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22561866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07/23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F23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Torch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29018799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07/24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LP-N5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1PM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8742203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07/27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LP-P4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換電池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5803478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07/28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F23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M/D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87770767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07/29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F06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YPM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086323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07/30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F06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YPM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05814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07/31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LP-N7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4PM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41220352"/>
                  </a:ext>
                </a:extLst>
              </a:tr>
            </a:tbl>
          </a:graphicData>
        </a:graphic>
      </p:graphicFrame>
      <p:sp>
        <p:nvSpPr>
          <p:cNvPr id="16433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43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D25A4467-D0C9-4636-923A-61F221604F4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804333" y="260648"/>
            <a:ext cx="10363200" cy="832995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GRD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Z-axis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 研磨流程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741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52D4CD7-FF29-4D18-9B6C-F8F932BD7CDD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222" t="1262" r="2270" b="1969"/>
          <a:stretch/>
        </p:blipFill>
        <p:spPr>
          <a:xfrm>
            <a:off x="804333" y="1233690"/>
            <a:ext cx="6281698" cy="56243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86031" y="1968353"/>
            <a:ext cx="50652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(1) 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軸從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Escape Position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高速移動到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Air Cut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起始位置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(2)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由於裝載的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厚度不一定相同，若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軸以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高速下降至預設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厚度，可能導致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</a:p>
          <a:p>
            <a:pPr>
              <a:lnSpc>
                <a:spcPts val="2800"/>
              </a:lnSpc>
            </a:pP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破裂，故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軸在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Air Cut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由高速減慢至低速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(P1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TW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      Feed Rate)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(3) 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軸以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P1 Feed Rate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的速度移動至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P1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(4) Z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軸以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P2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Feed Rate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的速度移動至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P2</a:t>
            </a:r>
            <a:endParaRPr lang="en-US" altLang="zh-TW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(5) Z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軸以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P3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Feed Rate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的速度移動至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P3</a:t>
            </a:r>
            <a:endParaRPr lang="en-US" altLang="zh-TW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648" b="1283"/>
          <a:stretch/>
        </p:blipFill>
        <p:spPr>
          <a:xfrm>
            <a:off x="983432" y="834852"/>
            <a:ext cx="6725760" cy="583264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888088" y="1340768"/>
            <a:ext cx="5065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(6)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研磨完成後，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軸位置不變，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Chuck table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依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 程式設定的時間旋轉，增加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表面的平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 整性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(7)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當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Spark out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結束後，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軸先以低速離開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</a:pP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Wafer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表面，避免在表面產生任何傷痕</a:t>
            </a:r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(8)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Z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軸以高速上升至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Escape position</a:t>
            </a:r>
          </a:p>
          <a:p>
            <a:endParaRPr lang="en-US" altLang="zh-TW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TW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57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47691"/>
            <a:ext cx="9363987" cy="464056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804333" y="404664"/>
            <a:ext cx="10363200" cy="83299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kumimoji="0"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Run</a:t>
            </a:r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貨前</a:t>
            </a:r>
            <a:r>
              <a:rPr kumimoji="0"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kumimoji="0"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dle</a:t>
            </a:r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介面</a:t>
            </a:r>
            <a:endParaRPr kumimoji="0" lang="zh-TW" altLang="en-US" b="1" dirty="0" smtClean="0">
              <a:solidFill>
                <a:srgbClr val="FF0000"/>
              </a:solidFill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6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2D021-0A44-4D15-A739-8D5D415FDDB3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522301"/>
            <a:ext cx="8448630" cy="489790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804333" y="404664"/>
            <a:ext cx="10363200" cy="83299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kumimoji="0"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Edit Program</a:t>
            </a:r>
            <a:endParaRPr kumimoji="0" lang="zh-TW" altLang="en-US" b="1" dirty="0" smtClean="0">
              <a:solidFill>
                <a:srgbClr val="FF0000"/>
              </a:solidFill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2D021-0A44-4D15-A739-8D5D415FDDB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620688"/>
            <a:ext cx="77247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961886"/>
            <a:ext cx="7294519" cy="5705614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804333" y="128891"/>
            <a:ext cx="10363200" cy="83299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五、</a:t>
            </a:r>
            <a:r>
              <a:rPr kumimoji="0"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Parameter Set</a:t>
            </a:r>
            <a:endParaRPr kumimoji="0" lang="zh-TW" altLang="en-US" b="1" dirty="0" smtClean="0">
              <a:solidFill>
                <a:srgbClr val="FF0000"/>
              </a:solidFill>
              <a:latin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D78A8C50EF1FB546AAF10AA08C1608BD" ma:contentTypeVersion="2" ma:contentTypeDescription="Fill out this form." ma:contentTypeScope="" ma:versionID="abbd9cf7fdba16f80a42a4a56c9e803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0babb351b15159b0ae307f4301cdf3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9EA71D-22AA-42B7-AE4D-7A8468E9800D}">
  <ds:schemaRefs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46ACB7C-9462-4E9C-B914-E12498B52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E2AC4C-FE06-4EB5-A213-DB7E59777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18545</TotalTime>
  <Words>325</Words>
  <Application>Microsoft Office PowerPoint</Application>
  <PresentationFormat>寬螢幕</PresentationFormat>
  <Paragraphs>75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Franklin Gothic Book</vt:lpstr>
      <vt:lpstr>Perpetua</vt:lpstr>
      <vt:lpstr>微軟正黑體</vt:lpstr>
      <vt:lpstr>新細明體</vt:lpstr>
      <vt:lpstr>Arial</vt:lpstr>
      <vt:lpstr>Broadway</vt:lpstr>
      <vt:lpstr>Calibri</vt:lpstr>
      <vt:lpstr>Wingdings 2</vt:lpstr>
      <vt:lpstr>Nuvoton佈景主題</vt:lpstr>
      <vt:lpstr>爐管新人學習進度報告</vt:lpstr>
      <vt:lpstr>報告內容</vt:lpstr>
      <vt:lpstr>一、兩周內爐管PM內容</vt:lpstr>
      <vt:lpstr>二、GRD Z-axis 研磨流程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WCLin15</cp:lastModifiedBy>
  <cp:revision>437</cp:revision>
  <dcterms:created xsi:type="dcterms:W3CDTF">2012-03-21T02:57:47Z</dcterms:created>
  <dcterms:modified xsi:type="dcterms:W3CDTF">2022-06-01T13:59:44Z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/>
  </property>
  <property fmtid="{D5CDD505-2E9C-101B-9397-08002B2CF9AE}" pid="3" name="MetaInfo">
    <vt:lpwstr/>
  </property>
  <property fmtid="{D5CDD505-2E9C-101B-9397-08002B2CF9AE}" pid="4" name="ContentTypeId">
    <vt:lpwstr>0x01010100D78A8C50EF1FB546AAF10AA08C1608BD</vt:lpwstr>
  </property>
</Properties>
</file>