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1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8" d="100"/>
          <a:sy n="148" d="100"/>
        </p:scale>
        <p:origin x="8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23T00:42:25.771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193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77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4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87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36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403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517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650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710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611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662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FD748-3C2A-490D-9449-E35715D72DF3}" type="datetimeFigureOut">
              <a:rPr lang="zh-CN" altLang="en-US" smtClean="0"/>
              <a:t>2018/6/23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74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71501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697018" y="1930400"/>
            <a:ext cx="2503055" cy="1560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 1</a:t>
            </a:r>
          </a:p>
          <a:p>
            <a:pPr algn="ctr"/>
            <a:r>
              <a:rPr lang="en-US" altLang="zh-CN" dirty="0"/>
              <a:t>nodes_7000</a:t>
            </a:r>
          </a:p>
          <a:p>
            <a:pPr algn="ctr"/>
            <a:r>
              <a:rPr lang="en-US" altLang="zh-CN" dirty="0"/>
              <a:t>nodes_7001</a:t>
            </a:r>
          </a:p>
          <a:p>
            <a:pPr algn="ctr"/>
            <a:r>
              <a:rPr lang="en-US" altLang="zh-CN" dirty="0"/>
              <a:t>nodes_7002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6543963" y="1930400"/>
            <a:ext cx="2503055" cy="1560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 2</a:t>
            </a:r>
          </a:p>
          <a:p>
            <a:pPr algn="ctr"/>
            <a:r>
              <a:rPr lang="en-US" altLang="zh-CN" dirty="0"/>
              <a:t>nodes_7003</a:t>
            </a:r>
          </a:p>
          <a:p>
            <a:pPr algn="ctr"/>
            <a:r>
              <a:rPr lang="en-US" altLang="zh-CN" dirty="0"/>
              <a:t>nodes_7004</a:t>
            </a:r>
          </a:p>
          <a:p>
            <a:pPr algn="ctr"/>
            <a:r>
              <a:rPr lang="en-US" altLang="zh-CN" dirty="0"/>
              <a:t>nodes_7005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5200073" y="2359891"/>
            <a:ext cx="1330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5200073" y="3001819"/>
            <a:ext cx="1343890" cy="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354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5339128"/>
          </a:xfrm>
        </p:spPr>
        <p:txBody>
          <a:bodyPr/>
          <a:lstStyle/>
          <a:p>
            <a:endParaRPr lang="zh-CN" altLang="en-US" dirty="0"/>
          </a:p>
        </p:txBody>
      </p:sp>
      <p:cxnSp>
        <p:nvCxnSpPr>
          <p:cNvPr id="11" name="直接箭头连接符 10"/>
          <p:cNvCxnSpPr>
            <a:cxnSpLocks/>
            <a:endCxn id="5" idx="0"/>
          </p:cNvCxnSpPr>
          <p:nvPr/>
        </p:nvCxnSpPr>
        <p:spPr>
          <a:xfrm>
            <a:off x="4944234" y="2010871"/>
            <a:ext cx="16651" cy="699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936562E-F97E-4F14-B6A3-EBB929CA7F0C}"/>
              </a:ext>
            </a:extLst>
          </p:cNvPr>
          <p:cNvSpPr/>
          <p:nvPr/>
        </p:nvSpPr>
        <p:spPr>
          <a:xfrm>
            <a:off x="4183582" y="1462635"/>
            <a:ext cx="1554611" cy="548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browser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7136413-3DE7-457A-81C6-65AA5622366D}"/>
              </a:ext>
            </a:extLst>
          </p:cNvPr>
          <p:cNvSpPr/>
          <p:nvPr/>
        </p:nvSpPr>
        <p:spPr>
          <a:xfrm>
            <a:off x="4183581" y="2710832"/>
            <a:ext cx="1554607" cy="4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nginx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1DAF7F4-A54C-4B13-A103-1E96ED94456E}"/>
              </a:ext>
            </a:extLst>
          </p:cNvPr>
          <p:cNvSpPr/>
          <p:nvPr/>
        </p:nvSpPr>
        <p:spPr>
          <a:xfrm>
            <a:off x="2738685" y="3983974"/>
            <a:ext cx="1554607" cy="493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Web-server1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383FEB3-1275-476A-9165-102E34B91750}"/>
              </a:ext>
            </a:extLst>
          </p:cNvPr>
          <p:cNvSpPr/>
          <p:nvPr/>
        </p:nvSpPr>
        <p:spPr>
          <a:xfrm>
            <a:off x="5437842" y="3983973"/>
            <a:ext cx="1554607" cy="4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Web-server2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BC6092A-CDA2-4FA5-A431-21ACB060D2DE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flipH="1">
            <a:off x="3515989" y="3204446"/>
            <a:ext cx="1444896" cy="77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2919646-C549-4636-8954-1D20494412C0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4960885" y="3204446"/>
            <a:ext cx="1254261" cy="779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B78CCAC-2274-4267-B9B8-E807D498D219}"/>
              </a:ext>
            </a:extLst>
          </p:cNvPr>
          <p:cNvSpPr/>
          <p:nvPr/>
        </p:nvSpPr>
        <p:spPr>
          <a:xfrm>
            <a:off x="2876719" y="4587500"/>
            <a:ext cx="1197622" cy="35200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session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676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ddddd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5339128"/>
          </a:xfrm>
        </p:spPr>
        <p:txBody>
          <a:bodyPr/>
          <a:lstStyle/>
          <a:p>
            <a:endParaRPr lang="zh-CN" altLang="en-US" dirty="0"/>
          </a:p>
        </p:txBody>
      </p:sp>
      <p:cxnSp>
        <p:nvCxnSpPr>
          <p:cNvPr id="11" name="直接箭头连接符 10"/>
          <p:cNvCxnSpPr>
            <a:cxnSpLocks/>
            <a:endCxn id="5" idx="0"/>
          </p:cNvCxnSpPr>
          <p:nvPr/>
        </p:nvCxnSpPr>
        <p:spPr>
          <a:xfrm>
            <a:off x="4944234" y="2010871"/>
            <a:ext cx="16651" cy="699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936562E-F97E-4F14-B6A3-EBB929CA7F0C}"/>
              </a:ext>
            </a:extLst>
          </p:cNvPr>
          <p:cNvSpPr/>
          <p:nvPr/>
        </p:nvSpPr>
        <p:spPr>
          <a:xfrm>
            <a:off x="4183582" y="1462635"/>
            <a:ext cx="1554611" cy="548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browser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7136413-3DE7-457A-81C6-65AA5622366D}"/>
              </a:ext>
            </a:extLst>
          </p:cNvPr>
          <p:cNvSpPr/>
          <p:nvPr/>
        </p:nvSpPr>
        <p:spPr>
          <a:xfrm>
            <a:off x="4183581" y="2710832"/>
            <a:ext cx="1554607" cy="4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nginx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1DAF7F4-A54C-4B13-A103-1E96ED94456E}"/>
              </a:ext>
            </a:extLst>
          </p:cNvPr>
          <p:cNvSpPr/>
          <p:nvPr/>
        </p:nvSpPr>
        <p:spPr>
          <a:xfrm>
            <a:off x="2738685" y="3983974"/>
            <a:ext cx="1554607" cy="493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Web-server1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383FEB3-1275-476A-9165-102E34B91750}"/>
              </a:ext>
            </a:extLst>
          </p:cNvPr>
          <p:cNvSpPr/>
          <p:nvPr/>
        </p:nvSpPr>
        <p:spPr>
          <a:xfrm>
            <a:off x="5437842" y="3983973"/>
            <a:ext cx="1554607" cy="4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Web-server2</a:t>
            </a:r>
            <a:endParaRPr lang="zh-CN" altLang="en-US" dirty="0"/>
          </a:p>
        </p:txBody>
      </p:sp>
      <p:cxnSp>
        <p:nvCxnSpPr>
          <p:cNvPr id="17" name="直接箭头连接符 16" descr="aaaaa">
            <a:extLst>
              <a:ext uri="{FF2B5EF4-FFF2-40B4-BE49-F238E27FC236}">
                <a16:creationId xmlns:a16="http://schemas.microsoft.com/office/drawing/2014/main" id="{FBC6092A-CDA2-4FA5-A431-21ACB060D2DE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flipH="1">
            <a:off x="3515989" y="3204446"/>
            <a:ext cx="1444896" cy="77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2919646-C549-4636-8954-1D20494412C0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4960885" y="3204446"/>
            <a:ext cx="1254261" cy="779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B78CCAC-2274-4267-B9B8-E807D498D219}"/>
              </a:ext>
            </a:extLst>
          </p:cNvPr>
          <p:cNvSpPr/>
          <p:nvPr/>
        </p:nvSpPr>
        <p:spPr>
          <a:xfrm>
            <a:off x="2876719" y="4587500"/>
            <a:ext cx="1197622" cy="35200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session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EF94B17-F15C-40C1-8710-AE5FC4975EFE}"/>
              </a:ext>
            </a:extLst>
          </p:cNvPr>
          <p:cNvSpPr/>
          <p:nvPr/>
        </p:nvSpPr>
        <p:spPr>
          <a:xfrm>
            <a:off x="5629213" y="4576697"/>
            <a:ext cx="1197622" cy="35200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session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 descr="同步&#10;">
            <a:extLst>
              <a:ext uri="{FF2B5EF4-FFF2-40B4-BE49-F238E27FC236}">
                <a16:creationId xmlns:a16="http://schemas.microsoft.com/office/drawing/2014/main" id="{098DFA51-08D1-4B02-B64E-03BAF55D51BD}"/>
              </a:ext>
            </a:extLst>
          </p:cNvPr>
          <p:cNvCxnSpPr/>
          <p:nvPr/>
        </p:nvCxnSpPr>
        <p:spPr>
          <a:xfrm>
            <a:off x="4337331" y="4230780"/>
            <a:ext cx="11005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F2C4231B-1749-4E5B-9DAF-FED10C652FB9}"/>
              </a:ext>
            </a:extLst>
          </p:cNvPr>
          <p:cNvSpPr/>
          <p:nvPr/>
        </p:nvSpPr>
        <p:spPr>
          <a:xfrm>
            <a:off x="4568814" y="3810711"/>
            <a:ext cx="750840" cy="33939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同步</a:t>
            </a:r>
          </a:p>
        </p:txBody>
      </p:sp>
    </p:spTree>
    <p:extLst>
      <p:ext uri="{BB962C8B-B14F-4D97-AF65-F5344CB8AC3E}">
        <p14:creationId xmlns:p14="http://schemas.microsoft.com/office/powerpoint/2010/main" val="628465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34</Words>
  <Application>Microsoft Office PowerPoint</Application>
  <PresentationFormat>宽屏</PresentationFormat>
  <Paragraphs>20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xinping</dc:creator>
  <cp:lastModifiedBy>pc</cp:lastModifiedBy>
  <cp:revision>16</cp:revision>
  <dcterms:created xsi:type="dcterms:W3CDTF">2018-01-08T19:56:52Z</dcterms:created>
  <dcterms:modified xsi:type="dcterms:W3CDTF">2018-06-22T16:49:42Z</dcterms:modified>
</cp:coreProperties>
</file>