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Redis-Cluster1</a:t>
            </a:r>
          </a:p>
          <a:p>
            <a:pPr algn="ctr"/>
            <a:r>
              <a:rPr lang="en-US" altLang="zh-CN" dirty="0" smtClean="0"/>
              <a:t>nodes_7000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nodes_7001</a:t>
            </a:r>
            <a:endParaRPr lang="en-US" altLang="zh-CN" dirty="0" smtClean="0"/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Redis-Cluster2</a:t>
            </a:r>
          </a:p>
          <a:p>
            <a:pPr algn="ctr"/>
            <a:r>
              <a:rPr lang="en-US" altLang="zh-CN" dirty="0"/>
              <a:t>nodes_7003</a:t>
            </a:r>
            <a:endParaRPr lang="en-US" altLang="zh-CN" dirty="0" smtClean="0"/>
          </a:p>
          <a:p>
            <a:pPr algn="ctr"/>
            <a:r>
              <a:rPr lang="en-US" altLang="zh-CN" dirty="0"/>
              <a:t>nodes_7004</a:t>
            </a:r>
            <a:endParaRPr lang="en-US" altLang="zh-CN" dirty="0" smtClean="0"/>
          </a:p>
          <a:p>
            <a:pPr algn="ctr"/>
            <a:r>
              <a:rPr lang="en-US" altLang="zh-CN" smtClean="0"/>
              <a:t>nodes_</a:t>
            </a:r>
            <a:r>
              <a:rPr lang="en-US" altLang="zh-CN" smtClean="0"/>
              <a:t>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xinping</cp:lastModifiedBy>
  <cp:revision>9</cp:revision>
  <dcterms:created xsi:type="dcterms:W3CDTF">2018-01-08T19:56:52Z</dcterms:created>
  <dcterms:modified xsi:type="dcterms:W3CDTF">2018-01-09T16:17:30Z</dcterms:modified>
</cp:coreProperties>
</file>