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pc</cp:lastModifiedBy>
  <cp:revision>18</cp:revision>
  <dcterms:created xsi:type="dcterms:W3CDTF">2018-01-08T19:56:52Z</dcterms:created>
  <dcterms:modified xsi:type="dcterms:W3CDTF">2018-06-22T17:09:27Z</dcterms:modified>
</cp:coreProperties>
</file>