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xinping</cp:lastModifiedBy>
  <cp:revision>10</cp:revision>
  <dcterms:created xsi:type="dcterms:W3CDTF">2018-01-08T19:56:52Z</dcterms:created>
  <dcterms:modified xsi:type="dcterms:W3CDTF">2018-01-14T22:50:18Z</dcterms:modified>
</cp:coreProperties>
</file>