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9" r:id="rId3"/>
    <p:sldId id="291" r:id="rId4"/>
    <p:sldId id="290" r:id="rId5"/>
    <p:sldId id="284" r:id="rId6"/>
    <p:sldId id="283" r:id="rId7"/>
    <p:sldId id="286" r:id="rId8"/>
    <p:sldId id="287" r:id="rId9"/>
    <p:sldId id="288" r:id="rId10"/>
    <p:sldId id="280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02F5-EEC7-43F1-8753-E49F1251FB00}" type="datetimeFigureOut">
              <a:rPr lang="zh-TW" altLang="en-US" smtClean="0"/>
              <a:t>2025/10/13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6AB37-21CE-43C9-98D2-EEC12DC16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04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7EEA4-EF2C-12B1-B4B6-5F59F377D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6AA1F26-6133-392D-D614-8F9E57C5C9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4BC2F93-0E42-7372-9EC5-7103A78B3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B6290C-DE46-AC15-6C2D-ACA06AF97C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846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38709-312E-164A-E169-609D39421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D8F1E5F-1FC2-C3B3-8E6D-3710EFE609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1094909-9C90-7255-9694-C2DE91F52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F29F62-47CE-9A63-BD96-475DD4A67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61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3E264-8806-664D-D796-51FBBADF4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F38CDD3-0022-127F-DE6E-9741CA5625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AF7261F-F8EE-B70D-3477-CEE34A090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41FA86-962D-F3AE-9FAD-3728EC66A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41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0BCA0-3CCF-D446-A150-6C6D3D40E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3C58AC8-E073-9D05-2FD8-6E52543BD4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2813607-E868-B5BC-36F5-51745DA4E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0E4FD7-DE13-7C30-0DE2-5E9E9F4A98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429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7BD6F-3A70-F168-0579-AA974FB46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E02F482-77CF-B598-14AB-A3093BEF0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7EBEFF1-2CB6-A59C-BE8B-60E41EEF8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095DF6-1FF3-A14C-9ED2-55118B730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74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73956-7CC1-C817-EA02-9934AB848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9BAB152-7A34-7EEE-E8D3-171701D573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AE173C4-82B0-7F95-1882-822FAFC62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2ECF9A-B8F6-5877-18FD-D713FA81F9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704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C67C9-C199-502E-C2C8-A0A57A804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0BD9F2B-402D-D78F-414E-5B3D4AFE7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84BAD49-9E69-3C11-FFC4-8ED2EB9F67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CA4ECF-D423-BE85-D27C-723044FBE3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975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F7ABE-319C-B28F-266A-A82715CEA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695092E-0F5A-07A2-D60F-ED10DBEFD7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59B8610-CD30-47D6-9ED6-181D24DD8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B8D4C-3902-A1B1-3717-0900C084F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929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7F981-44EF-B874-7695-6DE647EAA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41993DB-0F0A-DBF9-E5AB-4F7AC5DF89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330449E-1799-C863-ECDA-41642F362A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27E2C5-9DC3-3453-43B7-5D180E07D4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4DCBA-51AC-D91B-47BB-225CDD2CA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D35443-63AB-3EC9-4C95-14517F26F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7DC0BC-8B6B-5D06-F648-6BEC5623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A1CF83-B8C3-0527-DB73-39EF864D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3C2DC4-176A-869E-5524-2BB4AC92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27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FA9E8-094A-D4BE-26F7-3C24200E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962626-7AC7-B1E5-C4CC-9DEEDC124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C26FA6-3AB6-5F0F-96BC-7C1E58F0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9942ED-8906-52F9-E382-E7C8FEF5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B9C5B7-32BF-6057-C07A-F35836BF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32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563645D-7CB2-6F76-9456-8622C20F0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D5E55E-6695-B7B7-9C3E-81A7FA8C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7D1E62-79D6-81D5-417F-04A18360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7AB272-8120-A724-2DD5-02DF78A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5E0427-9A80-23C2-23DD-0E0788B5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07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CE5284-E6A7-DB8E-F4AD-683E7228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C3518F-E7CF-A5A9-772C-686B8E76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2D7864-750A-0C68-0679-1E065850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7D2C57-3681-4A39-E0B0-4A4A9386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25840A-99A4-0733-D2A5-3C6DA7AB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99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A5DA9-35BA-51E2-0602-E45F73A0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70AA28-5A70-EF53-8E37-3BBF60A72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086CC4-5AE6-24A5-8E01-5AA15EE9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E24F4A-A52C-43FE-C759-83753D3D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9929D9-41D6-A96B-F658-3093CF76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13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667688-E3C2-365B-E7B1-3A09A26F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6CCC1-A33B-201B-5126-CC5DF3A3A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DB83EA-3693-E5A1-4DA0-D7C260403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A9F6EB-DF8A-7785-28B5-E1DD7893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4D81CD-4A15-EB38-5E54-9CF64E96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7FE8CD-30B4-82D9-6A3D-B5B7948D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33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288C8-1A78-D9CD-48BD-C78FC8C8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F2DA23-D978-4625-4958-134BDCAE9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290B02-5C50-D04F-76AD-4D18BB038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1D64ED-6A45-9F9E-18DB-FAFE0C047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BFBE9D-957A-678B-4E8F-6BF86C2A0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BA2C9A-E056-8B84-773D-956B58F4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2D1E4F-C411-E9C1-184F-C4758942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52ED124-F997-8EDB-DC6D-5791A127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75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78DDD-85A0-8A88-85BC-77BC2596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3DC6CF-DE9A-8D77-4454-27F7EC81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3892C1-B560-38AF-0E46-C7384C10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D7D0F1-C437-5040-82FC-AEB9ADA0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10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FC309F-5D21-2DC0-2299-EECC9A91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B7DFA01-E969-6DD8-CB5B-DDAB9A55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4946CC-D32E-B973-93C3-DF7B666B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35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BF451-5FC6-82F6-637D-0F7A8333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9D7F59-F1BE-F3D4-37A5-69E826EB8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7818BD-75ED-0ED7-9684-90CF26D31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59D47E-1CD2-7F02-8736-BEA8066F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970CE9-FE59-884B-AA87-6525267E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8824D4-B6A6-7EC0-3559-C0116A43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5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3BD5F-7280-1728-56F0-85893636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0250C36-27A7-A928-3E18-262A19162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26AF92-F7AE-DFE9-668F-2301504B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65A76F-A3EE-A51A-DFE1-4ED26DB1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173AB-9719-AA37-2A31-BF074D47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1EE834-E54F-316C-CB95-5DEDD844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29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FC02BF7-E234-88FF-25C1-67A0168DB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F9B0BC-6ECF-7838-6875-F96D7CEC2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6892DF-9D40-70F0-ADDE-D0298766F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97C4A-BE63-4EF5-B0E1-B2249042B5A8}" type="datetimeFigureOut">
              <a:rPr lang="zh-TW" altLang="en-US" smtClean="0"/>
              <a:t>2025/10/13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84B6F0-6550-3CE3-1E23-FA4AEE921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81F80E-2576-6419-3956-6B702AF86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30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E718C-0417-3EF3-A019-EEE0579E7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438" y="2672204"/>
            <a:ext cx="9015124" cy="1513592"/>
          </a:xfrm>
        </p:spPr>
        <p:txBody>
          <a:bodyPr>
            <a:noAutofit/>
          </a:bodyPr>
          <a:lstStyle/>
          <a:p>
            <a:r>
              <a:rPr lang="en-US" altLang="zh-TW" sz="7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10/07 </a:t>
            </a:r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個人咪挺</a:t>
            </a:r>
            <a:br>
              <a:rPr lang="en-US" altLang="zh-TW" sz="7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KD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初步訓練結果</a:t>
            </a:r>
          </a:p>
        </p:txBody>
      </p:sp>
    </p:spTree>
    <p:extLst>
      <p:ext uri="{BB962C8B-B14F-4D97-AF65-F5344CB8AC3E}">
        <p14:creationId xmlns:p14="http://schemas.microsoft.com/office/powerpoint/2010/main" val="257568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21ECD-AD29-FB3E-02DF-D3A49176E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821C5-D8EF-B1D3-B04E-5D2B665B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7654F0C-57CF-A711-F55A-05786C75E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700145"/>
              </p:ext>
            </p:extLst>
          </p:nvPr>
        </p:nvGraphicFramePr>
        <p:xfrm>
          <a:off x="631080" y="2506383"/>
          <a:ext cx="10929840" cy="2767851"/>
        </p:xfrm>
        <a:graphic>
          <a:graphicData uri="http://schemas.openxmlformats.org/drawingml/2006/table">
            <a:tbl>
              <a:tblPr firstRow="1" firstCol="1" bandCol="1">
                <a:tableStyleId>{5C22544A-7EE6-4342-B048-85BDC9FD1C3A}</a:tableStyleId>
              </a:tblPr>
              <a:tblGrid>
                <a:gridCol w="1821640">
                  <a:extLst>
                    <a:ext uri="{9D8B030D-6E8A-4147-A177-3AD203B41FA5}">
                      <a16:colId xmlns:a16="http://schemas.microsoft.com/office/drawing/2014/main" val="901970271"/>
                    </a:ext>
                  </a:extLst>
                </a:gridCol>
                <a:gridCol w="1821640">
                  <a:extLst>
                    <a:ext uri="{9D8B030D-6E8A-4147-A177-3AD203B41FA5}">
                      <a16:colId xmlns:a16="http://schemas.microsoft.com/office/drawing/2014/main" val="1854719324"/>
                    </a:ext>
                  </a:extLst>
                </a:gridCol>
                <a:gridCol w="1821640">
                  <a:extLst>
                    <a:ext uri="{9D8B030D-6E8A-4147-A177-3AD203B41FA5}">
                      <a16:colId xmlns:a16="http://schemas.microsoft.com/office/drawing/2014/main" val="690923265"/>
                    </a:ext>
                  </a:extLst>
                </a:gridCol>
                <a:gridCol w="1821640">
                  <a:extLst>
                    <a:ext uri="{9D8B030D-6E8A-4147-A177-3AD203B41FA5}">
                      <a16:colId xmlns:a16="http://schemas.microsoft.com/office/drawing/2014/main" val="3213817621"/>
                    </a:ext>
                  </a:extLst>
                </a:gridCol>
                <a:gridCol w="1821640">
                  <a:extLst>
                    <a:ext uri="{9D8B030D-6E8A-4147-A177-3AD203B41FA5}">
                      <a16:colId xmlns:a16="http://schemas.microsoft.com/office/drawing/2014/main" val="886773524"/>
                    </a:ext>
                  </a:extLst>
                </a:gridCol>
                <a:gridCol w="1821640">
                  <a:extLst>
                    <a:ext uri="{9D8B030D-6E8A-4147-A177-3AD203B41FA5}">
                      <a16:colId xmlns:a16="http://schemas.microsoft.com/office/drawing/2014/main" val="3137378662"/>
                    </a:ext>
                  </a:extLst>
                </a:gridCol>
              </a:tblGrid>
              <a:tr h="92261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Model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Teacher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Student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Feature KD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Logit KD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Full KD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543879"/>
                  </a:ext>
                </a:extLst>
              </a:tr>
              <a:tr h="92261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TDR@FDR = 1%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78.73%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67.87%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64.71%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647377"/>
                  </a:ext>
                </a:extLst>
              </a:tr>
              <a:tr h="92261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Accuracy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94.66%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84.55%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92.04%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9.51%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9.51%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5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60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AAFCA-BE2E-CABC-C2A8-4C4EA6A50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E19F89-52AD-B445-76D8-1F10CB3D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5116446-8AE7-F2BA-0735-2F507E6A2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728" y="365125"/>
            <a:ext cx="5110543" cy="612540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D684923-69A0-564A-2945-70E716137304}"/>
              </a:ext>
            </a:extLst>
          </p:cNvPr>
          <p:cNvSpPr/>
          <p:nvPr/>
        </p:nvSpPr>
        <p:spPr>
          <a:xfrm>
            <a:off x="4099458" y="2786158"/>
            <a:ext cx="1996542" cy="57073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5B2ACE-3057-D882-AD6D-8BF015C4D9A5}"/>
              </a:ext>
            </a:extLst>
          </p:cNvPr>
          <p:cNvSpPr/>
          <p:nvPr/>
        </p:nvSpPr>
        <p:spPr>
          <a:xfrm>
            <a:off x="4099456" y="3356891"/>
            <a:ext cx="2595915" cy="877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0C8E7A-3300-E18D-5F37-1760F580475D}"/>
              </a:ext>
            </a:extLst>
          </p:cNvPr>
          <p:cNvSpPr/>
          <p:nvPr/>
        </p:nvSpPr>
        <p:spPr>
          <a:xfrm>
            <a:off x="4099456" y="4234470"/>
            <a:ext cx="2055867" cy="14605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26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6F375-72CE-717C-7CCE-D3F983875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B1FE8D-2754-CFBD-1599-C448F952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2F1EAD6-CC49-E9B3-CB4A-353D09E55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90688"/>
            <a:ext cx="10058400" cy="45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4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545B8-5CA8-01B3-9AEB-E97BA738C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8F38F-5737-DE28-4DBB-2F1789E7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DAD5A5D-6C80-8757-476F-6F79F7AC880D}"/>
              </a:ext>
            </a:extLst>
          </p:cNvPr>
          <p:cNvSpPr txBox="1"/>
          <p:nvPr/>
        </p:nvSpPr>
        <p:spPr>
          <a:xfrm>
            <a:off x="7781606" y="5230880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-</a:t>
            </a:r>
            <a:endParaRPr lang="zh-TW" altLang="en-US" sz="1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EFDE56-5F00-F84A-FEEE-F1EC3804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206" y="1215109"/>
            <a:ext cx="6919588" cy="56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4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EE5C7-FE58-08CD-2036-B5D6A29DB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5660A-F695-8372-C46E-366B5551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Setting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8CDE5A-DBF3-6E85-B764-68566994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I5-10500 + 2080Ti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seed = 42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1e-4) +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BCEWithLogitsLoss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ABCD Dataset as training set (0.8 for training and 0.2 for validating)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Dataset as testing set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Epochs = 50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 Model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V3 Large (epoch70)</a:t>
            </a:r>
          </a:p>
        </p:txBody>
      </p:sp>
    </p:spTree>
    <p:extLst>
      <p:ext uri="{BB962C8B-B14F-4D97-AF65-F5344CB8AC3E}">
        <p14:creationId xmlns:p14="http://schemas.microsoft.com/office/powerpoint/2010/main" val="267851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1E800-258D-13D7-8263-0EA3CDA1A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5821F-6211-581F-A7EB-0F39CF81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Curve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KD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DEAC8D-A0CD-2298-8FC6-B57900A84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92" y="1875354"/>
            <a:ext cx="4966808" cy="372510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ED8D2D4-D2A8-7174-33F5-B15C64D17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75354"/>
            <a:ext cx="4966808" cy="372510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4C318D4-811A-D2EE-1384-026B5FEECA92}"/>
              </a:ext>
            </a:extLst>
          </p:cNvPr>
          <p:cNvSpPr txBox="1"/>
          <p:nvPr/>
        </p:nvSpPr>
        <p:spPr>
          <a:xfrm>
            <a:off x="3151637" y="1875354"/>
            <a:ext cx="92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E690B7A-FE38-FD3A-BB73-D99A058102EC}"/>
              </a:ext>
            </a:extLst>
          </p:cNvPr>
          <p:cNvSpPr txBox="1"/>
          <p:nvPr/>
        </p:nvSpPr>
        <p:spPr>
          <a:xfrm>
            <a:off x="8118445" y="1875354"/>
            <a:ext cx="92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11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39246-F0F5-C2FF-49DF-F6AEA5A32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8780795-BF64-FA67-A0CD-3CBB6F70E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5354"/>
            <a:ext cx="4966808" cy="372510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5629473-8770-D389-B22C-06B1B9C2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Curve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feature-based KD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7B104A-A893-BEED-28BB-E22CDC79B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92" y="1875354"/>
            <a:ext cx="4966808" cy="372510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817C7B9-BD4E-2CDD-EB71-11C762A75F19}"/>
              </a:ext>
            </a:extLst>
          </p:cNvPr>
          <p:cNvSpPr txBox="1"/>
          <p:nvPr/>
        </p:nvSpPr>
        <p:spPr>
          <a:xfrm>
            <a:off x="3151637" y="1875354"/>
            <a:ext cx="92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3D6F181-2ADA-948E-0CF3-82A0A2FA6A03}"/>
              </a:ext>
            </a:extLst>
          </p:cNvPr>
          <p:cNvSpPr txBox="1"/>
          <p:nvPr/>
        </p:nvSpPr>
        <p:spPr>
          <a:xfrm>
            <a:off x="8118445" y="1875354"/>
            <a:ext cx="92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83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667F5-F9E7-3966-2B7D-B7A86E507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5F0F6A4-C36C-D467-8A52-D3946DBF9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875353"/>
            <a:ext cx="4966809" cy="372510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87BFDD0-B9DD-3C06-07F0-444CB632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Curve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logit-based KD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C67035-5E75-9178-BAF3-B8F165E43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92" y="1875354"/>
            <a:ext cx="4966808" cy="372510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11E9461-0EA0-ED9A-5DF1-9EB8B74CE369}"/>
              </a:ext>
            </a:extLst>
          </p:cNvPr>
          <p:cNvSpPr txBox="1"/>
          <p:nvPr/>
        </p:nvSpPr>
        <p:spPr>
          <a:xfrm>
            <a:off x="3151637" y="1875354"/>
            <a:ext cx="92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355E429-32AB-B187-588A-2F3544E3EA49}"/>
              </a:ext>
            </a:extLst>
          </p:cNvPr>
          <p:cNvSpPr txBox="1"/>
          <p:nvPr/>
        </p:nvSpPr>
        <p:spPr>
          <a:xfrm>
            <a:off x="8118445" y="1875354"/>
            <a:ext cx="92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3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7EE28-7743-5B1E-9EB0-119269A78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8B91322-D4E1-D051-F6AC-B90966233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875354"/>
            <a:ext cx="4966809" cy="372510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00A2966-133E-285A-85A8-786EDB17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Curve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KD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AD461B-F3FB-C53E-0004-682150D06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92" y="1875354"/>
            <a:ext cx="4966808" cy="372510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FB826CE-8426-03C0-3B31-5C74D2E2AD5B}"/>
              </a:ext>
            </a:extLst>
          </p:cNvPr>
          <p:cNvSpPr txBox="1"/>
          <p:nvPr/>
        </p:nvSpPr>
        <p:spPr>
          <a:xfrm>
            <a:off x="3151637" y="1875354"/>
            <a:ext cx="92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DA77ED2-9296-8ED5-B5D4-746DC85D71A8}"/>
              </a:ext>
            </a:extLst>
          </p:cNvPr>
          <p:cNvSpPr txBox="1"/>
          <p:nvPr/>
        </p:nvSpPr>
        <p:spPr>
          <a:xfrm>
            <a:off x="8118445" y="1875354"/>
            <a:ext cx="92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3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141</Words>
  <Application>Microsoft Office PowerPoint</Application>
  <PresentationFormat>寬螢幕</PresentationFormat>
  <Paragraphs>53</Paragraphs>
  <Slides>10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標楷體</vt:lpstr>
      <vt:lpstr>Aptos</vt:lpstr>
      <vt:lpstr>Aptos Display</vt:lpstr>
      <vt:lpstr>Arial</vt:lpstr>
      <vt:lpstr>Times New Roman</vt:lpstr>
      <vt:lpstr>Office 佈景主題</vt:lpstr>
      <vt:lpstr>10/07 個人咪挺 KD 初步訓練結果</vt:lpstr>
      <vt:lpstr>Recall</vt:lpstr>
      <vt:lpstr>Recall</vt:lpstr>
      <vt:lpstr>Structure</vt:lpstr>
      <vt:lpstr>Train Setting</vt:lpstr>
      <vt:lpstr>Loss Curve（Without KD）</vt:lpstr>
      <vt:lpstr>Loss Curve（With feature-based KD）</vt:lpstr>
      <vt:lpstr>Loss Curve（With logit-based KD）</vt:lpstr>
      <vt:lpstr>Loss Curve（Full KD）</vt:lpstr>
      <vt:lpstr>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林家逸</dc:creator>
  <cp:lastModifiedBy>林家逸</cp:lastModifiedBy>
  <cp:revision>35</cp:revision>
  <dcterms:created xsi:type="dcterms:W3CDTF">2025-09-01T15:41:03Z</dcterms:created>
  <dcterms:modified xsi:type="dcterms:W3CDTF">2025-10-13T08:09:00Z</dcterms:modified>
</cp:coreProperties>
</file>