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6" r:id="rId4"/>
    <p:sldId id="257" r:id="rId5"/>
    <p:sldId id="274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FE39-6F11-6748-3356-7CA95FE3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E43BC4-0C7D-23A4-9DA1-9D91FC763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3916A1-7087-F16A-6B25-6FFF2E7C6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20490-A7A5-5818-DAC1-A466729B5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6621-9C64-3FE4-EA7E-48A971E2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AFB8119-E3AB-229F-8640-FC48F9515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66C406-E458-9A42-A0A3-B2C6D7794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8C91D-6664-5AC9-A6BA-85ACE7B42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6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9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E7B7-B338-AAD0-4E54-B8CE65FD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22C84E-B76C-179B-2DC1-85326FF09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E5C7C0A-201A-B8E9-FCF4-0D998961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60D70-1BFC-FB3D-6C6A-B4591BBF0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4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F23D-A020-9439-9061-B8BA8F1F8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14975B-9B0E-4C5A-DC37-C3E7946D3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8E33CA-6165-1387-A9F5-23F7C7BF9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4BACF4-AEC8-2255-F4FD-4986F532E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0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879114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B1C9-27E2-71F8-B1D5-982912B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6F8AB93-8450-244A-CD1A-A3C5D8CF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FAR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False Acceptance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fraction of impostor trials whose match scores exceed a given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TW" b="0" dirty="0"/>
                </a:b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FRR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False Rejection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fraction of genuine trials whose match scores below a given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TW" b="0" dirty="0"/>
                </a:b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EER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Equal-Error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operating point where FAR == FRR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6F8AB93-8450-244A-CD1A-A3C5D8CF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935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8FCA8D1E-3907-A5ED-D2CD-3DF8CF31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</a:p>
        </p:txBody>
      </p:sp>
    </p:spTree>
    <p:extLst>
      <p:ext uri="{BB962C8B-B14F-4D97-AF65-F5344CB8AC3E}">
        <p14:creationId xmlns:p14="http://schemas.microsoft.com/office/powerpoint/2010/main" val="33286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C22C-A5AF-2A03-B0FE-A642E290D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70DB4E8-3FBD-43FB-75DE-1FCBD560B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Corner Error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=1, …, 4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PMingLiU" panose="02020500000000000000" pitchFamily="18" charset="-120"/>
                  <a:buChar char="。"/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MCE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Mean Corner Error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average Corner Error across all test pairs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Corner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Accuracy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percentage of test pairs whose Corner Error is below a fixed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px</a:t>
                </a:r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70DB4E8-3FBD-43FB-75DE-1FCBD560B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935" t="-1401" r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2768B0E5-C6EC-4AD2-B574-1C6A3656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</a:p>
        </p:txBody>
      </p:sp>
    </p:spTree>
    <p:extLst>
      <p:ext uri="{BB962C8B-B14F-4D97-AF65-F5344CB8AC3E}">
        <p14:creationId xmlns:p14="http://schemas.microsoft.com/office/powerpoint/2010/main" val="30096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</a:p>
        </p:txBody>
      </p:sp>
      <p:pic>
        <p:nvPicPr>
          <p:cNvPr id="11" name="圖片 10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33DA52A-C581-5B62-589A-127CF2F9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07" y="1785528"/>
            <a:ext cx="5933746" cy="4431532"/>
          </a:xfrm>
          <a:prstGeom prst="rect">
            <a:avLst/>
          </a:prstGeom>
        </p:spPr>
      </p:pic>
      <p:pic>
        <p:nvPicPr>
          <p:cNvPr id="7" name="圖片 6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5DE1148-90C6-A787-580E-69DA6206C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8" y="1831738"/>
            <a:ext cx="4339111" cy="43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0348-1906-0FED-2011-4DC0FB21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B223A-EF72-A961-A6F0-126125D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</a:p>
        </p:txBody>
      </p:sp>
      <p:pic>
        <p:nvPicPr>
          <p:cNvPr id="5" name="內容版面配置區 4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A1F37FC4-D6AF-A38C-3906-5B094653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3" y="1825625"/>
            <a:ext cx="4351338" cy="4351338"/>
          </a:xfrm>
        </p:spPr>
      </p:pic>
      <p:pic>
        <p:nvPicPr>
          <p:cNvPr id="11" name="圖片 10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C838212-EAB1-A549-FF2B-28E7A896F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07" y="1785528"/>
            <a:ext cx="5933746" cy="44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80D2-03B7-2B9E-6D53-69D9F8C1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D224866-764D-6C33-49DF-5A955A8CE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10066"/>
              </p:ext>
            </p:extLst>
          </p:nvPr>
        </p:nvGraphicFramePr>
        <p:xfrm>
          <a:off x="688624" y="1934303"/>
          <a:ext cx="10814752" cy="298939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51844">
                  <a:extLst>
                    <a:ext uri="{9D8B030D-6E8A-4147-A177-3AD203B41FA5}">
                      <a16:colId xmlns:a16="http://schemas.microsoft.com/office/drawing/2014/main" val="1705184164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2819851831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001142230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742212169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86020929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469426527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2671750377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3155241221"/>
                    </a:ext>
                  </a:extLst>
                </a:gridCol>
              </a:tblGrid>
              <a:tr h="332516">
                <a:tc row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EER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FRR(0.1%)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FRR(0.01%)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FRR(1e-3%)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Corner ACC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MCE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63329"/>
                  </a:ext>
                </a:extLst>
              </a:tr>
              <a:tr h="6285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 5px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 10px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97921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2.255 %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1.676 %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2.256 %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4.404 %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85.48 %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90.33 %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49636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 pretrained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35.585%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89.183 %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92.556 %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93.998 %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6.48 %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69.72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92694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With pretrained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4.213 %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5.349 %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6.265 %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7.607 %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90.99 %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94.55 %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5.855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20906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BD8B548-7126-06EB-8B15-BF0DFBE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</a:p>
        </p:txBody>
      </p:sp>
    </p:spTree>
    <p:extLst>
      <p:ext uri="{BB962C8B-B14F-4D97-AF65-F5344CB8AC3E}">
        <p14:creationId xmlns:p14="http://schemas.microsoft.com/office/powerpoint/2010/main" val="318567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184</Words>
  <Application>Microsoft Office PowerPoint</Application>
  <PresentationFormat>寬螢幕</PresentationFormat>
  <Paragraphs>57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9/16個人咪挺</vt:lpstr>
      <vt:lpstr>Handover（采潔）</vt:lpstr>
      <vt:lpstr>Handover（采潔）</vt:lpstr>
      <vt:lpstr>Handover（采潔）</vt:lpstr>
      <vt:lpstr>Handover（采潔）</vt:lpstr>
      <vt:lpstr>Handover（采潔）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20</cp:revision>
  <dcterms:created xsi:type="dcterms:W3CDTF">2025-09-01T15:41:03Z</dcterms:created>
  <dcterms:modified xsi:type="dcterms:W3CDTF">2025-09-15T17:08:22Z</dcterms:modified>
</cp:coreProperties>
</file>