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4DCBA-51AC-D91B-47BB-225CDD2CA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D35443-63AB-3EC9-4C95-14517F26F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7DC0BC-8B6B-5D06-F648-6BEC5623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A1CF83-B8C3-0527-DB73-39EF864D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3C2DC4-176A-869E-5524-2BB4AC92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27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FA9E8-094A-D4BE-26F7-3C24200E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962626-7AC7-B1E5-C4CC-9DEEDC124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C26FA6-3AB6-5F0F-96BC-7C1E58F0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9942ED-8906-52F9-E382-E7C8FEF5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B9C5B7-32BF-6057-C07A-F35836BF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32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563645D-7CB2-6F76-9456-8622C20F0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D5E55E-6695-B7B7-9C3E-81A7FA8C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7D1E62-79D6-81D5-417F-04A18360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7AB272-8120-A724-2DD5-02DF78A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5E0427-9A80-23C2-23DD-0E0788B5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07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CE5284-E6A7-DB8E-F4AD-683E7228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C3518F-E7CF-A5A9-772C-686B8E76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2D7864-750A-0C68-0679-1E065850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7D2C57-3681-4A39-E0B0-4A4A9386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25840A-99A4-0733-D2A5-3C6DA7AB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99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A5DA9-35BA-51E2-0602-E45F73A0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70AA28-5A70-EF53-8E37-3BBF60A72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086CC4-5AE6-24A5-8E01-5AA15EE9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E24F4A-A52C-43FE-C759-83753D3D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9929D9-41D6-A96B-F658-3093CF76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13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667688-E3C2-365B-E7B1-3A09A26F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6CCC1-A33B-201B-5126-CC5DF3A3A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DB83EA-3693-E5A1-4DA0-D7C260403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A9F6EB-DF8A-7785-28B5-E1DD7893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4D81CD-4A15-EB38-5E54-9CF64E96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7FE8CD-30B4-82D9-6A3D-B5B7948D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33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288C8-1A78-D9CD-48BD-C78FC8C8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F2DA23-D978-4625-4958-134BDCAE9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290B02-5C50-D04F-76AD-4D18BB038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1D64ED-6A45-9F9E-18DB-FAFE0C047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BFBE9D-957A-678B-4E8F-6BF86C2A0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BA2C9A-E056-8B84-773D-956B58F4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2D1E4F-C411-E9C1-184F-C4758942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52ED124-F997-8EDB-DC6D-5791A127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75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78DDD-85A0-8A88-85BC-77BC2596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3DC6CF-DE9A-8D77-4454-27F7EC81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3892C1-B560-38AF-0E46-C7384C10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D7D0F1-C437-5040-82FC-AEB9ADA0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10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FC309F-5D21-2DC0-2299-EECC9A91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B7DFA01-E969-6DD8-CB5B-DDAB9A55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4946CC-D32E-B973-93C3-DF7B666B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35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BF451-5FC6-82F6-637D-0F7A8333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9D7F59-F1BE-F3D4-37A5-69E826EB8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7818BD-75ED-0ED7-9684-90CF26D31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59D47E-1CD2-7F02-8736-BEA8066F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970CE9-FE59-884B-AA87-6525267E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8824D4-B6A6-7EC0-3559-C0116A43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5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3BD5F-7280-1728-56F0-85893636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0250C36-27A7-A928-3E18-262A19162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26AF92-F7AE-DFE9-668F-2301504B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65A76F-A3EE-A51A-DFE1-4ED26DB1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173AB-9719-AA37-2A31-BF074D47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1EE834-E54F-316C-CB95-5DEDD844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29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FC02BF7-E234-88FF-25C1-67A0168DB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F9B0BC-6ECF-7838-6875-F96D7CEC2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6892DF-9D40-70F0-ADDE-D0298766F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97C4A-BE63-4EF5-B0E1-B2249042B5A8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84B6F0-6550-3CE3-1E23-FA4AEE921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81F80E-2576-6419-3956-6B702AF86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30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E718C-0417-3EF3-A019-EEE0579E7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3022" y="2453500"/>
            <a:ext cx="3925955" cy="1951000"/>
          </a:xfrm>
        </p:spPr>
        <p:txBody>
          <a:bodyPr>
            <a:noAutofit/>
          </a:bodyPr>
          <a:lstStyle/>
          <a:p>
            <a:r>
              <a:rPr lang="en-US" altLang="zh-TW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9/2</a:t>
            </a:r>
            <a:br>
              <a:rPr lang="en-US" altLang="zh-TW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個人咪挺</a:t>
            </a:r>
          </a:p>
        </p:txBody>
      </p:sp>
    </p:spTree>
    <p:extLst>
      <p:ext uri="{BB962C8B-B14F-4D97-AF65-F5344CB8AC3E}">
        <p14:creationId xmlns:p14="http://schemas.microsoft.com/office/powerpoint/2010/main" val="257568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6C8D3-D621-2AC3-970E-98D828104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CAC0EA5-DEFA-FCA6-5818-BA79799C9FA7}"/>
              </a:ext>
            </a:extLst>
          </p:cNvPr>
          <p:cNvSpPr txBox="1"/>
          <p:nvPr/>
        </p:nvSpPr>
        <p:spPr>
          <a:xfrm>
            <a:off x="3894611" y="267430"/>
            <a:ext cx="4402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暑假進度總結</a:t>
            </a:r>
            <a:endParaRPr lang="en-US" altLang="zh-TW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7602BE7-35DE-74C9-F93F-52F9778EAAE9}"/>
              </a:ext>
            </a:extLst>
          </p:cNvPr>
          <p:cNvSpPr txBox="1"/>
          <p:nvPr/>
        </p:nvSpPr>
        <p:spPr>
          <a:xfrm>
            <a:off x="489930" y="1558775"/>
            <a:ext cx="973928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交接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lvl="1" indent="-285750">
              <a:buFont typeface="PMingLiU" panose="02020500000000000000" pitchFamily="18" charset="-120"/>
              <a:buChar char="。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讀了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 ~ 7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篇學長姐推薦的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paper</a:t>
            </a:r>
          </a:p>
          <a:p>
            <a:pPr marL="742950" lvl="1" indent="-285750">
              <a:buFont typeface="PMingLiU" panose="02020500000000000000" pitchFamily="18" charset="-120"/>
              <a:buChar char="。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復現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PMingLiU" panose="02020500000000000000" pitchFamily="18" charset="-120"/>
              <a:buChar char="。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理解大學姐的論文並報告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teacher model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的部分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PMingLiU" panose="02020500000000000000" pitchFamily="18" charset="-120"/>
              <a:buChar char="。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matching tool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評估另外兩人訓練出來的模型</a:t>
            </a:r>
          </a:p>
        </p:txBody>
      </p:sp>
    </p:spTree>
    <p:extLst>
      <p:ext uri="{BB962C8B-B14F-4D97-AF65-F5344CB8AC3E}">
        <p14:creationId xmlns:p14="http://schemas.microsoft.com/office/powerpoint/2010/main" val="19610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44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PMingLiU</vt:lpstr>
      <vt:lpstr>標楷體</vt:lpstr>
      <vt:lpstr>Aptos</vt:lpstr>
      <vt:lpstr>Aptos Display</vt:lpstr>
      <vt:lpstr>Arial</vt:lpstr>
      <vt:lpstr>Times New Roman</vt:lpstr>
      <vt:lpstr>Office 佈景主題</vt:lpstr>
      <vt:lpstr>9/2 個人咪挺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林家逸</dc:creator>
  <cp:lastModifiedBy>林家逸</cp:lastModifiedBy>
  <cp:revision>1</cp:revision>
  <dcterms:created xsi:type="dcterms:W3CDTF">2025-09-01T15:41:03Z</dcterms:created>
  <dcterms:modified xsi:type="dcterms:W3CDTF">2025-09-01T15:58:05Z</dcterms:modified>
</cp:coreProperties>
</file>