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83" r:id="rId4"/>
    <p:sldId id="289" r:id="rId5"/>
    <p:sldId id="290" r:id="rId6"/>
    <p:sldId id="291" r:id="rId7"/>
    <p:sldId id="292" r:id="rId8"/>
    <p:sldId id="28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02F5-EEC7-43F1-8753-E49F1251FB00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6AB37-21CE-43C9-98D2-EEC12DC16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4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0BCA0-3CCF-D446-A150-6C6D3D40E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3C58AC8-E073-9D05-2FD8-6E52543BD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2813607-E868-B5BC-36F5-51745DA4E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0E4FD7-DE13-7C30-0DE2-5E9E9F4A9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42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7BD6F-3A70-F168-0579-AA974FB46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E02F482-77CF-B598-14AB-A3093BEF0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7EBEFF1-2CB6-A59C-BE8B-60E41EEF8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095DF6-1FF3-A14C-9ED2-55118B730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74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06DCF-B4AE-6527-37F6-1335496CA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1BCCC47-92D1-A8E2-F17F-CD2AE1DFA8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36F43AB-963B-0732-B996-2E07BD3F9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B9CCE2-8A10-F68A-0D6A-05E6AAE35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3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9374-6CFF-ECF9-950D-2963CB50E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00A3005-A62A-BE06-7AFD-A234F5A2A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9A7A6BC-C23B-2D15-1FA1-C5E583615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360C93-EAAC-6E73-C60C-98A29C9B7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54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940E4-D38C-B775-D023-F316F7C0E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D2376F8-77C9-E569-FD97-F26D7497F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ACB2F8D-23F5-480F-0F5A-EAB70B8AE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49D871-B2F8-6F29-55C3-64455B9E6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22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1A604-CCCD-2C79-858D-C978AA2F6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AAE3F46-6D2A-FE0D-3F8D-F04A911A4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C78B9EB-E22D-DF47-1C6C-38B46A29A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B3817F-244C-41E0-FA70-A031D7918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69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7F981-44EF-B874-7695-6DE647EA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41993DB-0F0A-DBF9-E5AB-4F7AC5DF8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330449E-1799-C863-ECDA-41642F362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27E2C5-9DC3-3453-43B7-5D180E07D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4DCBA-51AC-D91B-47BB-225CDD2C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D35443-63AB-3EC9-4C95-14517F26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DC0BC-8B6B-5D06-F648-6BEC562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1CF83-B8C3-0527-DB73-39EF864D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C2DC4-176A-869E-5524-2BB4AC9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FA9E8-094A-D4BE-26F7-3C24200E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62626-7AC7-B1E5-C4CC-9DEEDC12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26FA6-3AB6-5F0F-96BC-7C1E58F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942ED-8906-52F9-E382-E7C8FEF5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9C5B7-32BF-6057-C07A-F35836B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63645D-7CB2-6F76-9456-8622C20F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5E55E-6695-B7B7-9C3E-81A7FA8C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D1E62-79D6-81D5-417F-04A1836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7AB272-8120-A724-2DD5-02DF78A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E0427-9A80-23C2-23DD-0E0788B5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0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E5284-E6A7-DB8E-F4AD-683E7228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3518F-E7CF-A5A9-772C-686B8E76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7864-750A-0C68-0679-1E06585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D2C57-3681-4A39-E0B0-4A4A9386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5840A-99A4-0733-D2A5-3C6DA7A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A5DA9-35BA-51E2-0602-E45F73A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0AA28-5A70-EF53-8E37-3BBF60A7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86CC4-5AE6-24A5-8E01-5AA15EE9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24F4A-A52C-43FE-C759-83753D3D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929D9-41D6-A96B-F658-3093CF76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67688-E3C2-365B-E7B1-3A09A26F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6CCC1-A33B-201B-5126-CC5DF3A3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B83EA-3693-E5A1-4DA0-D7C26040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F6EB-DF8A-7785-28B5-E1DD789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D81CD-4A15-EB38-5E54-9CF64E9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FE8CD-30B4-82D9-6A3D-B5B7948D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288C8-1A78-D9CD-48BD-C78FC8C8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F2DA23-D978-4625-4958-134BDCAE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290B02-5C50-D04F-76AD-4D18BB03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1D64ED-6A45-9F9E-18DB-FAFE0C047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FBE9D-957A-678B-4E8F-6BF86C2A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BA2C9A-E056-8B84-773D-956B58F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2D1E4F-C411-E9C1-184F-C4758942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2ED124-F997-8EDB-DC6D-5791A12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78DDD-85A0-8A88-85BC-77BC259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C6CF-DE9A-8D77-4454-27F7EC81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3892C1-B560-38AF-0E46-C7384C1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7D0F1-C437-5040-82FC-AEB9ADA0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FC309F-5D21-2DC0-2299-EECC9A91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7DFA01-E969-6DD8-CB5B-DDAB9A5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946CC-D32E-B973-93C3-DF7B666B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BF451-5FC6-82F6-637D-0F7A8333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D7F59-F1BE-F3D4-37A5-69E826E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7818BD-75ED-0ED7-9684-90CF26D3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9D47E-1CD2-7F02-8736-BEA8066F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970CE9-FE59-884B-AA87-6525267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8824D4-B6A6-7EC0-3559-C0116A43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3BD5F-7280-1728-56F0-85893636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250C36-27A7-A928-3E18-262A1916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6AF92-F7AE-DFE9-668F-2301504B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5A76F-A3EE-A51A-DFE1-4ED26DB1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173AB-9719-AA37-2A31-BF074D47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EE834-E54F-316C-CB95-5DEDD84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C02BF7-E234-88FF-25C1-67A0168D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9B0BC-6ECF-7838-6875-F96D7CEC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892DF-9D40-70F0-ADDE-D0298766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97C4A-BE63-4EF5-B0E1-B2249042B5A8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4B6F0-6550-3CE3-1E23-FA4AEE92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1F80E-2576-6419-3956-6B702AF8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E718C-0417-3EF3-A019-EEE0579E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438" y="2672204"/>
            <a:ext cx="9015124" cy="1513592"/>
          </a:xfrm>
        </p:spPr>
        <p:txBody>
          <a:bodyPr>
            <a:no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10/21 </a:t>
            </a: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個人咪挺</a:t>
            </a:r>
            <a:b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修正訓練過程後的成果</a:t>
            </a:r>
          </a:p>
        </p:txBody>
      </p:sp>
    </p:spTree>
    <p:extLst>
      <p:ext uri="{BB962C8B-B14F-4D97-AF65-F5344CB8AC3E}">
        <p14:creationId xmlns:p14="http://schemas.microsoft.com/office/powerpoint/2010/main" val="257568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EE5C7-FE58-08CD-2036-B5D6A29DB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5660A-F695-8372-C46E-366B5551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CDE5A-DBF3-6E85-B764-68566994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I5-10500 + 2080Ti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seed = 42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1e-4) +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BCELoss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 Dataset as training set (0.8 for training and 0.2 for validating)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Dataset as testing set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Dimension from 1 to 2</a:t>
            </a:r>
          </a:p>
        </p:txBody>
      </p:sp>
    </p:spTree>
    <p:extLst>
      <p:ext uri="{BB962C8B-B14F-4D97-AF65-F5344CB8AC3E}">
        <p14:creationId xmlns:p14="http://schemas.microsoft.com/office/powerpoint/2010/main" val="267851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1E800-258D-13D7-8263-0EA3CDA1A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5821F-6211-581F-A7EB-0F39CF81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A0CEDFA-96D3-346A-2696-7499A81A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9068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1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D22F9-9BB4-73B3-FF2E-B00FD521B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54F5E-E9C7-DE76-152A-6C0CCAA2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F1125F-9C7C-BFCC-13C1-CF687BD3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9068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88697-CB24-A58D-43A8-701BBE8F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65092-5AFC-D42D-28DC-07FB8D2E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6B639C-6DC5-F63E-3FE6-76F64208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9068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8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2AD5A-0488-F049-AA38-589934D5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41288-831E-F950-6FAC-688A123B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74AB48-5E9D-22CE-7618-F56DFF4EC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9068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3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FD59A-AED5-DFAC-6390-F908DD82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CC2BF-533B-074E-DFF4-CA28B7A9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0629CC-6104-7BDE-DD2B-A48132D2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9068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3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21ECD-AD29-FB3E-02DF-D3A49176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821C5-D8EF-B1D3-B04E-5D2B665B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654F0C-57CF-A711-F55A-05786C75E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901938"/>
              </p:ext>
            </p:extLst>
          </p:nvPr>
        </p:nvGraphicFramePr>
        <p:xfrm>
          <a:off x="631080" y="2506383"/>
          <a:ext cx="10929840" cy="1845234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821640">
                  <a:extLst>
                    <a:ext uri="{9D8B030D-6E8A-4147-A177-3AD203B41FA5}">
                      <a16:colId xmlns:a16="http://schemas.microsoft.com/office/drawing/2014/main" val="901970271"/>
                    </a:ext>
                  </a:extLst>
                </a:gridCol>
                <a:gridCol w="1821640">
                  <a:extLst>
                    <a:ext uri="{9D8B030D-6E8A-4147-A177-3AD203B41FA5}">
                      <a16:colId xmlns:a16="http://schemas.microsoft.com/office/drawing/2014/main" val="1854719324"/>
                    </a:ext>
                  </a:extLst>
                </a:gridCol>
                <a:gridCol w="1821640">
                  <a:extLst>
                    <a:ext uri="{9D8B030D-6E8A-4147-A177-3AD203B41FA5}">
                      <a16:colId xmlns:a16="http://schemas.microsoft.com/office/drawing/2014/main" val="690923265"/>
                    </a:ext>
                  </a:extLst>
                </a:gridCol>
                <a:gridCol w="1821640">
                  <a:extLst>
                    <a:ext uri="{9D8B030D-6E8A-4147-A177-3AD203B41FA5}">
                      <a16:colId xmlns:a16="http://schemas.microsoft.com/office/drawing/2014/main" val="3213817621"/>
                    </a:ext>
                  </a:extLst>
                </a:gridCol>
                <a:gridCol w="1821640">
                  <a:extLst>
                    <a:ext uri="{9D8B030D-6E8A-4147-A177-3AD203B41FA5}">
                      <a16:colId xmlns:a16="http://schemas.microsoft.com/office/drawing/2014/main" val="886773524"/>
                    </a:ext>
                  </a:extLst>
                </a:gridCol>
                <a:gridCol w="1821640">
                  <a:extLst>
                    <a:ext uri="{9D8B030D-6E8A-4147-A177-3AD203B41FA5}">
                      <a16:colId xmlns:a16="http://schemas.microsoft.com/office/drawing/2014/main" val="3137378662"/>
                    </a:ext>
                  </a:extLst>
                </a:gridCol>
              </a:tblGrid>
              <a:tr h="9226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Epoch 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Epoch 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Epoch 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Epoch 150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Epoch 200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543879"/>
                  </a:ext>
                </a:extLst>
              </a:tr>
              <a:tr h="9226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TDR@FDR = 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84.62%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64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60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118</Words>
  <Application>Microsoft Office PowerPoint</Application>
  <PresentationFormat>寬螢幕</PresentationFormat>
  <Paragraphs>33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Aptos</vt:lpstr>
      <vt:lpstr>Aptos Display</vt:lpstr>
      <vt:lpstr>Arial</vt:lpstr>
      <vt:lpstr>Times New Roman</vt:lpstr>
      <vt:lpstr>Office 佈景主題</vt:lpstr>
      <vt:lpstr>10/21 個人咪挺 修正訓練過程後的成果</vt:lpstr>
      <vt:lpstr>Train Setting</vt:lpstr>
      <vt:lpstr>Loss Curve（Epoch 50）</vt:lpstr>
      <vt:lpstr>Loss Curve（Epoch 70）</vt:lpstr>
      <vt:lpstr>Loss Curve（Epoch 100）</vt:lpstr>
      <vt:lpstr>Loss Curve（Epoch 150）</vt:lpstr>
      <vt:lpstr>Loss Curve（Epoch 200）</vt:lpstr>
      <vt:lpstr>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林家逸</dc:creator>
  <cp:lastModifiedBy>林家逸</cp:lastModifiedBy>
  <cp:revision>36</cp:revision>
  <dcterms:created xsi:type="dcterms:W3CDTF">2025-09-01T15:41:03Z</dcterms:created>
  <dcterms:modified xsi:type="dcterms:W3CDTF">2025-10-20T17:43:14Z</dcterms:modified>
</cp:coreProperties>
</file>