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3" r:id="rId4"/>
    <p:sldId id="275" r:id="rId5"/>
    <p:sldId id="28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BCA0-3CCF-D446-A150-6C6D3D40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3C58AC8-E073-9D05-2FD8-6E52543BD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813607-E868-B5BC-36F5-51745DA4E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0E4FD7-DE13-7C30-0DE2-5E9E9F4A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2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BD6F-3A70-F168-0579-AA974FB4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E02F482-77CF-B598-14AB-A3093BEF0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EBEFF1-2CB6-A59C-BE8B-60E41EEF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95DF6-1FF3-A14C-9ED2-55118B730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FE39-6F11-6748-3356-7CA95FE3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E43BC4-0C7D-23A4-9DA1-9D91FC763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3916A1-7087-F16A-6B25-6FFF2E7C6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20490-A7A5-5818-DAC1-A466729B5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9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F981-44EF-B874-7695-6DE647E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1993DB-0F0A-DBF9-E5AB-4F7AC5DF8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30449E-1799-C863-ECDA-41642F3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27E2C5-9DC3-3453-43B7-5D180E07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672204"/>
            <a:ext cx="9015124" cy="151359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10/07 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MobileNet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V3 Large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Small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訓練結果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EE5C7-FE58-08CD-2036-B5D6A29D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5660A-F695-8372-C46E-366B5551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DE5A-DBF3-6E85-B764-68566994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I5-10500 + 2080Ti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= 42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1e-4) 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BCEWithLogitsLoss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 Dataset as training set (0.8 for training and 0.2 for validating)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Dataset as testing set</a:t>
            </a:r>
          </a:p>
        </p:txBody>
      </p:sp>
    </p:spTree>
    <p:extLst>
      <p:ext uri="{BB962C8B-B14F-4D97-AF65-F5344CB8AC3E}">
        <p14:creationId xmlns:p14="http://schemas.microsoft.com/office/powerpoint/2010/main" val="267851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E800-258D-13D7-8263-0EA3CDA1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6B21A87-D478-15C2-62A7-C431260B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7" y="1492037"/>
            <a:ext cx="5165235" cy="38739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8EF2DE-C9AF-B976-B489-FB784EFF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8" y="1492037"/>
            <a:ext cx="5165235" cy="38739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55821F-6211-581F-A7EB-0F39CF81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50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318D4-811A-D2EE-1384-026B5FEECA92}"/>
              </a:ext>
            </a:extLst>
          </p:cNvPr>
          <p:cNvSpPr txBox="1"/>
          <p:nvPr/>
        </p:nvSpPr>
        <p:spPr>
          <a:xfrm>
            <a:off x="2741819" y="1506022"/>
            <a:ext cx="7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690B7A-FE38-FD3A-BB73-D99A058102EC}"/>
              </a:ext>
            </a:extLst>
          </p:cNvPr>
          <p:cNvSpPr txBox="1"/>
          <p:nvPr/>
        </p:nvSpPr>
        <p:spPr>
          <a:xfrm>
            <a:off x="8917957" y="1511215"/>
            <a:ext cx="7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1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B1C9-27E2-71F8-B1D5-982912B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545D56B-BD9E-28DC-020E-B16EC245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8" y="1492037"/>
            <a:ext cx="5165235" cy="38739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FCA8D1E-3907-A5ED-D2CD-3DF8CF31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70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F9B64C-9A16-5456-A333-CDD2B420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8" y="1492037"/>
            <a:ext cx="5165235" cy="38739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1DB3726-3166-E650-B26E-7601F8049C94}"/>
              </a:ext>
            </a:extLst>
          </p:cNvPr>
          <p:cNvSpPr txBox="1"/>
          <p:nvPr/>
        </p:nvSpPr>
        <p:spPr>
          <a:xfrm>
            <a:off x="2741819" y="1506022"/>
            <a:ext cx="7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015AA-CB03-460F-561B-ACEF5C66989B}"/>
              </a:ext>
            </a:extLst>
          </p:cNvPr>
          <p:cNvSpPr txBox="1"/>
          <p:nvPr/>
        </p:nvSpPr>
        <p:spPr>
          <a:xfrm>
            <a:off x="8917957" y="1511215"/>
            <a:ext cx="7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1ECD-AD29-FB3E-02DF-D3A4917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821C5-D8EF-B1D3-B04E-5D2B665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4CBCB0-BCE5-009F-0988-14C68CFB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87.30% for epoch = 50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94.23% for epoch = 70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90.31% for epoch = 50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90.83% for epoch = 70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0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97</Words>
  <Application>Microsoft Office PowerPoint</Application>
  <PresentationFormat>寬螢幕</PresentationFormat>
  <Paragraphs>25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Aptos</vt:lpstr>
      <vt:lpstr>Aptos Display</vt:lpstr>
      <vt:lpstr>Arial</vt:lpstr>
      <vt:lpstr>Times New Roman</vt:lpstr>
      <vt:lpstr>Office 佈景主題</vt:lpstr>
      <vt:lpstr>10/07 個人咪挺 MobileNet V3 Large、Small 訓練結果</vt:lpstr>
      <vt:lpstr>Train Setting</vt:lpstr>
      <vt:lpstr>Loss Curve（epoch = 50）</vt:lpstr>
      <vt:lpstr>Loss Curve（epoch = 70）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27</cp:revision>
  <dcterms:created xsi:type="dcterms:W3CDTF">2025-09-01T15:41:03Z</dcterms:created>
  <dcterms:modified xsi:type="dcterms:W3CDTF">2025-10-07T04:10:51Z</dcterms:modified>
</cp:coreProperties>
</file>