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5" r:id="rId3"/>
    <p:sldId id="280" r:id="rId4"/>
    <p:sldId id="277" r:id="rId5"/>
    <p:sldId id="278" r:id="rId6"/>
    <p:sldId id="279" r:id="rId7"/>
    <p:sldId id="28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660"/>
  </p:normalViewPr>
  <p:slideViewPr>
    <p:cSldViewPr snapToGrid="0">
      <p:cViewPr>
        <p:scale>
          <a:sx n="125" d="100"/>
          <a:sy n="125" d="100"/>
        </p:scale>
        <p:origin x="158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02F5-EEC7-43F1-8753-E49F1251FB00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6AB37-21CE-43C9-98D2-EEC12DC16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4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2FE39-6F11-6748-3356-7CA95FE39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AE43BC4-0C7D-23A4-9DA1-9D91FC763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D3916A1-7087-F16A-6B25-6FFF2E7C6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620490-A7A5-5818-DAC1-A466729B5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19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7F981-44EF-B874-7695-6DE647EAA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41993DB-0F0A-DBF9-E5AB-4F7AC5DF8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330449E-1799-C863-ECDA-41642F362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27E2C5-9DC3-3453-43B7-5D180E07D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C96AA-630E-D03E-1B4C-7D08C73C8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1C17718-370E-F9A1-72BD-39D577232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2F230A6-260D-4C59-1F16-7255CE7CB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8861FA-22D0-1BD5-798A-202C55FA1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195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64C14-4F6E-D30A-A357-FDB38A19C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C819692-B5A4-721A-803B-8B537A8AD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A3554D8-223C-1E4B-CB9A-9B64AE59F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3BC9D7-A33D-1CEF-E410-A8A9ECF4D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592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9EABB-36B5-401F-9903-0FA0B7E9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46E486C-3529-34A6-0E3E-A795596B7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4B77800-C1FC-293D-B0A9-2DE9C49E9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EE1EE3-491D-7CB5-DA36-05C5D57F1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60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7B830-5D99-F401-612B-053764AA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5895D30-44AA-3DB5-F184-E9D43C640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36034F8-DE75-6111-D986-94FC0312B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0BB510-36E0-CC7E-A8CF-CEFC33232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2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4DCBA-51AC-D91B-47BB-225CDD2C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D35443-63AB-3EC9-4C95-14517F26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DC0BC-8B6B-5D06-F648-6BEC5623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1CF83-B8C3-0527-DB73-39EF864D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3C2DC4-176A-869E-5524-2BB4AC92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27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FA9E8-094A-D4BE-26F7-3C24200E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62626-7AC7-B1E5-C4CC-9DEEDC12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26FA6-3AB6-5F0F-96BC-7C1E58F0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942ED-8906-52F9-E382-E7C8FEF5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9C5B7-32BF-6057-C07A-F35836BF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3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63645D-7CB2-6F76-9456-8622C20F0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D5E55E-6695-B7B7-9C3E-81A7FA8C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7D1E62-79D6-81D5-417F-04A1836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7AB272-8120-A724-2DD5-02DF78A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E0427-9A80-23C2-23DD-0E0788B5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07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E5284-E6A7-DB8E-F4AD-683E7228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3518F-E7CF-A5A9-772C-686B8E76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D7864-750A-0C68-0679-1E065850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D2C57-3681-4A39-E0B0-4A4A9386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5840A-99A4-0733-D2A5-3C6DA7AB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9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A5DA9-35BA-51E2-0602-E45F73A0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0AA28-5A70-EF53-8E37-3BBF60A7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86CC4-5AE6-24A5-8E01-5AA15EE9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24F4A-A52C-43FE-C759-83753D3D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9929D9-41D6-A96B-F658-3093CF76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3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67688-E3C2-365B-E7B1-3A09A26F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6CCC1-A33B-201B-5126-CC5DF3A3A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B83EA-3693-E5A1-4DA0-D7C26040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9F6EB-DF8A-7785-28B5-E1DD7893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D81CD-4A15-EB38-5E54-9CF64E9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FE8CD-30B4-82D9-6A3D-B5B7948D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288C8-1A78-D9CD-48BD-C78FC8C8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F2DA23-D978-4625-4958-134BDCAE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290B02-5C50-D04F-76AD-4D18BB03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1D64ED-6A45-9F9E-18DB-FAFE0C047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FBE9D-957A-678B-4E8F-6BF86C2A0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BA2C9A-E056-8B84-773D-956B58F4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2D1E4F-C411-E9C1-184F-C4758942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2ED124-F997-8EDB-DC6D-5791A12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78DDD-85A0-8A88-85BC-77BC2596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DC6CF-DE9A-8D77-4454-27F7EC81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3892C1-B560-38AF-0E46-C7384C1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7D0F1-C437-5040-82FC-AEB9ADA0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10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FC309F-5D21-2DC0-2299-EECC9A91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7DFA01-E969-6DD8-CB5B-DDAB9A5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4946CC-D32E-B973-93C3-DF7B666B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35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BF451-5FC6-82F6-637D-0F7A8333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D7F59-F1BE-F3D4-37A5-69E826EB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7818BD-75ED-0ED7-9684-90CF26D31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9D47E-1CD2-7F02-8736-BEA8066F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970CE9-FE59-884B-AA87-6525267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8824D4-B6A6-7EC0-3559-C0116A43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3BD5F-7280-1728-56F0-85893636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250C36-27A7-A928-3E18-262A1916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26AF92-F7AE-DFE9-668F-2301504B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5A76F-A3EE-A51A-DFE1-4ED26DB1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173AB-9719-AA37-2A31-BF074D47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1EE834-E54F-316C-CB95-5DEDD84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9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C02BF7-E234-88FF-25C1-67A0168D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9B0BC-6ECF-7838-6875-F96D7CEC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6892DF-9D40-70F0-ADDE-D0298766F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97C4A-BE63-4EF5-B0E1-B2249042B5A8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4B6F0-6550-3CE3-1E23-FA4AEE921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1F80E-2576-6419-3956-6B702AF86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3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E718C-0417-3EF3-A019-EEE0579E7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438" y="2672204"/>
            <a:ext cx="9015124" cy="1513592"/>
          </a:xfrm>
        </p:spPr>
        <p:txBody>
          <a:bodyPr>
            <a:noAutofit/>
          </a:bodyPr>
          <a:lstStyle/>
          <a:p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9/23</a:t>
            </a: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個人咪挺</a:t>
            </a:r>
            <a:br>
              <a:rPr lang="en-US" altLang="zh-TW" sz="72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2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obileNet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V3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實作架構以及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layers</a:t>
            </a:r>
            <a:r>
              <a:rPr lang="zh-TW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挑選</a:t>
            </a:r>
            <a:endParaRPr lang="zh-TW" altLang="en-US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8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EB1C9-27E2-71F8-B1D5-982912B05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A8D1E-3907-A5ED-D2CD-3DF8CF31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B4FB21-32C9-C444-E9F4-8002909DE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66" y="1491639"/>
            <a:ext cx="5384854" cy="500123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D64035B-7B1A-B8E4-3D2A-FECA317AB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54" y="1522324"/>
            <a:ext cx="5640334" cy="428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5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21ECD-AD29-FB3E-02DF-D3A49176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821C5-D8EF-B1D3-B04E-5D2B665B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84CBCB0-BCE5-009F-0988-14C68CFB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DB1A9F-E291-292F-B516-F7E550F7A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30" y="2831365"/>
            <a:ext cx="11212140" cy="11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0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A281A-B05C-01A9-0F06-62EA12E9F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7443F-B8A4-FF95-ED00-43566BB0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9F63690-9C33-85CF-1AB2-E6CE96047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70" y="2159953"/>
            <a:ext cx="8332660" cy="1346624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47672D5-55F0-EC66-44AE-703ADFE0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Conv2dNormActivation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SqueezeExcitation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2D61C1E-678D-400F-A876-FA428C214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73" y="4917504"/>
            <a:ext cx="10290853" cy="12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1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069ED-90AC-C380-DE12-A81C4FF53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F0BEF-77DF-B653-08B2-EF11BB66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07FC0BEE-B35B-E52D-17C1-BD17D6625F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Inverted Residual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TW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bneck</a:t>
                </a:r>
                <a:r>
                  <a:rPr lang="zh-TW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TW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PMingLiU" panose="02020500000000000000" pitchFamily="18" charset="-120"/>
                  <a:buChar char="。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 only </a:t>
                </a:r>
                <a:r>
                  <a:rPr lang="en-US" altLang="zh-TW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input_channel</a:t>
                </a:r>
                <a:r>
                  <a:rPr lang="en-US" altLang="zh-TW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TW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expand_channel</a:t>
                </a:r>
                <a:endParaRPr lang="en-US" altLang="zh-TW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PMingLiU" panose="02020500000000000000" pitchFamily="18" charset="-120"/>
                  <a:buChar char="。"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Residual Connect only when </a:t>
                </a:r>
                <a:r>
                  <a:rPr lang="en-US" altLang="zh-TW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input_channel </a:t>
                </a:r>
                <a14:m>
                  <m:oMath xmlns:m="http://schemas.openxmlformats.org/officeDocument/2006/math">
                    <m:r>
                      <a:rPr lang="en-US" altLang="zh-TW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output_channel</a:t>
                </a:r>
                <a:endParaRPr lang="zh-TW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內容版面配置區 2">
                <a:extLst>
                  <a:ext uri="{FF2B5EF4-FFF2-40B4-BE49-F238E27FC236}">
                    <a16:creationId xmlns:a16="http://schemas.microsoft.com/office/drawing/2014/main" id="{07FC0BEE-B35B-E52D-17C1-BD17D6625F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33CA5713-F0A7-AA9D-7B07-B207BC12B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15" y="3645650"/>
            <a:ext cx="11034169" cy="122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7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B6A1F-6EEB-96A8-B5C9-B6A951BE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43766-3627-E1B5-A315-7E2C02C7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82177C11-861F-4955-047A-F769EC645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1D8891-DC22-7A83-8624-B96F541B4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223" y="3412992"/>
            <a:ext cx="9751554" cy="117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6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E74D3-5237-662A-2723-54957E06E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2DCC7D0-B2F9-9807-8481-BC38FDCB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54" y="1522324"/>
            <a:ext cx="5640334" cy="42806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FFE82D6-35D1-62D0-918A-B21E230C6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66" y="1491639"/>
            <a:ext cx="5384854" cy="500123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54550D3-0A1D-EE2D-C76F-14603470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Feature Layers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9552A29-3122-35F4-7A43-71A9E3B44F6A}"/>
              </a:ext>
            </a:extLst>
          </p:cNvPr>
          <p:cNvSpPr/>
          <p:nvPr/>
        </p:nvSpPr>
        <p:spPr>
          <a:xfrm>
            <a:off x="693471" y="2424081"/>
            <a:ext cx="5099775" cy="196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6CC1A5-6C3B-9254-8671-3B1060B2C612}"/>
              </a:ext>
            </a:extLst>
          </p:cNvPr>
          <p:cNvSpPr/>
          <p:nvPr/>
        </p:nvSpPr>
        <p:spPr>
          <a:xfrm>
            <a:off x="693471" y="2877187"/>
            <a:ext cx="5099775" cy="196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613476-C72F-21EC-830A-256AA4882272}"/>
              </a:ext>
            </a:extLst>
          </p:cNvPr>
          <p:cNvSpPr/>
          <p:nvPr/>
        </p:nvSpPr>
        <p:spPr>
          <a:xfrm>
            <a:off x="693471" y="3538189"/>
            <a:ext cx="5099775" cy="196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2E33A7-6344-EBCF-270E-7BF06B15B203}"/>
              </a:ext>
            </a:extLst>
          </p:cNvPr>
          <p:cNvSpPr/>
          <p:nvPr/>
        </p:nvSpPr>
        <p:spPr>
          <a:xfrm>
            <a:off x="693471" y="4867353"/>
            <a:ext cx="5099775" cy="196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FAA055-4771-E688-498E-A5F8706F3600}"/>
              </a:ext>
            </a:extLst>
          </p:cNvPr>
          <p:cNvSpPr/>
          <p:nvPr/>
        </p:nvSpPr>
        <p:spPr>
          <a:xfrm>
            <a:off x="6398754" y="2227700"/>
            <a:ext cx="5408666" cy="196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BB6DC9-C415-0443-114E-D36E6DA05A20}"/>
              </a:ext>
            </a:extLst>
          </p:cNvPr>
          <p:cNvSpPr/>
          <p:nvPr/>
        </p:nvSpPr>
        <p:spPr>
          <a:xfrm>
            <a:off x="6398754" y="2460903"/>
            <a:ext cx="5408666" cy="196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1DC611-E7C3-5D8F-ECE7-EDD9CC927E1D}"/>
              </a:ext>
            </a:extLst>
          </p:cNvPr>
          <p:cNvSpPr/>
          <p:nvPr/>
        </p:nvSpPr>
        <p:spPr>
          <a:xfrm>
            <a:off x="6398754" y="2933076"/>
            <a:ext cx="5408666" cy="196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CE7C01-1BDA-99E3-F271-2B0E8C6A89C2}"/>
              </a:ext>
            </a:extLst>
          </p:cNvPr>
          <p:cNvSpPr/>
          <p:nvPr/>
        </p:nvSpPr>
        <p:spPr>
          <a:xfrm>
            <a:off x="6398754" y="4090275"/>
            <a:ext cx="5408666" cy="196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A04ED2EA-1AA4-C579-5510-38E1FE6223D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793246" y="2325890"/>
            <a:ext cx="605508" cy="19638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B564E45-244E-B60C-CD7C-5D1879344F2F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793246" y="2559094"/>
            <a:ext cx="605508" cy="41628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357A877-C6F2-7789-81E8-3F7643972EA7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793246" y="3031267"/>
            <a:ext cx="605508" cy="60511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C85DD884-D6F8-44A8-7553-88F23BA08EA8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793246" y="4188466"/>
            <a:ext cx="605508" cy="77707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99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63</Words>
  <Application>Microsoft Office PowerPoint</Application>
  <PresentationFormat>寬螢幕</PresentationFormat>
  <Paragraphs>21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5" baseType="lpstr">
      <vt:lpstr>PMingLiU</vt:lpstr>
      <vt:lpstr>標楷體</vt:lpstr>
      <vt:lpstr>Aptos</vt:lpstr>
      <vt:lpstr>Aptos Display</vt:lpstr>
      <vt:lpstr>Arial</vt:lpstr>
      <vt:lpstr>Cambria Math</vt:lpstr>
      <vt:lpstr>Times New Roman</vt:lpstr>
      <vt:lpstr>Office 佈景主題</vt:lpstr>
      <vt:lpstr>9/23個人咪挺 MobileNet V3 實作架構以及feature layers挑選</vt:lpstr>
      <vt:lpstr>Comparison</vt:lpstr>
      <vt:lpstr>Implementation</vt:lpstr>
      <vt:lpstr>Implementation</vt:lpstr>
      <vt:lpstr>Implementation</vt:lpstr>
      <vt:lpstr>Implementation</vt:lpstr>
      <vt:lpstr>Which Feature 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林家逸</dc:creator>
  <cp:lastModifiedBy>林家逸</cp:lastModifiedBy>
  <cp:revision>24</cp:revision>
  <dcterms:created xsi:type="dcterms:W3CDTF">2025-09-01T15:41:03Z</dcterms:created>
  <dcterms:modified xsi:type="dcterms:W3CDTF">2025-09-21T19:04:35Z</dcterms:modified>
</cp:coreProperties>
</file>