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61B-9EE8-4ADE-BE8D-6ECF6BD238C3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AF6-FB2A-468A-8F4A-12A3578CD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960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61B-9EE8-4ADE-BE8D-6ECF6BD238C3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AF6-FB2A-468A-8F4A-12A3578CD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23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61B-9EE8-4ADE-BE8D-6ECF6BD238C3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AF6-FB2A-468A-8F4A-12A3578CD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87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61B-9EE8-4ADE-BE8D-6ECF6BD238C3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AF6-FB2A-468A-8F4A-12A3578CD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6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61B-9EE8-4ADE-BE8D-6ECF6BD238C3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AF6-FB2A-468A-8F4A-12A3578CD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32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61B-9EE8-4ADE-BE8D-6ECF6BD238C3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AF6-FB2A-468A-8F4A-12A3578CD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18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61B-9EE8-4ADE-BE8D-6ECF6BD238C3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AF6-FB2A-468A-8F4A-12A3578CD8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61B-9EE8-4ADE-BE8D-6ECF6BD238C3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AF6-FB2A-468A-8F4A-12A3578CD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20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61B-9EE8-4ADE-BE8D-6ECF6BD238C3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AF6-FB2A-468A-8F4A-12A3578CD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4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61B-9EE8-4ADE-BE8D-6ECF6BD238C3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AF6-FB2A-468A-8F4A-12A3578CD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81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4D7D61B-9EE8-4ADE-BE8D-6ECF6BD238C3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AF6-FB2A-468A-8F4A-12A3578CD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4D7D61B-9EE8-4ADE-BE8D-6ECF6BD238C3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141AF6-FB2A-468A-8F4A-12A3578CD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00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6C65A57-92E5-F6FE-3C1B-D0835A1D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801073"/>
            <a:ext cx="6801612" cy="1255853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金融組 </a:t>
            </a:r>
            <a:r>
              <a:rPr lang="en-US" altLang="zh-TW" sz="4800" dirty="0"/>
              <a:t>- </a:t>
            </a:r>
            <a:r>
              <a:rPr lang="zh-TW" altLang="en-US" sz="4800" dirty="0"/>
              <a:t>第一次</a:t>
            </a:r>
            <a:r>
              <a:rPr lang="en-US" altLang="zh-TW" sz="4800" dirty="0"/>
              <a:t>Meeting</a:t>
            </a:r>
          </a:p>
          <a:p>
            <a:r>
              <a:rPr lang="en-US" altLang="zh-TW" dirty="0"/>
              <a:t>110062333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3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D29B953-848D-0894-8E99-AEEEA0FFD7DE}"/>
              </a:ext>
            </a:extLst>
          </p:cNvPr>
          <p:cNvSpPr txBox="1"/>
          <p:nvPr/>
        </p:nvSpPr>
        <p:spPr>
          <a:xfrm>
            <a:off x="6499189" y="874453"/>
            <a:ext cx="527805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dirty="0">
              <a:solidFill>
                <a:srgbClr val="9BAFB5"/>
              </a:solidFill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9BAFB5"/>
                </a:solidFill>
                <a:latin typeface="+mn-ea"/>
              </a:rPr>
              <a:t>姓名：</a:t>
            </a:r>
            <a:r>
              <a:rPr lang="zh-TW" altLang="en-US" dirty="0">
                <a:solidFill>
                  <a:srgbClr val="9BAFB5"/>
                </a:solidFill>
                <a:latin typeface="+mn-ea"/>
              </a:rPr>
              <a:t>林家逸</a:t>
            </a:r>
            <a:endParaRPr lang="en-US" altLang="zh-TW" dirty="0">
              <a:solidFill>
                <a:srgbClr val="9BAFB5"/>
              </a:solidFill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9BAFB5"/>
                </a:solidFill>
                <a:latin typeface="+mn-ea"/>
              </a:rPr>
              <a:t>系所：</a:t>
            </a:r>
            <a:r>
              <a:rPr lang="zh-TW" altLang="en-US" dirty="0">
                <a:solidFill>
                  <a:srgbClr val="9BAFB5"/>
                </a:solidFill>
                <a:latin typeface="+mn-ea"/>
              </a:rPr>
              <a:t>資工系大三</a:t>
            </a:r>
            <a:endParaRPr lang="en-US" altLang="zh-TW" dirty="0">
              <a:solidFill>
                <a:srgbClr val="9BAFB5"/>
              </a:solidFill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9BAFB5"/>
                </a:solidFill>
                <a:latin typeface="+mn-ea"/>
              </a:rPr>
              <a:t>修過的課：</a:t>
            </a:r>
            <a:endParaRPr lang="en-US" altLang="zh-TW" b="1" dirty="0">
              <a:solidFill>
                <a:srgbClr val="9BAFB5"/>
              </a:solidFill>
              <a:latin typeface="+mn-ea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rgbClr val="9BAFB5"/>
                </a:solidFill>
                <a:latin typeface="+mn-ea"/>
              </a:rPr>
              <a:t>	Python</a:t>
            </a:r>
            <a:r>
              <a:rPr lang="zh-TW" altLang="en-US" dirty="0">
                <a:solidFill>
                  <a:srgbClr val="9BAFB5"/>
                </a:solidFill>
                <a:latin typeface="+mn-ea"/>
              </a:rPr>
              <a:t>語言程式入門</a:t>
            </a:r>
            <a:endParaRPr lang="en-US" altLang="zh-TW" dirty="0">
              <a:solidFill>
                <a:srgbClr val="9BAFB5"/>
              </a:solidFill>
              <a:latin typeface="+mn-ea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rgbClr val="9BAFB5"/>
                </a:solidFill>
                <a:latin typeface="+mn-ea"/>
              </a:rPr>
              <a:t>	</a:t>
            </a:r>
            <a:r>
              <a:rPr lang="zh-TW" altLang="en-US" dirty="0">
                <a:solidFill>
                  <a:srgbClr val="9BAFB5"/>
                </a:solidFill>
                <a:latin typeface="+mn-ea"/>
              </a:rPr>
              <a:t>計算機網路概論</a:t>
            </a:r>
            <a:endParaRPr lang="en-US" altLang="zh-TW" dirty="0">
              <a:solidFill>
                <a:srgbClr val="9BAFB5"/>
              </a:solidFill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9BAFB5"/>
                </a:solidFill>
                <a:latin typeface="+mn-ea"/>
              </a:rPr>
              <a:t>正在修的課：</a:t>
            </a:r>
            <a:endParaRPr lang="en-US" altLang="zh-TW" b="1" dirty="0">
              <a:solidFill>
                <a:srgbClr val="9BAFB5"/>
              </a:solidFill>
              <a:latin typeface="+mn-ea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rgbClr val="9BAFB5"/>
                </a:solidFill>
                <a:latin typeface="+mn-ea"/>
              </a:rPr>
              <a:t>	ML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rgbClr val="9BAFB5"/>
                </a:solidFill>
                <a:latin typeface="+mn-ea"/>
              </a:rPr>
              <a:t>	</a:t>
            </a:r>
            <a:r>
              <a:rPr lang="zh-TW" altLang="en-US" dirty="0">
                <a:solidFill>
                  <a:srgbClr val="9BAFB5"/>
                </a:solidFill>
                <a:latin typeface="+mn-ea"/>
              </a:rPr>
              <a:t>網路安全</a:t>
            </a:r>
            <a:endParaRPr lang="en-US" altLang="zh-TW" dirty="0">
              <a:solidFill>
                <a:srgbClr val="9BAFB5"/>
              </a:solidFill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9BAFB5"/>
                </a:solidFill>
                <a:latin typeface="+mn-ea"/>
              </a:rPr>
              <a:t>預計修的課：</a:t>
            </a:r>
            <a:endParaRPr lang="en-US" altLang="zh-TW" b="1" dirty="0">
              <a:solidFill>
                <a:srgbClr val="9BAFB5"/>
              </a:solidFill>
              <a:latin typeface="+mn-ea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rgbClr val="9BAFB5"/>
                </a:solidFill>
                <a:latin typeface="+mn-ea"/>
              </a:rPr>
              <a:t>	</a:t>
            </a:r>
            <a:r>
              <a:rPr lang="zh-TW" altLang="en-US" dirty="0">
                <a:solidFill>
                  <a:srgbClr val="9BAFB5"/>
                </a:solidFill>
                <a:latin typeface="+mn-ea"/>
              </a:rPr>
              <a:t>經濟學原理</a:t>
            </a:r>
            <a:endParaRPr lang="en-US" altLang="zh-TW" dirty="0">
              <a:solidFill>
                <a:srgbClr val="9BAFB5"/>
              </a:solidFill>
              <a:latin typeface="+mn-ea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rgbClr val="9BAFB5"/>
                </a:solidFill>
                <a:latin typeface="+mn-ea"/>
              </a:rPr>
              <a:t>	</a:t>
            </a:r>
            <a:r>
              <a:rPr lang="zh-TW" altLang="en-US" dirty="0">
                <a:solidFill>
                  <a:srgbClr val="9BAFB5"/>
                </a:solidFill>
                <a:latin typeface="+mn-ea"/>
              </a:rPr>
              <a:t>演算法及資安相關的課</a:t>
            </a:r>
            <a:r>
              <a:rPr lang="en-US" altLang="zh-TW" dirty="0">
                <a:solidFill>
                  <a:srgbClr val="9BAFB5"/>
                </a:solidFill>
                <a:latin typeface="+mn-ea"/>
              </a:rPr>
              <a:t>	</a:t>
            </a:r>
            <a:endParaRPr lang="en-US" altLang="zh-TW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4A3D257E-4024-D317-002E-9FBE6953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95" y="2748264"/>
            <a:ext cx="4259485" cy="1361471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rgbClr val="9BAFB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自我介紹</a:t>
            </a:r>
          </a:p>
        </p:txBody>
      </p:sp>
    </p:spTree>
    <p:extLst>
      <p:ext uri="{BB962C8B-B14F-4D97-AF65-F5344CB8AC3E}">
        <p14:creationId xmlns:p14="http://schemas.microsoft.com/office/powerpoint/2010/main" val="114148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D29B953-848D-0894-8E99-AEEEA0FFD7DE}"/>
              </a:ext>
            </a:extLst>
          </p:cNvPr>
          <p:cNvSpPr txBox="1"/>
          <p:nvPr/>
        </p:nvSpPr>
        <p:spPr>
          <a:xfrm>
            <a:off x="8096502" y="1874728"/>
            <a:ext cx="21934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 股票</a:t>
            </a:r>
            <a:endParaRPr lang="en-US" altLang="zh-TW" sz="2800" b="1" dirty="0">
              <a:solidFill>
                <a:srgbClr val="9BAFB5"/>
              </a:solidFill>
              <a:latin typeface="+mn-ea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TW" sz="800" b="1" dirty="0">
              <a:solidFill>
                <a:srgbClr val="9BAFB5"/>
              </a:solidFill>
              <a:latin typeface="+mn-ea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 期貨</a:t>
            </a:r>
            <a:endParaRPr lang="en-US" altLang="zh-TW" sz="2800" b="1" dirty="0">
              <a:solidFill>
                <a:srgbClr val="9BAFB5"/>
              </a:solidFill>
              <a:latin typeface="+mn-ea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TW" sz="800" b="1" dirty="0">
              <a:solidFill>
                <a:srgbClr val="9BAFB5"/>
              </a:solidFill>
              <a:latin typeface="+mn-ea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 基金</a:t>
            </a:r>
            <a:endParaRPr lang="en-US" altLang="zh-TW" sz="2800" b="1" dirty="0">
              <a:solidFill>
                <a:srgbClr val="9BAFB5"/>
              </a:solidFill>
              <a:latin typeface="+mn-ea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TW" sz="800" b="1" dirty="0">
              <a:solidFill>
                <a:srgbClr val="9BAFB5"/>
              </a:solidFill>
              <a:latin typeface="+mn-ea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 債劵</a:t>
            </a:r>
            <a:r>
              <a:rPr lang="en-US" altLang="zh-TW" sz="2800" b="1" dirty="0">
                <a:solidFill>
                  <a:srgbClr val="9BAFB5"/>
                </a:solidFill>
                <a:latin typeface="+mn-ea"/>
              </a:rPr>
              <a:t>	</a:t>
            </a:r>
            <a:endParaRPr lang="en-US" altLang="zh-TW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772674C-5D32-ABB0-6F89-57FD44CD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95" y="2748264"/>
            <a:ext cx="4259485" cy="136147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9BAFB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對金融市場的了解</a:t>
            </a:r>
          </a:p>
        </p:txBody>
      </p:sp>
    </p:spTree>
    <p:extLst>
      <p:ext uri="{BB962C8B-B14F-4D97-AF65-F5344CB8AC3E}">
        <p14:creationId xmlns:p14="http://schemas.microsoft.com/office/powerpoint/2010/main" val="206436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D29B953-848D-0894-8E99-AEEEA0FFD7DE}"/>
              </a:ext>
            </a:extLst>
          </p:cNvPr>
          <p:cNvSpPr txBox="1"/>
          <p:nvPr/>
        </p:nvSpPr>
        <p:spPr>
          <a:xfrm>
            <a:off x="6508830" y="2305614"/>
            <a:ext cx="5604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 能真正應用到市場的交易模型</a:t>
            </a:r>
            <a:endParaRPr lang="en-US" altLang="zh-TW" sz="2800" b="1" dirty="0">
              <a:solidFill>
                <a:srgbClr val="9BAFB5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TW" sz="800" b="1" dirty="0">
              <a:solidFill>
                <a:srgbClr val="9BAFB5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 依靠</a:t>
            </a:r>
            <a:r>
              <a:rPr lang="en-US" altLang="zh-TW" sz="2800" b="1" dirty="0">
                <a:solidFill>
                  <a:srgbClr val="9BAFB5"/>
                </a:solidFill>
                <a:latin typeface="+mn-ea"/>
              </a:rPr>
              <a:t>AI</a:t>
            </a: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來不斷優化交易策略 </a:t>
            </a:r>
            <a:endParaRPr lang="en-US" altLang="zh-TW" sz="2800" b="1" dirty="0">
              <a:solidFill>
                <a:srgbClr val="9BAFB5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TW" sz="800" b="1" dirty="0">
              <a:solidFill>
                <a:srgbClr val="9BAFB5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 </a:t>
            </a:r>
            <a:r>
              <a:rPr lang="en-US" altLang="zh-TW" sz="2800" b="1" dirty="0">
                <a:solidFill>
                  <a:srgbClr val="9BAFB5"/>
                </a:solidFill>
                <a:latin typeface="+mn-ea"/>
              </a:rPr>
              <a:t>	</a:t>
            </a: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其他更厲害的功能</a:t>
            </a:r>
            <a:endParaRPr lang="en-US" altLang="zh-TW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772674C-5D32-ABB0-6F89-57FD44CD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95" y="2748264"/>
            <a:ext cx="4259485" cy="1361471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rgbClr val="9BAFB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想做什麼主題</a:t>
            </a:r>
          </a:p>
        </p:txBody>
      </p:sp>
    </p:spTree>
    <p:extLst>
      <p:ext uri="{BB962C8B-B14F-4D97-AF65-F5344CB8AC3E}">
        <p14:creationId xmlns:p14="http://schemas.microsoft.com/office/powerpoint/2010/main" val="204311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D29B953-848D-0894-8E99-AEEEA0FFD7DE}"/>
              </a:ext>
            </a:extLst>
          </p:cNvPr>
          <p:cNvSpPr txBox="1"/>
          <p:nvPr/>
        </p:nvSpPr>
        <p:spPr>
          <a:xfrm>
            <a:off x="6809772" y="1443841"/>
            <a:ext cx="5274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 金融市場各項數據的意義</a:t>
            </a:r>
            <a:endParaRPr lang="en-US" altLang="zh-TW" sz="2800" b="1" dirty="0">
              <a:solidFill>
                <a:srgbClr val="9BAFB5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TW" sz="800" b="1" dirty="0">
              <a:solidFill>
                <a:srgbClr val="9BAFB5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 捨棄感性後的最佳投資策略</a:t>
            </a:r>
            <a:endParaRPr lang="en-US" altLang="zh-TW" sz="2800" b="1" dirty="0">
              <a:solidFill>
                <a:srgbClr val="9BAFB5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TW" sz="800" b="1" dirty="0">
              <a:solidFill>
                <a:srgbClr val="9BAFB5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 </a:t>
            </a:r>
            <a:r>
              <a:rPr lang="en-US" altLang="zh-TW" sz="2800" b="1" dirty="0">
                <a:solidFill>
                  <a:srgbClr val="9BAFB5"/>
                </a:solidFill>
                <a:latin typeface="+mn-ea"/>
              </a:rPr>
              <a:t>AI</a:t>
            </a: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 相關的知識</a:t>
            </a:r>
            <a:endParaRPr lang="en-US" altLang="zh-TW" sz="2800" b="1" dirty="0">
              <a:solidFill>
                <a:srgbClr val="9BAFB5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TW" sz="800" b="1" dirty="0">
              <a:solidFill>
                <a:srgbClr val="9BAFB5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 前人的知識</a:t>
            </a:r>
            <a:endParaRPr lang="en-US" altLang="zh-TW" sz="2800" b="1" dirty="0">
              <a:solidFill>
                <a:srgbClr val="9BAFB5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TW" sz="800" b="1" dirty="0">
              <a:solidFill>
                <a:srgbClr val="9BAFB5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TW" sz="2800" b="1" dirty="0">
                <a:solidFill>
                  <a:srgbClr val="9BAFB5"/>
                </a:solidFill>
                <a:latin typeface="+mn-ea"/>
              </a:rPr>
              <a:t>	</a:t>
            </a:r>
            <a:r>
              <a:rPr lang="zh-TW" altLang="en-US" sz="2800" b="1" dirty="0">
                <a:solidFill>
                  <a:srgbClr val="9BAFB5"/>
                </a:solidFill>
                <a:latin typeface="+mn-ea"/>
              </a:rPr>
              <a:t>相關的演算法</a:t>
            </a:r>
            <a:endParaRPr lang="en-US" altLang="zh-TW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772674C-5D32-ABB0-6F89-57FD44CD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95" y="2748264"/>
            <a:ext cx="4259485" cy="1361471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rgbClr val="9BAFB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想學到什麼</a:t>
            </a:r>
          </a:p>
        </p:txBody>
      </p:sp>
    </p:spTree>
    <p:extLst>
      <p:ext uri="{BB962C8B-B14F-4D97-AF65-F5344CB8AC3E}">
        <p14:creationId xmlns:p14="http://schemas.microsoft.com/office/powerpoint/2010/main" val="288652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C978182A-1141-5E99-DDFC-136670C278B9}"/>
              </a:ext>
            </a:extLst>
          </p:cNvPr>
          <p:cNvSpPr txBox="1"/>
          <p:nvPr/>
        </p:nvSpPr>
        <p:spPr>
          <a:xfrm>
            <a:off x="2231136" y="3013501"/>
            <a:ext cx="772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rgbClr val="9BAFB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</a:p>
        </p:txBody>
      </p:sp>
    </p:spTree>
    <p:extLst>
      <p:ext uri="{BB962C8B-B14F-4D97-AF65-F5344CB8AC3E}">
        <p14:creationId xmlns:p14="http://schemas.microsoft.com/office/powerpoint/2010/main" val="1954068713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225</TotalTime>
  <Words>134</Words>
  <Application>Microsoft Office PowerPoint</Application>
  <PresentationFormat>寬螢幕</PresentationFormat>
  <Paragraphs>40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Gill Sans MT</vt:lpstr>
      <vt:lpstr>Wingdings</vt:lpstr>
      <vt:lpstr>包裹</vt:lpstr>
      <vt:lpstr>PowerPoint 簡報</vt:lpstr>
      <vt:lpstr>自我介紹</vt:lpstr>
      <vt:lpstr>對金融市場的了解</vt:lpstr>
      <vt:lpstr>想做什麼主題</vt:lpstr>
      <vt:lpstr>想學到什麼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家逸 林</dc:creator>
  <cp:lastModifiedBy>家逸 林</cp:lastModifiedBy>
  <cp:revision>1</cp:revision>
  <dcterms:created xsi:type="dcterms:W3CDTF">2023-10-19T15:46:33Z</dcterms:created>
  <dcterms:modified xsi:type="dcterms:W3CDTF">2023-10-19T19:32:27Z</dcterms:modified>
</cp:coreProperties>
</file>