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3B2B2-C6DB-41F9-AAD7-81CCD2DF2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4752E8-D50E-4D93-B146-3DEEDE449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8A8AF8-9598-49F0-9D9D-7028BBF2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1982-705C-4A4C-A15C-DDCFF668578E}" type="datetimeFigureOut">
              <a:rPr lang="es-PE" smtClean="0"/>
              <a:t>10/04/2023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5CF768-EAD6-4296-AD0D-579C5FE1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AEEB9B-89CC-4278-9BB2-46550E8A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FADE-4DC5-415F-A488-2CF55D498A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77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43DB2-43CB-4264-A88F-9FD2E49A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495537-19B3-4BD8-BEDD-4D3F8CB10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D66545-A9E6-4EEA-AC0F-1638CD2D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1982-705C-4A4C-A15C-DDCFF668578E}" type="datetimeFigureOut">
              <a:rPr lang="es-PE" smtClean="0"/>
              <a:t>10/04/2023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29E780-E15D-49F2-86DF-3A600D34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BEEA63-5CC0-4E79-B606-1443F346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FADE-4DC5-415F-A488-2CF55D498A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B6E7C7-D628-400C-9202-8DAD9F377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CB7916-B6BC-426B-9172-0F820A6E5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71BDC2-90A1-495C-80F4-261A172F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1982-705C-4A4C-A15C-DDCFF668578E}" type="datetimeFigureOut">
              <a:rPr lang="es-PE" smtClean="0"/>
              <a:t>10/04/2023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01BA00-BBC8-4F84-BEBB-06CC40D7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76606E-D4F0-4450-AA56-80411F1B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FADE-4DC5-415F-A488-2CF55D498A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945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2F7F6-66C3-4E57-8E47-68E34950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3E200A-2B0F-4705-99E3-9AFF3AE95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CEDF6F-FC78-4A9D-A326-CB5957AFA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1982-705C-4A4C-A15C-DDCFF668578E}" type="datetimeFigureOut">
              <a:rPr lang="es-PE" smtClean="0"/>
              <a:t>10/04/2023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025428-61AF-40AD-BC06-8C1E82F4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74AD5B-50DB-4CB3-855F-6E28ACD5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FADE-4DC5-415F-A488-2CF55D498A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563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17B7C-4A8B-4B4E-BE65-315A8F8FA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7436D2-1AB9-4DE8-8B5E-5703398A0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C8FBB3-9855-467B-9B69-C3D76296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1982-705C-4A4C-A15C-DDCFF668578E}" type="datetimeFigureOut">
              <a:rPr lang="es-PE" smtClean="0"/>
              <a:t>10/04/2023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4D048-2713-4E1D-A45A-CB969B40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EB1C97-F064-4A98-BEFC-E6AC71EA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FADE-4DC5-415F-A488-2CF55D498A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632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91762-5DA9-4F2F-AA85-126A3C6D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444C4B-3BE5-4779-9FE7-23F8695AF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043D29-211E-41AA-81F0-5247592C2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40C22F-9B5B-40BA-BFBD-B9FB92439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1982-705C-4A4C-A15C-DDCFF668578E}" type="datetimeFigureOut">
              <a:rPr lang="es-PE" smtClean="0"/>
              <a:t>10/04/2023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BE3A1D-8DB7-45F8-8F22-23B9380C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AE2060-7B9B-4497-B1A2-B07D05AE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FADE-4DC5-415F-A488-2CF55D498A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73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270D6-0E31-42A3-8D61-B8A31CBBB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CC20B5-FEC6-46BE-99BF-1E0691E56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1A2353-BAC9-4187-825A-71E158E54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BDB5397-7FDA-4E3B-AE72-9D01E8407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4FF634-ECDA-467D-954B-44BEF8277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0544900-EA2B-49E5-BAF2-FEFC87C6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1982-705C-4A4C-A15C-DDCFF668578E}" type="datetimeFigureOut">
              <a:rPr lang="es-PE" smtClean="0"/>
              <a:t>10/04/2023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5DC7074-4494-4466-942D-817D59E1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FC2FCB9-AB5A-4B9D-9771-E700991E9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FADE-4DC5-415F-A488-2CF55D498A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573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D652F-F81E-4844-86AB-D8564C48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F511B1-0A63-4D31-AAAF-816A7BFBD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1982-705C-4A4C-A15C-DDCFF668578E}" type="datetimeFigureOut">
              <a:rPr lang="es-PE" smtClean="0"/>
              <a:t>10/04/2023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F2C97A9-076D-4907-A330-2E68F191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E99E14-DE04-41D1-82F3-05F84EAB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FADE-4DC5-415F-A488-2CF55D498A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042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9709EAE-8B12-4619-9535-B1141A2A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1982-705C-4A4C-A15C-DDCFF668578E}" type="datetimeFigureOut">
              <a:rPr lang="es-PE" smtClean="0"/>
              <a:t>10/04/2023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B190C6-A2A7-41DB-93F7-8B193B77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707073-4B13-40FC-BA5D-332001B7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FADE-4DC5-415F-A488-2CF55D498A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226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12758-0A2B-4681-B939-CFFF20CAC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B665C1-3A42-445C-BBC8-CF502A870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8E57C5-971A-493F-8B9C-626652A03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2B5CB8-0923-42E4-AE41-BD89BBFB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1982-705C-4A4C-A15C-DDCFF668578E}" type="datetimeFigureOut">
              <a:rPr lang="es-PE" smtClean="0"/>
              <a:t>10/04/2023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7EB761-4AA3-4F26-B495-EED233E7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34AE09-7906-438B-8917-05AAFD0C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FADE-4DC5-415F-A488-2CF55D498A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226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BFF96-31F7-47AC-BE27-D82B89F22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79FEC95-F61B-4AA8-B320-5438A8FCE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DA4752-F3EE-455A-A916-DD938B14B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352315-4829-41C1-819F-F9D29AF1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1982-705C-4A4C-A15C-DDCFF668578E}" type="datetimeFigureOut">
              <a:rPr lang="es-PE" smtClean="0"/>
              <a:t>10/04/2023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0AE264-C1B3-41D0-9D96-B604E098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D1D2A0-71D8-40A5-91ED-D52CF72E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FADE-4DC5-415F-A488-2CF55D498A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006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BDA6820-B429-4154-A1A1-0AE00F3FB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D8282A-6A2D-4198-AE95-E04DECA2F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43F7F7-D1DB-4D58-AAEF-B45BC0ED8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41982-705C-4A4C-A15C-DDCFF668578E}" type="datetimeFigureOut">
              <a:rPr lang="es-PE" smtClean="0"/>
              <a:t>10/04/2023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0D0CE3-85A9-4CF8-A879-AB8D32557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6EABEF-405E-46EC-94D3-78984A8D8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7FADE-4DC5-415F-A488-2CF55D498A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212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/>
          </p:nvPr>
        </p:nvGraphicFramePr>
        <p:xfrm>
          <a:off x="1919536" y="1556792"/>
          <a:ext cx="8496944" cy="5040558"/>
        </p:xfrm>
        <a:graphic>
          <a:graphicData uri="http://schemas.openxmlformats.org/drawingml/2006/table">
            <a:tbl>
              <a:tblPr firstRow="1" firstCol="1" bandRow="1"/>
              <a:tblGrid>
                <a:gridCol w="638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0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4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201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&lt;p&gt;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80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&lt;/p&gt;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800">
                          <a:effectLst/>
                          <a:latin typeface="Calibri"/>
                          <a:ea typeface="Calibri"/>
                          <a:cs typeface="Times New Roman"/>
                        </a:rPr>
                        <a:t>Comienzo y  termino de un Párrafo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0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&lt;b&gt;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&lt;/b&gt;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800">
                          <a:effectLst/>
                          <a:latin typeface="Calibri"/>
                          <a:ea typeface="Calibri"/>
                          <a:cs typeface="Times New Roman"/>
                        </a:rPr>
                        <a:t>Negrita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0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80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&lt;i&gt;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&lt;/i&gt;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800">
                          <a:effectLst/>
                          <a:latin typeface="Calibri"/>
                          <a:ea typeface="Calibri"/>
                          <a:cs typeface="Times New Roman"/>
                        </a:rPr>
                        <a:t>Cursiva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0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80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&lt;u&gt;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&lt;/u&gt;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800">
                          <a:effectLst/>
                          <a:latin typeface="Calibri"/>
                          <a:ea typeface="Calibri"/>
                          <a:cs typeface="Times New Roman"/>
                        </a:rPr>
                        <a:t>Subrayado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0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80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&lt;Font Face&gt;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&lt;/Font&gt;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Tipo de Letra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0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80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&lt;Font Size&gt;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80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&lt;/Font&gt;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Tamaño de Letra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0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80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&lt;Font Color&gt;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80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&lt;/Font&gt;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Color de Letra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00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80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&lt;hr&gt;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Línea Horizontal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4 Rectángulo"/>
          <p:cNvSpPr/>
          <p:nvPr/>
        </p:nvSpPr>
        <p:spPr>
          <a:xfrm>
            <a:off x="2065496" y="404664"/>
            <a:ext cx="79943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Principales etiquetas HTML</a:t>
            </a:r>
          </a:p>
        </p:txBody>
      </p:sp>
    </p:spTree>
    <p:extLst>
      <p:ext uri="{BB962C8B-B14F-4D97-AF65-F5344CB8AC3E}">
        <p14:creationId xmlns:p14="http://schemas.microsoft.com/office/powerpoint/2010/main" val="126768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/>
          </p:nvPr>
        </p:nvGraphicFramePr>
        <p:xfrm>
          <a:off x="1703513" y="1484784"/>
          <a:ext cx="8784975" cy="5112570"/>
        </p:xfrm>
        <a:graphic>
          <a:graphicData uri="http://schemas.openxmlformats.org/drawingml/2006/table">
            <a:tbl>
              <a:tblPr firstRow="1" firstCol="1" bandRow="1"/>
              <a:tblGrid>
                <a:gridCol w="660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6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91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400" dirty="0">
                          <a:effectLst/>
                          <a:latin typeface="Consolas" pitchFamily="49" charset="0"/>
                          <a:ea typeface="Verdana" pitchFamily="34" charset="0"/>
                          <a:cs typeface="Consolas" pitchFamily="49" charset="0"/>
                        </a:rPr>
                        <a:t>&lt;p&gt;&lt;b&gt;Juan XXIII&lt;/b&gt;&lt;/p&gt;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Juan XXIII</a:t>
                      </a:r>
                      <a:endParaRPr lang="es-PE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1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Verdana" pitchFamily="34" charset="0"/>
                          <a:cs typeface="Consolas" pitchFamily="49" charset="0"/>
                        </a:rPr>
                        <a:t>&lt;p&gt;&lt;i&gt;</a:t>
                      </a:r>
                      <a:r>
                        <a:rPr lang="es-PE" sz="2400" dirty="0">
                          <a:effectLst/>
                          <a:latin typeface="Consolas" pitchFamily="49" charset="0"/>
                          <a:ea typeface="Verdana" pitchFamily="34" charset="0"/>
                          <a:cs typeface="Consolas" pitchFamily="49" charset="0"/>
                        </a:rPr>
                        <a:t>Juan XXIII</a:t>
                      </a:r>
                      <a:r>
                        <a:rPr kumimoji="0" lang="es-PE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Verdana" pitchFamily="34" charset="0"/>
                          <a:cs typeface="Consolas" pitchFamily="49" charset="0"/>
                        </a:rPr>
                        <a:t>&lt;/i&gt;&lt;/p&gt;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800" i="1" dirty="0">
                          <a:effectLst/>
                          <a:latin typeface="Consolas" pitchFamily="49" charset="0"/>
                          <a:ea typeface="Verdana" pitchFamily="34" charset="0"/>
                          <a:cs typeface="Consolas" pitchFamily="49" charset="0"/>
                        </a:rPr>
                        <a:t>Juan XXIII</a:t>
                      </a:r>
                      <a:endParaRPr lang="es-PE" sz="140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1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Verdana" pitchFamily="34" charset="0"/>
                          <a:cs typeface="Consolas" pitchFamily="49" charset="0"/>
                        </a:rPr>
                        <a:t>&lt;p&gt;&lt;u&gt;</a:t>
                      </a:r>
                      <a:r>
                        <a:rPr lang="es-PE" sz="2400" dirty="0">
                          <a:effectLst/>
                          <a:latin typeface="Consolas" pitchFamily="49" charset="0"/>
                          <a:ea typeface="Verdana" pitchFamily="34" charset="0"/>
                          <a:cs typeface="Consolas" pitchFamily="49" charset="0"/>
                        </a:rPr>
                        <a:t>Juan XXIII</a:t>
                      </a:r>
                      <a:r>
                        <a:rPr kumimoji="0" lang="es-PE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Verdana" pitchFamily="34" charset="0"/>
                          <a:cs typeface="Consolas" pitchFamily="49" charset="0"/>
                        </a:rPr>
                        <a:t>&lt;/u&gt;&lt;/p&gt;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800" u="sng" dirty="0">
                          <a:effectLst/>
                          <a:latin typeface="Consolas" pitchFamily="49" charset="0"/>
                          <a:ea typeface="Verdana" pitchFamily="34" charset="0"/>
                          <a:cs typeface="Consolas" pitchFamily="49" charset="0"/>
                        </a:rPr>
                        <a:t>Juan XXIII</a:t>
                      </a:r>
                      <a:endParaRPr lang="es-PE" sz="14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0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400" dirty="0">
                          <a:effectLst/>
                          <a:latin typeface="Consolas" pitchFamily="49" charset="0"/>
                          <a:ea typeface="Verdana" pitchFamily="34" charset="0"/>
                          <a:cs typeface="Consolas" pitchFamily="49" charset="0"/>
                        </a:rPr>
                        <a:t>&lt;p&gt;&lt;Font </a:t>
                      </a:r>
                      <a:r>
                        <a:rPr lang="es-PE" sz="2400" dirty="0" err="1">
                          <a:effectLst/>
                          <a:latin typeface="Consolas" pitchFamily="49" charset="0"/>
                          <a:ea typeface="Verdana" pitchFamily="34" charset="0"/>
                          <a:cs typeface="Consolas" pitchFamily="49" charset="0"/>
                        </a:rPr>
                        <a:t>face</a:t>
                      </a:r>
                      <a:r>
                        <a:rPr lang="es-PE" sz="2400" dirty="0">
                          <a:effectLst/>
                          <a:latin typeface="Consolas" pitchFamily="49" charset="0"/>
                          <a:ea typeface="Verdana" pitchFamily="34" charset="0"/>
                          <a:cs typeface="Consolas" pitchFamily="49" charset="0"/>
                        </a:rPr>
                        <a:t>=«Arial»&gt;</a:t>
                      </a:r>
                      <a:br>
                        <a:rPr lang="es-PE" sz="2400" dirty="0">
                          <a:effectLst/>
                          <a:latin typeface="Consolas" pitchFamily="49" charset="0"/>
                          <a:ea typeface="Verdana" pitchFamily="34" charset="0"/>
                          <a:cs typeface="Consolas" pitchFamily="49" charset="0"/>
                        </a:rPr>
                      </a:br>
                      <a:r>
                        <a:rPr lang="es-PE" sz="2400" dirty="0">
                          <a:effectLst/>
                          <a:latin typeface="Consolas" pitchFamily="49" charset="0"/>
                          <a:ea typeface="Verdana" pitchFamily="34" charset="0"/>
                          <a:cs typeface="Consolas" pitchFamily="49" charset="0"/>
                        </a:rPr>
                        <a:t>Juan XXIII&lt;/Font&gt;&lt;/p&gt;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800" dirty="0">
                          <a:effectLst/>
                          <a:latin typeface="Arial" panose="020B0604020202020204" pitchFamily="34" charset="0"/>
                          <a:ea typeface="Verdana" pitchFamily="34" charset="0"/>
                          <a:cs typeface="Arial" panose="020B0604020202020204" pitchFamily="34" charset="0"/>
                        </a:rPr>
                        <a:t>Juan XXIII</a:t>
                      </a:r>
                      <a:endParaRPr lang="es-PE" sz="14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50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400" dirty="0">
                          <a:effectLst/>
                          <a:latin typeface="Consolas" pitchFamily="49" charset="0"/>
                          <a:ea typeface="Verdana" pitchFamily="34" charset="0"/>
                          <a:cs typeface="Consolas" pitchFamily="49" charset="0"/>
                        </a:rPr>
                        <a:t>&lt;p&gt;&lt;Font </a:t>
                      </a:r>
                      <a:r>
                        <a:rPr lang="es-PE" sz="2400" dirty="0" err="1">
                          <a:effectLst/>
                          <a:latin typeface="Consolas" pitchFamily="49" charset="0"/>
                          <a:ea typeface="Verdana" pitchFamily="34" charset="0"/>
                          <a:cs typeface="Consolas" pitchFamily="49" charset="0"/>
                        </a:rPr>
                        <a:t>size</a:t>
                      </a:r>
                      <a:r>
                        <a:rPr lang="es-PE" sz="2400" dirty="0">
                          <a:effectLst/>
                          <a:latin typeface="Consolas" pitchFamily="49" charset="0"/>
                          <a:ea typeface="Verdana" pitchFamily="34" charset="0"/>
                          <a:cs typeface="Consolas" pitchFamily="49" charset="0"/>
                        </a:rPr>
                        <a:t>=«5»&gt;</a:t>
                      </a:r>
                      <a:br>
                        <a:rPr lang="es-PE" sz="2400" dirty="0">
                          <a:effectLst/>
                          <a:latin typeface="Consolas" pitchFamily="49" charset="0"/>
                          <a:ea typeface="Verdana" pitchFamily="34" charset="0"/>
                          <a:cs typeface="Consolas" pitchFamily="49" charset="0"/>
                        </a:rPr>
                      </a:br>
                      <a:r>
                        <a:rPr lang="es-PE" sz="2400" dirty="0">
                          <a:effectLst/>
                          <a:latin typeface="Consolas" pitchFamily="49" charset="0"/>
                          <a:ea typeface="Verdana" pitchFamily="34" charset="0"/>
                          <a:cs typeface="Consolas" pitchFamily="49" charset="0"/>
                        </a:rPr>
                        <a:t>Juan XXIII&lt;/Font&gt;&lt;/p&gt;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3200" dirty="0">
                          <a:effectLst/>
                          <a:latin typeface="Consolas" pitchFamily="49" charset="0"/>
                          <a:ea typeface="Verdana" pitchFamily="34" charset="0"/>
                          <a:cs typeface="Consolas" pitchFamily="49" charset="0"/>
                        </a:rPr>
                        <a:t>Juan XXIII</a:t>
                      </a:r>
                      <a:endParaRPr lang="es-P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00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400" dirty="0">
                          <a:effectLst/>
                          <a:latin typeface="Consolas" pitchFamily="49" charset="0"/>
                          <a:ea typeface="Verdana" pitchFamily="34" charset="0"/>
                          <a:cs typeface="Consolas" pitchFamily="49" charset="0"/>
                        </a:rPr>
                        <a:t>&lt;p&gt;&lt;Font color=«#FF0000»&gt;</a:t>
                      </a:r>
                      <a:br>
                        <a:rPr lang="es-PE" sz="2400" dirty="0">
                          <a:effectLst/>
                          <a:latin typeface="Consolas" pitchFamily="49" charset="0"/>
                          <a:ea typeface="Verdana" pitchFamily="34" charset="0"/>
                          <a:cs typeface="Consolas" pitchFamily="49" charset="0"/>
                        </a:rPr>
                      </a:br>
                      <a:r>
                        <a:rPr lang="es-PE" sz="2400" dirty="0">
                          <a:effectLst/>
                          <a:latin typeface="Consolas" pitchFamily="49" charset="0"/>
                          <a:ea typeface="Verdana" pitchFamily="34" charset="0"/>
                          <a:cs typeface="Consolas" pitchFamily="49" charset="0"/>
                        </a:rPr>
                        <a:t>Juan XXIII&lt;/Font&gt;&lt;/p&gt;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800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Verdana" pitchFamily="34" charset="0"/>
                          <a:cs typeface="Consolas" pitchFamily="49" charset="0"/>
                        </a:rPr>
                        <a:t>Juan XXIII</a:t>
                      </a:r>
                      <a:endParaRPr lang="es-PE" sz="14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4 Rectángulo"/>
          <p:cNvSpPr/>
          <p:nvPr/>
        </p:nvSpPr>
        <p:spPr>
          <a:xfrm>
            <a:off x="4663065" y="404664"/>
            <a:ext cx="2799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Ejemplos</a:t>
            </a:r>
          </a:p>
        </p:txBody>
      </p:sp>
    </p:spTree>
    <p:extLst>
      <p:ext uri="{BB962C8B-B14F-4D97-AF65-F5344CB8AC3E}">
        <p14:creationId xmlns:p14="http://schemas.microsoft.com/office/powerpoint/2010/main" val="170880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/>
          </p:nvPr>
        </p:nvGraphicFramePr>
        <p:xfrm>
          <a:off x="1919536" y="1556792"/>
          <a:ext cx="8496944" cy="4344880"/>
        </p:xfrm>
        <a:graphic>
          <a:graphicData uri="http://schemas.openxmlformats.org/drawingml/2006/table">
            <a:tbl>
              <a:tblPr firstRow="1" firstCol="1" bandRow="1"/>
              <a:tblGrid>
                <a:gridCol w="638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1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2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&lt;p </a:t>
                      </a:r>
                      <a:r>
                        <a:rPr lang="es-PE" sz="2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align</a:t>
                      </a:r>
                      <a:r>
                        <a:rPr lang="es-PE" sz="2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=«</a:t>
                      </a:r>
                      <a:r>
                        <a:rPr lang="es-PE" sz="2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right</a:t>
                      </a:r>
                      <a:r>
                        <a:rPr lang="es-PE" sz="2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»&gt;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&lt;/p&gt;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Alineación Derecha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&lt;p </a:t>
                      </a:r>
                      <a:r>
                        <a:rPr lang="es-PE" sz="280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align</a:t>
                      </a:r>
                      <a:r>
                        <a:rPr lang="es-PE" sz="2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=«center»&gt;</a:t>
                      </a:r>
                      <a:endParaRPr lang="es-PE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&lt;/p&gt;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Alineación Centrada</a:t>
                      </a:r>
                      <a:endParaRPr lang="es-PE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&lt;p </a:t>
                      </a:r>
                      <a:r>
                        <a:rPr lang="es-PE" sz="280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align</a:t>
                      </a:r>
                      <a:r>
                        <a:rPr lang="es-PE" sz="2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=«</a:t>
                      </a:r>
                      <a:r>
                        <a:rPr lang="es-PE" sz="280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left</a:t>
                      </a:r>
                      <a:r>
                        <a:rPr lang="es-PE" sz="2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»&gt;</a:t>
                      </a:r>
                      <a:endParaRPr lang="es-PE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&lt;/p&gt;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Alineación Izquierda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s-P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&lt;p </a:t>
                      </a:r>
                      <a:r>
                        <a:rPr lang="es-PE" sz="280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align</a:t>
                      </a:r>
                      <a:r>
                        <a:rPr lang="es-PE" sz="2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=«</a:t>
                      </a:r>
                      <a:r>
                        <a:rPr lang="es-PE" sz="280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justify</a:t>
                      </a:r>
                      <a:r>
                        <a:rPr lang="es-PE" sz="2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»&gt;</a:t>
                      </a:r>
                      <a:endParaRPr lang="es-PE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&lt;/p&gt;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Alineación Justificada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0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es-PE" sz="28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hr</a:t>
                      </a:r>
                      <a:r>
                        <a:rPr lang="es-PE" sz="2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&gt;</a:t>
                      </a:r>
                    </a:p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size="4"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noshade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noshade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color="#0000FF" /&gt;</a:t>
                      </a:r>
                      <a:endParaRPr lang="es-PE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Línea Horizontal</a:t>
                      </a:r>
                      <a:endParaRPr lang="es-P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4 Rectángulo"/>
          <p:cNvSpPr/>
          <p:nvPr/>
        </p:nvSpPr>
        <p:spPr>
          <a:xfrm>
            <a:off x="2326143" y="404664"/>
            <a:ext cx="74730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Principales códigos HTML</a:t>
            </a:r>
          </a:p>
        </p:txBody>
      </p:sp>
    </p:spTree>
    <p:extLst>
      <p:ext uri="{BB962C8B-B14F-4D97-AF65-F5344CB8AC3E}">
        <p14:creationId xmlns:p14="http://schemas.microsoft.com/office/powerpoint/2010/main" val="13111489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Panorámica</PresentationFormat>
  <Paragraphs>73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Times New Roman</vt:lpstr>
      <vt:lpstr>Verdana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 Durand Gamarra</dc:creator>
  <cp:lastModifiedBy>Gerard Durand Gamarra</cp:lastModifiedBy>
  <cp:revision>1</cp:revision>
  <dcterms:created xsi:type="dcterms:W3CDTF">2023-04-10T18:05:11Z</dcterms:created>
  <dcterms:modified xsi:type="dcterms:W3CDTF">2023-04-10T18:05:43Z</dcterms:modified>
</cp:coreProperties>
</file>