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物联网与位置定位服务相关性越来越高，研究者开始评估无线定位技术，例如指纹定位。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ppt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33" y="0"/>
            <a:ext cx="121835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712" y="1766882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6712" y="25527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6284913"/>
            <a:ext cx="12192000" cy="1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ppt2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476211" y="1543062"/>
            <a:ext cx="10752667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737600" y="6423025"/>
            <a:ext cx="2844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BDF1B41-DAFB-445E-B440-8EDF437B5E57}" type="slidenum">
              <a:rPr lang="zh-CN" altLang="en-US"/>
            </a:fld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609600" y="6381750"/>
            <a:ext cx="2844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 bwMode="auto">
          <a:xfrm>
            <a:off x="912495" y="2522855"/>
            <a:ext cx="9894570" cy="95821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Quantized RSS Based Wi-Fi Indoor Localization with Room Level Accuracy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 bwMode="auto">
          <a:xfrm>
            <a:off x="2774950" y="4178935"/>
            <a:ext cx="2454275" cy="56578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zh-CN" sz="1600" dirty="0" smtClean="0">
                <a:solidFill>
                  <a:schemeClr val="tx1"/>
                </a:solidFill>
              </a:rPr>
              <a:t>汇报人：任晓琪</a:t>
            </a:r>
            <a:endParaRPr lang="zh-CN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2.2 Building Topology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2073910"/>
            <a:ext cx="6745605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76250" y="1543050"/>
            <a:ext cx="11630025" cy="3600450"/>
          </a:xfrm>
        </p:spPr>
        <p:txBody>
          <a:bodyPr/>
          <a:p>
            <a:r>
              <a:rPr lang="zh-CN" altLang="en-US" sz="2400"/>
              <a:t>The segmentation will define the transition matrix in the HMM such that only two adjacent cells would have non-zero transition probability while the transition probability between isolated cells is zero.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 sz="2400"/>
              <a:t>the hidden states of the HMM are the 12 cells that enumerate the possible location of the user. 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2.3 HMM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5430" y="2113915"/>
            <a:ext cx="6581140" cy="3409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084580" y="1733550"/>
            <a:ext cx="6305550" cy="466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6390" y="2552065"/>
            <a:ext cx="116668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rPr>
              <a:t>the probability of moving to one of these cells is defined to be 1/n, the probability of moving to other isolated cells is 0</a:t>
            </a:r>
            <a:endParaRPr lang="zh-CN" altLang="en-US" sz="2000" b="1">
              <a:solidFill>
                <a:srgbClr val="0047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3396615"/>
            <a:ext cx="6019165" cy="561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4063365"/>
            <a:ext cx="8199755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7675" y="4987925"/>
            <a:ext cx="117182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rPr>
              <a:t>the emission probability is a joint histogram probability based on quantized RSS measurement</a:t>
            </a:r>
            <a:endParaRPr lang="zh-CN" altLang="en-US" sz="2000" b="1">
              <a:solidFill>
                <a:srgbClr val="0047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5" y="5782310"/>
            <a:ext cx="4638040" cy="495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675" y="6353175"/>
            <a:ext cx="44799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000"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rPr>
              <a:t>the prior state probability</a:t>
            </a:r>
            <a:endParaRPr lang="zh-CN" altLang="en-US" sz="2000" b="1">
              <a:solidFill>
                <a:srgbClr val="0047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19430" y="2680335"/>
            <a:ext cx="10752455" cy="2019300"/>
          </a:xfrm>
        </p:spPr>
        <p:txBody>
          <a:bodyPr>
            <a:normAutofit/>
          </a:bodyPr>
          <a:p>
            <a:r>
              <a:rPr lang="zh-CN" altLang="en-US"/>
              <a:t>In HMM-based tracking system, the Viterbi algorithm is applied to find the optimal state sequence with respect to the Maximum a posteriori (MAP) criterion given the observation sequence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3. Experiments and Results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6495" y="-6985"/>
            <a:ext cx="5965825" cy="6861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120" y="2174875"/>
            <a:ext cx="4881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in a home environment in Melbourne, Australia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745" y="3106420"/>
            <a:ext cx="7048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 example of the total number of visible APs at RP1 in the first scan is 5, and the corresponding sensed AP MAC addresses and RSS values. 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3.1 AP Interdependence Analysis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825" y="1988820"/>
            <a:ext cx="9549130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406515" y="1532255"/>
            <a:ext cx="5866130" cy="4673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20" y="1859915"/>
            <a:ext cx="64128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RSS samples are more stable during the collection time and have smaller variations at RP 3 compared with the cell 1 data.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The correlations between pairs of APs at RP3 are  small  0.6 </a:t>
            </a:r>
            <a:r>
              <a:rPr lang="en-US" altLang="zh-CN"/>
              <a:t>.</a:t>
            </a:r>
            <a:r>
              <a:rPr lang="zh-CN" altLang="en-US"/>
              <a:t> However, the correlations between pairs of APs become large after fusing 5 points’ data that we can no longer assume the RSS samples from the visible APs are uncorrelated, which also explains the proposed algorithm does not invoke the assumption of AP independence. 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3.2 Static Test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060" y="1278255"/>
            <a:ext cx="8897620" cy="5141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3317875" y="1543685"/>
            <a:ext cx="6558915" cy="1934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7875" y="22586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bin number P=11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80" y="3652520"/>
            <a:ext cx="777430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1"/>
          <p:cNvSpPr>
            <a:spLocks noGrp="1"/>
          </p:cNvSpPr>
          <p:nvPr>
            <p:ph idx="13"/>
          </p:nvPr>
        </p:nvSpPr>
        <p:spPr bwMode="auto">
          <a:xfrm>
            <a:off x="1881505" y="1404620"/>
            <a:ext cx="8064500" cy="404939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indent="0" algn="ctr">
              <a:buNone/>
            </a:pP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zh-CN" sz="2000" dirty="0" smtClean="0"/>
              <a:t>隐马尔可夫模型</a:t>
            </a:r>
            <a:endParaRPr lang="zh-CN" altLang="zh-CN" sz="2000" dirty="0" smtClean="0"/>
          </a:p>
          <a:p>
            <a:r>
              <a:rPr lang="zh-CN" altLang="en-US" sz="2000" dirty="0" smtClean="0"/>
              <a:t>http://www.cnblogs.com/skyme/p/4651331.html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251575" y="1455420"/>
            <a:ext cx="5942330" cy="4834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8470" y="3343275"/>
            <a:ext cx="5563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accuracy for the proposed joint histogram probability is also affected by the selection of the bin numbers.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670" y="4799965"/>
            <a:ext cx="5325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Finding an optimal bin number is still an open question.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4. Discussion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Based on our analysis, currently we can get reasonable accuracy based on a limited number of measurements, there are the two possible reasons: </a:t>
            </a:r>
            <a:endParaRPr lang="zh-CN" altLang="en-US" sz="2000"/>
          </a:p>
          <a:p>
            <a:r>
              <a:rPr lang="zh-CN" altLang="en-US" sz="2000"/>
              <a:t>1. The APs can only be fall into several fixed bins but not all possible combinations. </a:t>
            </a:r>
            <a:endParaRPr lang="zh-CN" altLang="en-US" sz="2000"/>
          </a:p>
          <a:p>
            <a:r>
              <a:rPr lang="zh-CN" altLang="en-US" sz="2000"/>
              <a:t>2. The proposed algorithm gives coarse estimation rather than grid estimation, that we localize a mobile user to a cell instead of a point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85725" y="1543050"/>
            <a:ext cx="12096115" cy="3600450"/>
          </a:xfrm>
        </p:spPr>
        <p:txBody>
          <a:bodyPr>
            <a:normAutofit lnSpcReduction="10000"/>
          </a:bodyPr>
          <a:p>
            <a:r>
              <a:rPr lang="zh-CN" altLang="en-US"/>
              <a:t>5. CONCLUSIONS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By considering the correlation between pairs of APs, the proposed joint histogram probabilistic fingerprinting algorithm can achieve as high as 96.88% matching accuracy and an overall of 94.85% successful matching accuracy with a limited number of training data.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76250" y="1543050"/>
            <a:ext cx="11529060" cy="3600450"/>
          </a:xfrm>
        </p:spPr>
        <p:txBody>
          <a:bodyPr>
            <a:normAutofit fontScale="60000"/>
          </a:bodyPr>
          <a:p>
            <a:r>
              <a:rPr lang="zh-CN" altLang="en-US"/>
              <a:t> Many indoor Location 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2000"/>
              <a:t>get sub-meter precii</a:t>
            </a:r>
            <a:r>
              <a:rPr lang="zh-CN" altLang="en-US" sz="2000">
                <a:sym typeface="+mn-ea"/>
              </a:rPr>
              <a:t>s</a:t>
            </a:r>
            <a:r>
              <a:rPr lang="zh-CN" altLang="en-US" sz="2000"/>
              <a:t>on for grid position 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/>
              <a:t>however such accuracy is not necessary  </a:t>
            </a:r>
            <a:endParaRPr lang="zh-CN" altLang="en-US"/>
          </a:p>
          <a:p>
            <a:r>
              <a:rPr lang="zh-CN" altLang="en-US" sz="2000"/>
              <a:t>such as conference room identification etc. 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/>
              <a:t>Our system </a:t>
            </a:r>
            <a:endParaRPr lang="zh-CN" altLang="en-US"/>
          </a:p>
          <a:p>
            <a:r>
              <a:rPr lang="zh-CN" altLang="en-US" sz="2000"/>
              <a:t>track the mobile user at room level granularity with high accuracy and reliability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not need the prior knowledge of the true scale of the floor plan nor the true coordinate of each reference point (RP) within the room.</a:t>
            </a:r>
            <a:endParaRPr lang="zh-CN" altLang="en-US" sz="2000">
              <a:sym typeface="+mn-ea"/>
            </a:endParaRPr>
          </a:p>
          <a:p>
            <a:r>
              <a:rPr lang="zh-CN" altLang="en-US" sz="2000"/>
              <a:t>the offline labour consumption can be significantly reduced. 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2372360" y="8890"/>
            <a:ext cx="62934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76250" y="1543050"/>
            <a:ext cx="11701780" cy="3600450"/>
          </a:xfrm>
        </p:spPr>
        <p:txBody>
          <a:bodyPr>
            <a:normAutofit fontScale="90000"/>
          </a:bodyPr>
          <a:p>
            <a:pPr algn="l"/>
            <a:endParaRPr lang="zh-CN" altLang="en-US" sz="2000"/>
          </a:p>
          <a:p>
            <a:pPr algn="l"/>
            <a:r>
              <a:rPr lang="en-US" altLang="zh-CN" sz="2000"/>
              <a:t>GPS,DWifi,Bayesian filters...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All the systems mentioned above do not take into account the interdependencies among the RSSI measurements at a certain position from the various APs. These interdependencie provide important information about the geometry of the environment 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the proposed system employs a joint histogram probability distribution model that exploits the spatial correlations of signal strength measurements collected from  various APs based on a multivariate quantized state model. 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2.1.1 Data structure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7280"/>
            <a:ext cx="1100963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3025775"/>
            <a:ext cx="1094295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356735"/>
            <a:ext cx="6990715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" y="5057775"/>
            <a:ext cx="3856990" cy="342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19440" y="4130040"/>
            <a:ext cx="3286125" cy="2039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对照 7"/>
          <p:cNvSpPr/>
          <p:nvPr/>
        </p:nvSpPr>
        <p:spPr>
          <a:xfrm>
            <a:off x="9050020" y="3506470"/>
            <a:ext cx="403225" cy="41529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58680" y="354330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Ap1...k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453245" y="624268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cell 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8878570" y="4823460"/>
            <a:ext cx="17145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31325" y="478917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 1...M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847590" y="5156200"/>
            <a:ext cx="2809875" cy="1490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872355" y="5436870"/>
            <a:ext cx="2760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07355" y="5217160"/>
            <a:ext cx="0" cy="1429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7590" y="515620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RSS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812790" y="4850765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397375" y="580136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872355" y="6731635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AP1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7156450" y="5179695"/>
            <a:ext cx="0" cy="146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09765" y="6731635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156450" y="5143500"/>
            <a:ext cx="62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RSS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062980" y="6731635"/>
            <a:ext cx="39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zh-CN" altLang="en-US"/>
              <a:t>2.1.2 Multivariate quantized RSS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955800"/>
            <a:ext cx="11106150" cy="4837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2281555" y="1337310"/>
            <a:ext cx="7628255" cy="5408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14946" y="1628787"/>
            <a:ext cx="10752667" cy="3600450"/>
          </a:xfrm>
        </p:spPr>
        <p:txBody>
          <a:bodyPr/>
          <a:p>
            <a:r>
              <a:rPr lang="zh-CN" altLang="en-US"/>
              <a:t>2.1.3 Joint histogram probability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2029460"/>
            <a:ext cx="10371455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2821305"/>
            <a:ext cx="11162030" cy="60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450" y="2520315"/>
            <a:ext cx="5041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rPr>
              <a:t>assume that the APs are independent</a:t>
            </a:r>
            <a:endParaRPr lang="zh-CN" altLang="en-US" sz="2000" b="1">
              <a:solidFill>
                <a:srgbClr val="0047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" y="3644265"/>
            <a:ext cx="1028573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35" y="4666615"/>
            <a:ext cx="9933305" cy="904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450" y="3430905"/>
            <a:ext cx="69386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478B"/>
                </a:solidFill>
                <a:latin typeface="微软雅黑" panose="020B0503020204020204" charset="-122"/>
                <a:ea typeface="微软雅黑" panose="020B0503020204020204" charset="-122"/>
              </a:rPr>
              <a:t>By considering the interdependence between APs</a:t>
            </a:r>
            <a:endParaRPr lang="zh-CN" altLang="en-US" sz="2000" b="1">
              <a:solidFill>
                <a:srgbClr val="0047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WPS 演示</Application>
  <PresentationFormat>宽屏</PresentationFormat>
  <Paragraphs>110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Times New Roman</vt:lpstr>
      <vt:lpstr>Arial Unicode MS</vt:lpstr>
      <vt:lpstr>Calibri Light</vt:lpstr>
      <vt:lpstr>Calibri</vt:lpstr>
      <vt:lpstr>Office 主题</vt:lpstr>
      <vt:lpstr>Quantized RSS Based Wi-Fi Indoor Localization with Room Level Accuracy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74</cp:revision>
  <dcterms:created xsi:type="dcterms:W3CDTF">2015-05-05T08:02:00Z</dcterms:created>
  <dcterms:modified xsi:type="dcterms:W3CDTF">2018-05-21T13:04:53Z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