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-52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6T15:39:38.35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6T15:39:38.35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6T15:39:38.358" idx="1">
    <p:pos x="22" y="-338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6T15:39:38.35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6T15:39:38.35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6T15:39:38.35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6T15:39:38.35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6T15:39:38.358" idx="1">
    <p:pos x="466" y="-794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9FAF-14CE-4442-AA48-9D68711CAD88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BFE76CC-EA0E-43C7-A86D-D7E331CFC1E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39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9FAF-14CE-4442-AA48-9D68711CAD88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76CC-EA0E-43C7-A86D-D7E331CFC1E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6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9FAF-14CE-4442-AA48-9D68711CAD88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76CC-EA0E-43C7-A86D-D7E331CFC1E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72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9FAF-14CE-4442-AA48-9D68711CAD88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76CC-EA0E-43C7-A86D-D7E331CFC1E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0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9FAF-14CE-4442-AA48-9D68711CAD88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76CC-EA0E-43C7-A86D-D7E331CFC1E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41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9FAF-14CE-4442-AA48-9D68711CAD88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76CC-EA0E-43C7-A86D-D7E331CFC1E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0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9FAF-14CE-4442-AA48-9D68711CAD88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76CC-EA0E-43C7-A86D-D7E331CFC1E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5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9FAF-14CE-4442-AA48-9D68711CAD88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76CC-EA0E-43C7-A86D-D7E331CFC1E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38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9FAF-14CE-4442-AA48-9D68711CAD88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76CC-EA0E-43C7-A86D-D7E331CFC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83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9FAF-14CE-4442-AA48-9D68711CAD88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76CC-EA0E-43C7-A86D-D7E331CFC1E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6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DB59FAF-14CE-4442-AA48-9D68711CAD88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76CC-EA0E-43C7-A86D-D7E331CFC1E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70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59FAF-14CE-4442-AA48-9D68711CAD88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BFE76CC-EA0E-43C7-A86D-D7E331CFC1E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56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78000" y="2405063"/>
            <a:ext cx="9144000" cy="935037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流體力學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19400" y="3606800"/>
            <a:ext cx="7061200" cy="2044700"/>
          </a:xfrm>
        </p:spPr>
        <p:txBody>
          <a:bodyPr>
            <a:no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教授：孫榮宏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	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助教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：陳冠宇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號：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0614056	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：侯博允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:109/07/16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2649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466" y="1996127"/>
            <a:ext cx="5176434" cy="37960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參數設置、運算</a:t>
            </a:r>
          </a:p>
        </p:txBody>
      </p:sp>
      <p:sp>
        <p:nvSpPr>
          <p:cNvPr id="9" name="矩形 8"/>
          <p:cNvSpPr/>
          <p:nvPr/>
        </p:nvSpPr>
        <p:spPr>
          <a:xfrm>
            <a:off x="3390900" y="2648346"/>
            <a:ext cx="776289" cy="1186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/>
          <p:cNvCxnSpPr>
            <a:stCxn id="9" idx="1"/>
            <a:endCxn id="32" idx="3"/>
          </p:cNvCxnSpPr>
          <p:nvPr/>
        </p:nvCxnSpPr>
        <p:spPr>
          <a:xfrm flipH="1" flipV="1">
            <a:off x="3017901" y="2625766"/>
            <a:ext cx="372999" cy="81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431345" y="2410354"/>
            <a:ext cx="1586556" cy="43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設定流速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88756" y="4500961"/>
            <a:ext cx="242583" cy="13692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0" name="直線接點 29"/>
          <p:cNvCxnSpPr>
            <a:stCxn id="31" idx="0"/>
            <a:endCxn id="29" idx="2"/>
          </p:cNvCxnSpPr>
          <p:nvPr/>
        </p:nvCxnSpPr>
        <p:spPr>
          <a:xfrm flipH="1" flipV="1">
            <a:off x="5410048" y="4637882"/>
            <a:ext cx="387299" cy="6589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060544" y="5296877"/>
            <a:ext cx="1473606" cy="43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810448" y="4148136"/>
            <a:ext cx="1965001" cy="1190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直線接點 40"/>
          <p:cNvCxnSpPr>
            <a:stCxn id="40" idx="3"/>
            <a:endCxn id="42" idx="1"/>
          </p:cNvCxnSpPr>
          <p:nvPr/>
        </p:nvCxnSpPr>
        <p:spPr>
          <a:xfrm flipV="1">
            <a:off x="6775449" y="3894152"/>
            <a:ext cx="615951" cy="3135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391400" y="3703652"/>
            <a:ext cx="15621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選擇流速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609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69" y="2031394"/>
            <a:ext cx="5304331" cy="38965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參數設置、運算</a:t>
            </a:r>
          </a:p>
        </p:txBody>
      </p:sp>
      <p:sp>
        <p:nvSpPr>
          <p:cNvPr id="9" name="矩形 8"/>
          <p:cNvSpPr/>
          <p:nvPr/>
        </p:nvSpPr>
        <p:spPr>
          <a:xfrm>
            <a:off x="2917032" y="3338908"/>
            <a:ext cx="573882" cy="1186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/>
          <p:cNvCxnSpPr>
            <a:stCxn id="9" idx="1"/>
            <a:endCxn id="32" idx="3"/>
          </p:cNvCxnSpPr>
          <p:nvPr/>
        </p:nvCxnSpPr>
        <p:spPr>
          <a:xfrm flipH="1" flipV="1">
            <a:off x="2499550" y="3077115"/>
            <a:ext cx="417482" cy="3211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912994" y="2861703"/>
            <a:ext cx="1586556" cy="43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設定步數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75221" y="3270447"/>
            <a:ext cx="644404" cy="1871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0" name="直線接點 29"/>
          <p:cNvCxnSpPr>
            <a:stCxn id="31" idx="0"/>
            <a:endCxn id="29" idx="2"/>
          </p:cNvCxnSpPr>
          <p:nvPr/>
        </p:nvCxnSpPr>
        <p:spPr>
          <a:xfrm flipH="1" flipV="1">
            <a:off x="4297423" y="3457575"/>
            <a:ext cx="254918" cy="804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815538" y="4261923"/>
            <a:ext cx="1473606" cy="43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975221" y="2654300"/>
            <a:ext cx="644404" cy="2444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直線接點 40"/>
          <p:cNvCxnSpPr>
            <a:stCxn id="40" idx="3"/>
            <a:endCxn id="42" idx="1"/>
          </p:cNvCxnSpPr>
          <p:nvPr/>
        </p:nvCxnSpPr>
        <p:spPr>
          <a:xfrm flipV="1">
            <a:off x="4619625" y="2167228"/>
            <a:ext cx="576872" cy="6093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196497" y="1976728"/>
            <a:ext cx="15621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選擇步數</a:t>
            </a:r>
          </a:p>
        </p:txBody>
      </p:sp>
    </p:spTree>
    <p:extLst>
      <p:ext uri="{BB962C8B-B14F-4D97-AF65-F5344CB8AC3E}">
        <p14:creationId xmlns:p14="http://schemas.microsoft.com/office/powerpoint/2010/main" val="106134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45" y="1976728"/>
            <a:ext cx="5038631" cy="387344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後處理分析</a:t>
            </a:r>
          </a:p>
        </p:txBody>
      </p:sp>
      <p:sp>
        <p:nvSpPr>
          <p:cNvPr id="9" name="矩形 8"/>
          <p:cNvSpPr/>
          <p:nvPr/>
        </p:nvSpPr>
        <p:spPr>
          <a:xfrm>
            <a:off x="3597799" y="2133459"/>
            <a:ext cx="161401" cy="1525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/>
          <p:cNvCxnSpPr>
            <a:stCxn id="9" idx="1"/>
            <a:endCxn id="32" idx="3"/>
          </p:cNvCxnSpPr>
          <p:nvPr/>
        </p:nvCxnSpPr>
        <p:spPr>
          <a:xfrm flipH="1">
            <a:off x="2499550" y="2209730"/>
            <a:ext cx="1098249" cy="8673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912994" y="2861703"/>
            <a:ext cx="1586556" cy="43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77348" y="5575497"/>
            <a:ext cx="644404" cy="1871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0" name="直線接點 29"/>
          <p:cNvCxnSpPr>
            <a:stCxn id="31" idx="1"/>
            <a:endCxn id="29" idx="3"/>
          </p:cNvCxnSpPr>
          <p:nvPr/>
        </p:nvCxnSpPr>
        <p:spPr>
          <a:xfrm flipH="1">
            <a:off x="2821752" y="5119810"/>
            <a:ext cx="421845" cy="5492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243597" y="4904398"/>
            <a:ext cx="1473606" cy="43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參數設置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428308" y="2659845"/>
            <a:ext cx="940491" cy="54024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直線接點 40"/>
          <p:cNvCxnSpPr>
            <a:stCxn id="40" idx="3"/>
            <a:endCxn id="42" idx="1"/>
          </p:cNvCxnSpPr>
          <p:nvPr/>
        </p:nvCxnSpPr>
        <p:spPr>
          <a:xfrm flipV="1">
            <a:off x="4368799" y="2167228"/>
            <a:ext cx="827698" cy="7627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196497" y="1976728"/>
            <a:ext cx="15621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</a:t>
            </a:r>
            <a:endPara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561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373" y="2088930"/>
            <a:ext cx="3949727" cy="390653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76048" y="2355070"/>
            <a:ext cx="644404" cy="1871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接點 6"/>
          <p:cNvCxnSpPr>
            <a:stCxn id="8" idx="3"/>
            <a:endCxn id="6" idx="1"/>
          </p:cNvCxnSpPr>
          <p:nvPr/>
        </p:nvCxnSpPr>
        <p:spPr>
          <a:xfrm flipV="1">
            <a:off x="3701202" y="2448634"/>
            <a:ext cx="774846" cy="3089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946399" y="2542198"/>
            <a:ext cx="754803" cy="43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20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目次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手機規格介紹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製作過程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8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855319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1539" y="1904554"/>
            <a:ext cx="10483354" cy="345061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SOILDWORD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繪圖軟體繪製出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iphone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後，再以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igs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圖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檔匯入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ANSYS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進行運算，算出以日期命名的速度，日期為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2020715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速度設定為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7510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科學符號為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7.15E003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120" y="2953789"/>
            <a:ext cx="1708007" cy="2837558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143500" y="4201119"/>
            <a:ext cx="5080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130" y="3668217"/>
            <a:ext cx="1105172" cy="1214133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7861424" y="4201119"/>
            <a:ext cx="5080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419" y="3563602"/>
            <a:ext cx="1552699" cy="151183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530" y="3563602"/>
            <a:ext cx="1344899" cy="127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手機規格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07131"/>
              </p:ext>
            </p:extLst>
          </p:nvPr>
        </p:nvGraphicFramePr>
        <p:xfrm>
          <a:off x="1238928" y="2424226"/>
          <a:ext cx="3630784" cy="233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086">
                  <a:extLst>
                    <a:ext uri="{9D8B030D-6E8A-4147-A177-3AD203B41FA5}">
                      <a16:colId xmlns:a16="http://schemas.microsoft.com/office/drawing/2014/main" val="941841091"/>
                    </a:ext>
                  </a:extLst>
                </a:gridCol>
                <a:gridCol w="1088698">
                  <a:extLst>
                    <a:ext uri="{9D8B030D-6E8A-4147-A177-3AD203B41FA5}">
                      <a16:colId xmlns:a16="http://schemas.microsoft.com/office/drawing/2014/main" val="2240893016"/>
                    </a:ext>
                  </a:extLst>
                </a:gridCol>
              </a:tblGrid>
              <a:tr h="6071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Iphone7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規格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mm</a:t>
                      </a:r>
                      <a:endParaRPr lang="zh-TW" altLang="en-US" sz="24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962520"/>
                  </a:ext>
                </a:extLst>
              </a:tr>
              <a:tr h="5773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138.4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329509"/>
                  </a:ext>
                </a:extLst>
              </a:tr>
              <a:tr h="5773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寬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49370"/>
                  </a:ext>
                </a:extLst>
              </a:tr>
              <a:tr h="5773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厚度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7.3</a:t>
                      </a:r>
                      <a:endParaRPr lang="zh-TW" altLang="en-US" sz="24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474129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360" y="2241596"/>
            <a:ext cx="1765004" cy="306865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104360" y="5442908"/>
            <a:ext cx="1765004" cy="41419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V="1">
            <a:off x="6686962" y="3654665"/>
            <a:ext cx="3016451" cy="24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過程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44473"/>
          <a:stretch/>
        </p:blipFill>
        <p:spPr>
          <a:xfrm>
            <a:off x="1451579" y="2015273"/>
            <a:ext cx="3006121" cy="398437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760" y="2640989"/>
            <a:ext cx="2819400" cy="26567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54639" y="4190999"/>
            <a:ext cx="2415571" cy="1447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ansys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設置 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Fluid Flow(Fluent)</a:t>
            </a: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流體流量（流動劑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89989" y="3444878"/>
            <a:ext cx="2172986" cy="23653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/>
          <p:cNvCxnSpPr>
            <a:stCxn id="9" idx="3"/>
            <a:endCxn id="32" idx="1"/>
          </p:cNvCxnSpPr>
          <p:nvPr/>
        </p:nvCxnSpPr>
        <p:spPr>
          <a:xfrm flipV="1">
            <a:off x="8562975" y="2522800"/>
            <a:ext cx="936625" cy="1040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389989" y="3722689"/>
            <a:ext cx="2172986" cy="2730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/>
          <p:cNvCxnSpPr>
            <a:stCxn id="14" idx="3"/>
            <a:endCxn id="37" idx="1"/>
          </p:cNvCxnSpPr>
          <p:nvPr/>
        </p:nvCxnSpPr>
        <p:spPr>
          <a:xfrm flipV="1">
            <a:off x="8562975" y="3171691"/>
            <a:ext cx="936625" cy="6875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389989" y="4034634"/>
            <a:ext cx="2172986" cy="2730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直線接點 22"/>
          <p:cNvCxnSpPr>
            <a:stCxn id="22" idx="3"/>
            <a:endCxn id="41" idx="1"/>
          </p:cNvCxnSpPr>
          <p:nvPr/>
        </p:nvCxnSpPr>
        <p:spPr>
          <a:xfrm flipV="1">
            <a:off x="8562975" y="3819222"/>
            <a:ext cx="946452" cy="3519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389989" y="4330702"/>
            <a:ext cx="2172986" cy="2730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接點 24"/>
          <p:cNvCxnSpPr>
            <a:stCxn id="24" idx="3"/>
            <a:endCxn id="44" idx="1"/>
          </p:cNvCxnSpPr>
          <p:nvPr/>
        </p:nvCxnSpPr>
        <p:spPr>
          <a:xfrm flipV="1">
            <a:off x="8562975" y="4465243"/>
            <a:ext cx="936625" cy="19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389989" y="4622803"/>
            <a:ext cx="2172986" cy="2730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7" name="直線接點 26"/>
          <p:cNvCxnSpPr>
            <a:stCxn id="26" idx="3"/>
            <a:endCxn id="50" idx="1"/>
          </p:cNvCxnSpPr>
          <p:nvPr/>
        </p:nvCxnSpPr>
        <p:spPr>
          <a:xfrm>
            <a:off x="8562975" y="4759328"/>
            <a:ext cx="993472" cy="3408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9499600" y="2307388"/>
            <a:ext cx="736600" cy="43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建模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499600" y="2956279"/>
            <a:ext cx="2501900" cy="43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設置出入口、網格設定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509427" y="3603810"/>
            <a:ext cx="1453546" cy="43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設定求解器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499600" y="4249831"/>
            <a:ext cx="1892300" cy="43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設置、運算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556447" y="4884742"/>
            <a:ext cx="1453546" cy="43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後處理分析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702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27" y="2284578"/>
            <a:ext cx="4815662" cy="371708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建模</a:t>
            </a:r>
          </a:p>
        </p:txBody>
      </p:sp>
      <p:sp>
        <p:nvSpPr>
          <p:cNvPr id="9" name="矩形 8"/>
          <p:cNvSpPr/>
          <p:nvPr/>
        </p:nvSpPr>
        <p:spPr>
          <a:xfrm>
            <a:off x="837727" y="2872977"/>
            <a:ext cx="1308573" cy="23653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/>
          <p:cNvCxnSpPr>
            <a:stCxn id="9" idx="3"/>
            <a:endCxn id="32" idx="1"/>
          </p:cNvCxnSpPr>
          <p:nvPr/>
        </p:nvCxnSpPr>
        <p:spPr>
          <a:xfrm>
            <a:off x="2146300" y="2991245"/>
            <a:ext cx="597844" cy="971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744144" y="2872977"/>
            <a:ext cx="1586556" cy="43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選擇匯入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igs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753" y="2284577"/>
            <a:ext cx="4830329" cy="3717089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7826632" y="3655148"/>
            <a:ext cx="488694" cy="51997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0" name="直線接點 29"/>
          <p:cNvCxnSpPr>
            <a:stCxn id="29" idx="3"/>
            <a:endCxn id="31" idx="1"/>
          </p:cNvCxnSpPr>
          <p:nvPr/>
        </p:nvCxnSpPr>
        <p:spPr>
          <a:xfrm flipV="1">
            <a:off x="8315326" y="3870560"/>
            <a:ext cx="1374750" cy="445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690076" y="3655148"/>
            <a:ext cx="1586556" cy="43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631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307" y="2119775"/>
            <a:ext cx="5538788" cy="364152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建模</a:t>
            </a:r>
          </a:p>
        </p:txBody>
      </p:sp>
      <p:sp>
        <p:nvSpPr>
          <p:cNvPr id="9" name="矩形 8"/>
          <p:cNvSpPr/>
          <p:nvPr/>
        </p:nvSpPr>
        <p:spPr>
          <a:xfrm>
            <a:off x="3339307" y="2522542"/>
            <a:ext cx="457994" cy="14128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/>
          <p:cNvCxnSpPr>
            <a:stCxn id="32" idx="3"/>
            <a:endCxn id="9" idx="1"/>
          </p:cNvCxnSpPr>
          <p:nvPr/>
        </p:nvCxnSpPr>
        <p:spPr>
          <a:xfrm flipV="1">
            <a:off x="2546028" y="2593184"/>
            <a:ext cx="793279" cy="1447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959472" y="2522542"/>
            <a:ext cx="1586556" cy="43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20258" y="2905291"/>
            <a:ext cx="880268" cy="6121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>
            <a:stCxn id="18" idx="3"/>
            <a:endCxn id="15" idx="1"/>
          </p:cNvCxnSpPr>
          <p:nvPr/>
        </p:nvCxnSpPr>
        <p:spPr>
          <a:xfrm flipV="1">
            <a:off x="3044635" y="3211363"/>
            <a:ext cx="275623" cy="10441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59472" y="4015164"/>
            <a:ext cx="2085163" cy="4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確認模型沒問題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112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56" y="2150197"/>
            <a:ext cx="4993397" cy="38715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設置出入口、網格設定</a:t>
            </a:r>
          </a:p>
        </p:txBody>
      </p:sp>
      <p:sp>
        <p:nvSpPr>
          <p:cNvPr id="9" name="矩形 8"/>
          <p:cNvSpPr/>
          <p:nvPr/>
        </p:nvSpPr>
        <p:spPr>
          <a:xfrm>
            <a:off x="1960724" y="2304588"/>
            <a:ext cx="640553" cy="16794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/>
          <p:cNvCxnSpPr>
            <a:stCxn id="9" idx="1"/>
            <a:endCxn id="32" idx="3"/>
          </p:cNvCxnSpPr>
          <p:nvPr/>
        </p:nvCxnSpPr>
        <p:spPr>
          <a:xfrm flipH="1">
            <a:off x="1631005" y="2388560"/>
            <a:ext cx="329719" cy="2576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4449" y="2430791"/>
            <a:ext cx="1586556" cy="43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選擇面出口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79900" y="5664201"/>
            <a:ext cx="1270000" cy="1778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0" name="直線接點 29"/>
          <p:cNvCxnSpPr>
            <a:stCxn id="31" idx="3"/>
            <a:endCxn id="29" idx="1"/>
          </p:cNvCxnSpPr>
          <p:nvPr/>
        </p:nvCxnSpPr>
        <p:spPr>
          <a:xfrm>
            <a:off x="3867556" y="5478055"/>
            <a:ext cx="412344" cy="2750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070100" y="5262643"/>
            <a:ext cx="1797456" cy="43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選擇命名定義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72" y="2118917"/>
            <a:ext cx="5071698" cy="390283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8732347" y="3371849"/>
            <a:ext cx="1256203" cy="13906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直線接點 40"/>
          <p:cNvCxnSpPr>
            <a:stCxn id="40" idx="1"/>
            <a:endCxn id="42" idx="3"/>
          </p:cNvCxnSpPr>
          <p:nvPr/>
        </p:nvCxnSpPr>
        <p:spPr>
          <a:xfrm flipH="1">
            <a:off x="8402628" y="4067175"/>
            <a:ext cx="329719" cy="225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629400" y="3822700"/>
            <a:ext cx="1773228" cy="939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出入口命名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入口：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inlet</a:t>
            </a: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出口：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OUTLET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885274" y="2170084"/>
            <a:ext cx="640553" cy="16794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1" name="直線接點 50"/>
          <p:cNvCxnSpPr>
            <a:stCxn id="50" idx="2"/>
            <a:endCxn id="52" idx="0"/>
          </p:cNvCxnSpPr>
          <p:nvPr/>
        </p:nvCxnSpPr>
        <p:spPr>
          <a:xfrm>
            <a:off x="8205551" y="2338028"/>
            <a:ext cx="1147526" cy="3485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559799" y="2686537"/>
            <a:ext cx="1586556" cy="43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建立網格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173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882" y="2098611"/>
            <a:ext cx="4712291" cy="362909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參數設置、運算</a:t>
            </a:r>
          </a:p>
        </p:txBody>
      </p:sp>
      <p:sp>
        <p:nvSpPr>
          <p:cNvPr id="9" name="矩形 8"/>
          <p:cNvSpPr/>
          <p:nvPr/>
        </p:nvSpPr>
        <p:spPr>
          <a:xfrm>
            <a:off x="4114168" y="2661444"/>
            <a:ext cx="403858" cy="14167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/>
          <p:cNvCxnSpPr>
            <a:stCxn id="9" idx="1"/>
            <a:endCxn id="32" idx="3"/>
          </p:cNvCxnSpPr>
          <p:nvPr/>
        </p:nvCxnSpPr>
        <p:spPr>
          <a:xfrm flipH="1" flipV="1">
            <a:off x="3777305" y="2709703"/>
            <a:ext cx="336863" cy="225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190749" y="2494291"/>
            <a:ext cx="1586556" cy="43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材料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59500" y="4555729"/>
            <a:ext cx="215900" cy="13692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0" name="直線接點 29"/>
          <p:cNvCxnSpPr>
            <a:stCxn id="31" idx="0"/>
            <a:endCxn id="29" idx="2"/>
          </p:cNvCxnSpPr>
          <p:nvPr/>
        </p:nvCxnSpPr>
        <p:spPr>
          <a:xfrm flipV="1">
            <a:off x="5978322" y="4692650"/>
            <a:ext cx="289128" cy="6042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060544" y="5296877"/>
            <a:ext cx="1835556" cy="43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選擇定義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air</a:t>
            </a:r>
          </a:p>
        </p:txBody>
      </p:sp>
      <p:sp>
        <p:nvSpPr>
          <p:cNvPr id="40" name="矩形 39"/>
          <p:cNvSpPr/>
          <p:nvPr/>
        </p:nvSpPr>
        <p:spPr>
          <a:xfrm>
            <a:off x="7011671" y="3442492"/>
            <a:ext cx="599598" cy="1190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直線接點 40"/>
          <p:cNvCxnSpPr>
            <a:stCxn id="40" idx="3"/>
            <a:endCxn id="42" idx="1"/>
          </p:cNvCxnSpPr>
          <p:nvPr/>
        </p:nvCxnSpPr>
        <p:spPr>
          <a:xfrm>
            <a:off x="7611269" y="3502025"/>
            <a:ext cx="1164431" cy="5746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775700" y="3886201"/>
            <a:ext cx="16383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進入材料庫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949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84</TotalTime>
  <Words>215</Words>
  <Application>Microsoft Office PowerPoint</Application>
  <PresentationFormat>寬螢幕</PresentationFormat>
  <Paragraphs>63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Gill Sans MT</vt:lpstr>
      <vt:lpstr>Gallery</vt:lpstr>
      <vt:lpstr>流體力學</vt:lpstr>
      <vt:lpstr>目次</vt:lpstr>
      <vt:lpstr>題目</vt:lpstr>
      <vt:lpstr>手機規格介紹</vt:lpstr>
      <vt:lpstr>製作過程</vt:lpstr>
      <vt:lpstr>建模</vt:lpstr>
      <vt:lpstr>建模</vt:lpstr>
      <vt:lpstr>設置出入口、網格設定</vt:lpstr>
      <vt:lpstr>參數設置、運算</vt:lpstr>
      <vt:lpstr>參數設置、運算</vt:lpstr>
      <vt:lpstr>參數設置、運算</vt:lpstr>
      <vt:lpstr>後處理分析</vt:lpstr>
      <vt:lpstr>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流體力學</dc:title>
  <dc:creator>user</dc:creator>
  <cp:lastModifiedBy>user</cp:lastModifiedBy>
  <cp:revision>12</cp:revision>
  <dcterms:created xsi:type="dcterms:W3CDTF">2020-07-16T06:12:32Z</dcterms:created>
  <dcterms:modified xsi:type="dcterms:W3CDTF">2020-07-16T08:18:02Z</dcterms:modified>
</cp:coreProperties>
</file>